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9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7" r:id="rId2"/>
    <p:sldId id="523" r:id="rId3"/>
    <p:sldId id="528" r:id="rId4"/>
    <p:sldId id="529" r:id="rId5"/>
    <p:sldId id="53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gnesh Sindha" initials="JS" lastIdx="3" clrIdx="0"/>
  <p:cmAuthor id="1" name="admin" initials="a" lastIdx="3" clrIdx="1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86" autoAdjust="0"/>
    <p:restoredTop sz="94291" autoAdjust="0"/>
  </p:normalViewPr>
  <p:slideViewPr>
    <p:cSldViewPr snapToGrid="0">
      <p:cViewPr varScale="1">
        <p:scale>
          <a:sx n="86" d="100"/>
          <a:sy n="86" d="100"/>
        </p:scale>
        <p:origin x="468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109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KUMAR DANDIWALA" userId="05cf72fb1080c2a4" providerId="LiveId" clId="{47AFD5E8-8324-47BE-9674-19689C518F8C}"/>
    <pc:docChg chg="undo custSel delSld modSld sldOrd">
      <pc:chgData name="ANKITKUMAR DANDIWALA" userId="05cf72fb1080c2a4" providerId="LiveId" clId="{47AFD5E8-8324-47BE-9674-19689C518F8C}" dt="2021-07-05T16:27:44.258" v="1665" actId="2696"/>
      <pc:docMkLst>
        <pc:docMk/>
      </pc:docMkLst>
      <pc:sldChg chg="modSp mod">
        <pc:chgData name="ANKITKUMAR DANDIWALA" userId="05cf72fb1080c2a4" providerId="LiveId" clId="{47AFD5E8-8324-47BE-9674-19689C518F8C}" dt="2021-07-05T16:12:11.644" v="1593" actId="20577"/>
        <pc:sldMkLst>
          <pc:docMk/>
          <pc:sldMk cId="1773496687" sldId="431"/>
        </pc:sldMkLst>
        <pc:spChg chg="mod">
          <ac:chgData name="ANKITKUMAR DANDIWALA" userId="05cf72fb1080c2a4" providerId="LiveId" clId="{47AFD5E8-8324-47BE-9674-19689C518F8C}" dt="2021-07-05T16:12:11.644" v="1593" actId="20577"/>
          <ac:spMkLst>
            <pc:docMk/>
            <pc:sldMk cId="1773496687" sldId="431"/>
            <ac:spMk id="4" creationId="{00000000-0000-0000-0000-000000000000}"/>
          </ac:spMkLst>
        </pc:spChg>
      </pc:sldChg>
      <pc:sldChg chg="addSp modSp mod">
        <pc:chgData name="ANKITKUMAR DANDIWALA" userId="05cf72fb1080c2a4" providerId="LiveId" clId="{47AFD5E8-8324-47BE-9674-19689C518F8C}" dt="2021-07-05T16:15:33.976" v="1639" actId="20577"/>
        <pc:sldMkLst>
          <pc:docMk/>
          <pc:sldMk cId="3189392107" sldId="469"/>
        </pc:sldMkLst>
        <pc:spChg chg="mod">
          <ac:chgData name="ANKITKUMAR DANDIWALA" userId="05cf72fb1080c2a4" providerId="LiveId" clId="{47AFD5E8-8324-47BE-9674-19689C518F8C}" dt="2021-07-05T10:12:19.596" v="515" actId="20577"/>
          <ac:spMkLst>
            <pc:docMk/>
            <pc:sldMk cId="3189392107" sldId="469"/>
            <ac:spMk id="2" creationId="{00000000-0000-0000-0000-000000000000}"/>
          </ac:spMkLst>
        </pc:spChg>
        <pc:spChg chg="add mod">
          <ac:chgData name="ANKITKUMAR DANDIWALA" userId="05cf72fb1080c2a4" providerId="LiveId" clId="{47AFD5E8-8324-47BE-9674-19689C518F8C}" dt="2021-07-05T16:15:33.976" v="1639" actId="20577"/>
          <ac:spMkLst>
            <pc:docMk/>
            <pc:sldMk cId="3189392107" sldId="469"/>
            <ac:spMk id="43" creationId="{B0D67627-16BF-4074-9CA9-8EA7289D8EC8}"/>
          </ac:spMkLst>
        </pc:spChg>
      </pc:sldChg>
      <pc:sldChg chg="modSp mod ord">
        <pc:chgData name="ANKITKUMAR DANDIWALA" userId="05cf72fb1080c2a4" providerId="LiveId" clId="{47AFD5E8-8324-47BE-9674-19689C518F8C}" dt="2021-07-05T16:27:11.189" v="1664"/>
        <pc:sldMkLst>
          <pc:docMk/>
          <pc:sldMk cId="2821533038" sldId="471"/>
        </pc:sldMkLst>
        <pc:spChg chg="mod">
          <ac:chgData name="ANKITKUMAR DANDIWALA" userId="05cf72fb1080c2a4" providerId="LiveId" clId="{47AFD5E8-8324-47BE-9674-19689C518F8C}" dt="2021-07-05T16:17:44.860" v="1653" actId="20577"/>
          <ac:spMkLst>
            <pc:docMk/>
            <pc:sldMk cId="2821533038" sldId="471"/>
            <ac:spMk id="8" creationId="{00000000-0000-0000-0000-000000000000}"/>
          </ac:spMkLst>
        </pc:spChg>
      </pc:sldChg>
      <pc:sldChg chg="addSp delSp modSp mod">
        <pc:chgData name="ANKITKUMAR DANDIWALA" userId="05cf72fb1080c2a4" providerId="LiveId" clId="{47AFD5E8-8324-47BE-9674-19689C518F8C}" dt="2021-07-05T16:16:03.913" v="1642" actId="20577"/>
        <pc:sldMkLst>
          <pc:docMk/>
          <pc:sldMk cId="2422202062" sldId="473"/>
        </pc:sldMkLst>
        <pc:spChg chg="mod">
          <ac:chgData name="ANKITKUMAR DANDIWALA" userId="05cf72fb1080c2a4" providerId="LiveId" clId="{47AFD5E8-8324-47BE-9674-19689C518F8C}" dt="2021-07-05T10:12:52.109" v="526" actId="20577"/>
          <ac:spMkLst>
            <pc:docMk/>
            <pc:sldMk cId="2422202062" sldId="473"/>
            <ac:spMk id="2" creationId="{00000000-0000-0000-0000-000000000000}"/>
          </ac:spMkLst>
        </pc:spChg>
        <pc:spChg chg="mod">
          <ac:chgData name="ANKITKUMAR DANDIWALA" userId="05cf72fb1080c2a4" providerId="LiveId" clId="{47AFD5E8-8324-47BE-9674-19689C518F8C}" dt="2021-07-05T16:16:03.913" v="1642" actId="20577"/>
          <ac:spMkLst>
            <pc:docMk/>
            <pc:sldMk cId="2422202062" sldId="473"/>
            <ac:spMk id="8" creationId="{00000000-0000-0000-0000-000000000000}"/>
          </ac:spMkLst>
        </pc:spChg>
        <pc:picChg chg="add del">
          <ac:chgData name="ANKITKUMAR DANDIWALA" userId="05cf72fb1080c2a4" providerId="LiveId" clId="{47AFD5E8-8324-47BE-9674-19689C518F8C}" dt="2021-07-05T10:14:20.329" v="528" actId="478"/>
          <ac:picMkLst>
            <pc:docMk/>
            <pc:sldMk cId="2422202062" sldId="473"/>
            <ac:picMk id="12" creationId="{745E61E5-22FF-47D5-938D-27F963640DFE}"/>
          </ac:picMkLst>
        </pc:picChg>
      </pc:sldChg>
      <pc:sldChg chg="delSp modSp mod">
        <pc:chgData name="ANKITKUMAR DANDIWALA" userId="05cf72fb1080c2a4" providerId="LiveId" clId="{47AFD5E8-8324-47BE-9674-19689C518F8C}" dt="2021-07-05T16:17:32.382" v="1652" actId="1076"/>
        <pc:sldMkLst>
          <pc:docMk/>
          <pc:sldMk cId="2962900563" sldId="474"/>
        </pc:sldMkLst>
        <pc:spChg chg="mod">
          <ac:chgData name="ANKITKUMAR DANDIWALA" userId="05cf72fb1080c2a4" providerId="LiveId" clId="{47AFD5E8-8324-47BE-9674-19689C518F8C}" dt="2021-07-05T16:17:32.382" v="1652" actId="1076"/>
          <ac:spMkLst>
            <pc:docMk/>
            <pc:sldMk cId="2962900563" sldId="474"/>
            <ac:spMk id="8" creationId="{00000000-0000-0000-0000-000000000000}"/>
          </ac:spMkLst>
        </pc:spChg>
        <pc:picChg chg="del">
          <ac:chgData name="ANKITKUMAR DANDIWALA" userId="05cf72fb1080c2a4" providerId="LiveId" clId="{47AFD5E8-8324-47BE-9674-19689C518F8C}" dt="2021-06-24T15:01:30.551" v="60" actId="478"/>
          <ac:picMkLst>
            <pc:docMk/>
            <pc:sldMk cId="2962900563" sldId="474"/>
            <ac:picMk id="2049" creationId="{ACF57D8E-6E2E-4A0E-A55F-99BFFE3552CC}"/>
          </ac:picMkLst>
        </pc:picChg>
        <pc:picChg chg="del">
          <ac:chgData name="ANKITKUMAR DANDIWALA" userId="05cf72fb1080c2a4" providerId="LiveId" clId="{47AFD5E8-8324-47BE-9674-19689C518F8C}" dt="2021-06-24T15:01:32.536" v="61" actId="478"/>
          <ac:picMkLst>
            <pc:docMk/>
            <pc:sldMk cId="2962900563" sldId="474"/>
            <ac:picMk id="2050" creationId="{F030688A-C065-41F4-A0EC-64F635CD1DD7}"/>
          </ac:picMkLst>
        </pc:picChg>
        <pc:picChg chg="del">
          <ac:chgData name="ANKITKUMAR DANDIWALA" userId="05cf72fb1080c2a4" providerId="LiveId" clId="{47AFD5E8-8324-47BE-9674-19689C518F8C}" dt="2021-06-24T15:01:34.036" v="62" actId="478"/>
          <ac:picMkLst>
            <pc:docMk/>
            <pc:sldMk cId="2962900563" sldId="474"/>
            <ac:picMk id="2051" creationId="{88112ABB-8C71-49E4-A8D8-1C16CE79C3C9}"/>
          </ac:picMkLst>
        </pc:picChg>
        <pc:picChg chg="del">
          <ac:chgData name="ANKITKUMAR DANDIWALA" userId="05cf72fb1080c2a4" providerId="LiveId" clId="{47AFD5E8-8324-47BE-9674-19689C518F8C}" dt="2021-06-24T15:01:35.598" v="63" actId="478"/>
          <ac:picMkLst>
            <pc:docMk/>
            <pc:sldMk cId="2962900563" sldId="474"/>
            <ac:picMk id="2052" creationId="{E9F85D4D-B9F4-4A05-86DD-1AB6FF15165E}"/>
          </ac:picMkLst>
        </pc:picChg>
      </pc:sldChg>
      <pc:sldChg chg="addSp delSp modSp del mod">
        <pc:chgData name="ANKITKUMAR DANDIWALA" userId="05cf72fb1080c2a4" providerId="LiveId" clId="{47AFD5E8-8324-47BE-9674-19689C518F8C}" dt="2021-07-05T16:18:09.533" v="1654" actId="2696"/>
        <pc:sldMkLst>
          <pc:docMk/>
          <pc:sldMk cId="1556346127" sldId="475"/>
        </pc:sldMkLst>
        <pc:spChg chg="mod">
          <ac:chgData name="ANKITKUMAR DANDIWALA" userId="05cf72fb1080c2a4" providerId="LiveId" clId="{47AFD5E8-8324-47BE-9674-19689C518F8C}" dt="2021-06-24T15:01:16.208" v="59" actId="20577"/>
          <ac:spMkLst>
            <pc:docMk/>
            <pc:sldMk cId="1556346127" sldId="475"/>
            <ac:spMk id="8" creationId="{00000000-0000-0000-0000-000000000000}"/>
          </ac:spMkLst>
        </pc:spChg>
        <pc:spChg chg="mod">
          <ac:chgData name="ANKITKUMAR DANDIWALA" userId="05cf72fb1080c2a4" providerId="LiveId" clId="{47AFD5E8-8324-47BE-9674-19689C518F8C}" dt="2021-06-24T14:59:23.207" v="3" actId="1076"/>
          <ac:spMkLst>
            <pc:docMk/>
            <pc:sldMk cId="1556346127" sldId="475"/>
            <ac:spMk id="12" creationId="{7068C0D5-A12E-4980-AD33-EA7393A6E312}"/>
          </ac:spMkLst>
        </pc:spChg>
        <pc:spChg chg="add mod">
          <ac:chgData name="ANKITKUMAR DANDIWALA" userId="05cf72fb1080c2a4" providerId="LiveId" clId="{47AFD5E8-8324-47BE-9674-19689C518F8C}" dt="2021-06-24T15:00:45.761" v="24" actId="1076"/>
          <ac:spMkLst>
            <pc:docMk/>
            <pc:sldMk cId="1556346127" sldId="475"/>
            <ac:spMk id="13" creationId="{93975A50-4F72-41E2-95BA-06B7E00E6101}"/>
          </ac:spMkLst>
        </pc:spChg>
        <pc:spChg chg="add mod">
          <ac:chgData name="ANKITKUMAR DANDIWALA" userId="05cf72fb1080c2a4" providerId="LiveId" clId="{47AFD5E8-8324-47BE-9674-19689C518F8C}" dt="2021-06-24T14:59:06.911" v="1"/>
          <ac:spMkLst>
            <pc:docMk/>
            <pc:sldMk cId="1556346127" sldId="475"/>
            <ac:spMk id="14" creationId="{E40C9BB5-20FB-4EBC-8B9C-070E48E844E0}"/>
          </ac:spMkLst>
        </pc:spChg>
        <pc:spChg chg="add mod">
          <ac:chgData name="ANKITKUMAR DANDIWALA" userId="05cf72fb1080c2a4" providerId="LiveId" clId="{47AFD5E8-8324-47BE-9674-19689C518F8C}" dt="2021-06-24T15:00:23.871" v="17" actId="255"/>
          <ac:spMkLst>
            <pc:docMk/>
            <pc:sldMk cId="1556346127" sldId="475"/>
            <ac:spMk id="25" creationId="{9E74A7B2-A8D6-4D99-9593-11513E3E2B4A}"/>
          </ac:spMkLst>
        </pc:spChg>
        <pc:spChg chg="add mod">
          <ac:chgData name="ANKITKUMAR DANDIWALA" userId="05cf72fb1080c2a4" providerId="LiveId" clId="{47AFD5E8-8324-47BE-9674-19689C518F8C}" dt="2021-06-24T15:00:14.168" v="15" actId="255"/>
          <ac:spMkLst>
            <pc:docMk/>
            <pc:sldMk cId="1556346127" sldId="475"/>
            <ac:spMk id="26" creationId="{54E8E60E-EEFF-4F08-9FA3-94FC3F23650B}"/>
          </ac:spMkLst>
        </pc:spChg>
        <pc:spChg chg="add mod">
          <ac:chgData name="ANKITKUMAR DANDIWALA" userId="05cf72fb1080c2a4" providerId="LiveId" clId="{47AFD5E8-8324-47BE-9674-19689C518F8C}" dt="2021-06-24T15:00:09.277" v="14" actId="255"/>
          <ac:spMkLst>
            <pc:docMk/>
            <pc:sldMk cId="1556346127" sldId="475"/>
            <ac:spMk id="27" creationId="{4F310FDA-8EE3-402D-8FF9-765701FEFF79}"/>
          </ac:spMkLst>
        </pc:spChg>
        <pc:spChg chg="add mod">
          <ac:chgData name="ANKITKUMAR DANDIWALA" userId="05cf72fb1080c2a4" providerId="LiveId" clId="{47AFD5E8-8324-47BE-9674-19689C518F8C}" dt="2021-06-24T15:00:51.073" v="25" actId="1076"/>
          <ac:spMkLst>
            <pc:docMk/>
            <pc:sldMk cId="1556346127" sldId="475"/>
            <ac:spMk id="28" creationId="{9E0C4125-F832-48BA-AF5F-67B6039197B2}"/>
          </ac:spMkLst>
        </pc:spChg>
        <pc:spChg chg="add mod">
          <ac:chgData name="ANKITKUMAR DANDIWALA" userId="05cf72fb1080c2a4" providerId="LiveId" clId="{47AFD5E8-8324-47BE-9674-19689C518F8C}" dt="2021-06-24T15:00:30.042" v="19" actId="255"/>
          <ac:spMkLst>
            <pc:docMk/>
            <pc:sldMk cId="1556346127" sldId="475"/>
            <ac:spMk id="29" creationId="{464EB2D1-C74F-49FC-B38E-87F700FC3266}"/>
          </ac:spMkLst>
        </pc:spChg>
        <pc:spChg chg="add mod">
          <ac:chgData name="ANKITKUMAR DANDIWALA" userId="05cf72fb1080c2a4" providerId="LiveId" clId="{47AFD5E8-8324-47BE-9674-19689C518F8C}" dt="2021-06-24T15:00:18.886" v="16" actId="255"/>
          <ac:spMkLst>
            <pc:docMk/>
            <pc:sldMk cId="1556346127" sldId="475"/>
            <ac:spMk id="31" creationId="{BAF25432-F14C-4C21-8CEF-6368C4A82FFA}"/>
          </ac:spMkLst>
        </pc:spChg>
        <pc:spChg chg="add mod">
          <ac:chgData name="ANKITKUMAR DANDIWALA" userId="05cf72fb1080c2a4" providerId="LiveId" clId="{47AFD5E8-8324-47BE-9674-19689C518F8C}" dt="2021-06-24T15:00:39.448" v="23" actId="255"/>
          <ac:spMkLst>
            <pc:docMk/>
            <pc:sldMk cId="1556346127" sldId="475"/>
            <ac:spMk id="32" creationId="{1D53E758-3922-46C7-9722-FC8639A3DBB9}"/>
          </ac:spMkLst>
        </pc:spChg>
        <pc:spChg chg="add mod">
          <ac:chgData name="ANKITKUMAR DANDIWALA" userId="05cf72fb1080c2a4" providerId="LiveId" clId="{47AFD5E8-8324-47BE-9674-19689C518F8C}" dt="2021-06-24T14:59:06.911" v="1"/>
          <ac:spMkLst>
            <pc:docMk/>
            <pc:sldMk cId="1556346127" sldId="475"/>
            <ac:spMk id="33" creationId="{A593EF7E-FF6D-4A97-B32D-BC7C6D708173}"/>
          </ac:spMkLst>
        </pc:spChg>
        <pc:spChg chg="add mod">
          <ac:chgData name="ANKITKUMAR DANDIWALA" userId="05cf72fb1080c2a4" providerId="LiveId" clId="{47AFD5E8-8324-47BE-9674-19689C518F8C}" dt="2021-06-24T15:01:00.526" v="27" actId="1076"/>
          <ac:spMkLst>
            <pc:docMk/>
            <pc:sldMk cId="1556346127" sldId="475"/>
            <ac:spMk id="40" creationId="{CAE319D7-B1ED-4683-9A6E-516812F59D9B}"/>
          </ac:spMkLst>
        </pc:spChg>
        <pc:spChg chg="add mod">
          <ac:chgData name="ANKITKUMAR DANDIWALA" userId="05cf72fb1080c2a4" providerId="LiveId" clId="{47AFD5E8-8324-47BE-9674-19689C518F8C}" dt="2021-06-24T15:00:55.417" v="26" actId="1076"/>
          <ac:spMkLst>
            <pc:docMk/>
            <pc:sldMk cId="1556346127" sldId="475"/>
            <ac:spMk id="41" creationId="{C8B30E97-9BCB-4C6C-AF66-D97E184F3608}"/>
          </ac:spMkLst>
        </pc:spChg>
        <pc:spChg chg="add mod">
          <ac:chgData name="ANKITKUMAR DANDIWALA" userId="05cf72fb1080c2a4" providerId="LiveId" clId="{47AFD5E8-8324-47BE-9674-19689C518F8C}" dt="2021-06-24T15:00:36.605" v="22" actId="255"/>
          <ac:spMkLst>
            <pc:docMk/>
            <pc:sldMk cId="1556346127" sldId="475"/>
            <ac:spMk id="42" creationId="{7CAF003C-BA45-4A00-A69F-77853CDDABA1}"/>
          </ac:spMkLst>
        </pc:spChg>
        <pc:grpChg chg="add mod">
          <ac:chgData name="ANKITKUMAR DANDIWALA" userId="05cf72fb1080c2a4" providerId="LiveId" clId="{47AFD5E8-8324-47BE-9674-19689C518F8C}" dt="2021-06-24T14:59:42.513" v="9" actId="1076"/>
          <ac:grpSpMkLst>
            <pc:docMk/>
            <pc:sldMk cId="1556346127" sldId="475"/>
            <ac:grpSpMk id="9" creationId="{F72D6141-F77B-403A-ACA9-CE4D6FC72612}"/>
          </ac:grpSpMkLst>
        </pc:grpChg>
        <pc:grpChg chg="add mod">
          <ac:chgData name="ANKITKUMAR DANDIWALA" userId="05cf72fb1080c2a4" providerId="LiveId" clId="{47AFD5E8-8324-47BE-9674-19689C518F8C}" dt="2021-06-24T14:59:06.911" v="1"/>
          <ac:grpSpMkLst>
            <pc:docMk/>
            <pc:sldMk cId="1556346127" sldId="475"/>
            <ac:grpSpMk id="24" creationId="{088DFE83-3774-4D30-AD01-A1028927FCC1}"/>
          </ac:grpSpMkLst>
        </pc:grpChg>
        <pc:grpChg chg="add mod">
          <ac:chgData name="ANKITKUMAR DANDIWALA" userId="05cf72fb1080c2a4" providerId="LiveId" clId="{47AFD5E8-8324-47BE-9674-19689C518F8C}" dt="2021-06-24T14:59:06.911" v="1"/>
          <ac:grpSpMkLst>
            <pc:docMk/>
            <pc:sldMk cId="1556346127" sldId="475"/>
            <ac:grpSpMk id="30" creationId="{D1DB8BB7-9FB8-4D96-B78C-D791A0603A56}"/>
          </ac:grpSpMkLst>
        </pc:grpChg>
        <pc:picChg chg="del">
          <ac:chgData name="ANKITKUMAR DANDIWALA" userId="05cf72fb1080c2a4" providerId="LiveId" clId="{47AFD5E8-8324-47BE-9674-19689C518F8C}" dt="2021-06-24T14:58:45.097" v="0" actId="478"/>
          <ac:picMkLst>
            <pc:docMk/>
            <pc:sldMk cId="1556346127" sldId="475"/>
            <ac:picMk id="11" creationId="{00000000-0000-0000-0000-000000000000}"/>
          </ac:picMkLst>
        </pc:picChg>
        <pc:picChg chg="add mod">
          <ac:chgData name="ANKITKUMAR DANDIWALA" userId="05cf72fb1080c2a4" providerId="LiveId" clId="{47AFD5E8-8324-47BE-9674-19689C518F8C}" dt="2021-06-24T14:59:06.911" v="1"/>
          <ac:picMkLst>
            <pc:docMk/>
            <pc:sldMk cId="1556346127" sldId="475"/>
            <ac:picMk id="15" creationId="{45404DB6-6445-473F-B2D9-2DF6CCD8C2ED}"/>
          </ac:picMkLst>
        </pc:picChg>
        <pc:picChg chg="add mod">
          <ac:chgData name="ANKITKUMAR DANDIWALA" userId="05cf72fb1080c2a4" providerId="LiveId" clId="{47AFD5E8-8324-47BE-9674-19689C518F8C}" dt="2021-06-24T14:59:06.911" v="1"/>
          <ac:picMkLst>
            <pc:docMk/>
            <pc:sldMk cId="1556346127" sldId="475"/>
            <ac:picMk id="34" creationId="{9A55A83B-21A1-4D6D-AE63-66D066C4890D}"/>
          </ac:picMkLst>
        </pc:picChg>
        <pc:cxnChg chg="add mod">
          <ac:chgData name="ANKITKUMAR DANDIWALA" userId="05cf72fb1080c2a4" providerId="LiveId" clId="{47AFD5E8-8324-47BE-9674-19689C518F8C}" dt="2021-06-24T14:59:06.911" v="1"/>
          <ac:cxnSpMkLst>
            <pc:docMk/>
            <pc:sldMk cId="1556346127" sldId="475"/>
            <ac:cxnSpMk id="16" creationId="{0ACC362E-8626-4E00-A017-E82366972507}"/>
          </ac:cxnSpMkLst>
        </pc:cxnChg>
        <pc:cxnChg chg="add mod">
          <ac:chgData name="ANKITKUMAR DANDIWALA" userId="05cf72fb1080c2a4" providerId="LiveId" clId="{47AFD5E8-8324-47BE-9674-19689C518F8C}" dt="2021-06-24T14:59:06.911" v="1"/>
          <ac:cxnSpMkLst>
            <pc:docMk/>
            <pc:sldMk cId="1556346127" sldId="475"/>
            <ac:cxnSpMk id="17" creationId="{E548C577-ADDF-4A79-A440-0FB18FDCE03D}"/>
          </ac:cxnSpMkLst>
        </pc:cxnChg>
        <pc:cxnChg chg="add mod">
          <ac:chgData name="ANKITKUMAR DANDIWALA" userId="05cf72fb1080c2a4" providerId="LiveId" clId="{47AFD5E8-8324-47BE-9674-19689C518F8C}" dt="2021-06-24T14:59:06.911" v="1"/>
          <ac:cxnSpMkLst>
            <pc:docMk/>
            <pc:sldMk cId="1556346127" sldId="475"/>
            <ac:cxnSpMk id="18" creationId="{1C6600A8-90DE-43B2-9002-04B55314E582}"/>
          </ac:cxnSpMkLst>
        </pc:cxnChg>
        <pc:cxnChg chg="add mod">
          <ac:chgData name="ANKITKUMAR DANDIWALA" userId="05cf72fb1080c2a4" providerId="LiveId" clId="{47AFD5E8-8324-47BE-9674-19689C518F8C}" dt="2021-06-24T14:59:06.911" v="1"/>
          <ac:cxnSpMkLst>
            <pc:docMk/>
            <pc:sldMk cId="1556346127" sldId="475"/>
            <ac:cxnSpMk id="19" creationId="{CC32D91F-8897-4B64-87AE-09E203BC1C20}"/>
          </ac:cxnSpMkLst>
        </pc:cxnChg>
        <pc:cxnChg chg="add mod">
          <ac:chgData name="ANKITKUMAR DANDIWALA" userId="05cf72fb1080c2a4" providerId="LiveId" clId="{47AFD5E8-8324-47BE-9674-19689C518F8C}" dt="2021-06-24T14:59:06.911" v="1"/>
          <ac:cxnSpMkLst>
            <pc:docMk/>
            <pc:sldMk cId="1556346127" sldId="475"/>
            <ac:cxnSpMk id="20" creationId="{B40FA55C-5CA5-4769-B7F4-7FE1FCEDB919}"/>
          </ac:cxnSpMkLst>
        </pc:cxnChg>
        <pc:cxnChg chg="add mod">
          <ac:chgData name="ANKITKUMAR DANDIWALA" userId="05cf72fb1080c2a4" providerId="LiveId" clId="{47AFD5E8-8324-47BE-9674-19689C518F8C}" dt="2021-06-24T14:59:06.911" v="1"/>
          <ac:cxnSpMkLst>
            <pc:docMk/>
            <pc:sldMk cId="1556346127" sldId="475"/>
            <ac:cxnSpMk id="21" creationId="{C85EE95C-EFDB-4F74-A7FC-3E2F22848BCC}"/>
          </ac:cxnSpMkLst>
        </pc:cxnChg>
        <pc:cxnChg chg="add mod">
          <ac:chgData name="ANKITKUMAR DANDIWALA" userId="05cf72fb1080c2a4" providerId="LiveId" clId="{47AFD5E8-8324-47BE-9674-19689C518F8C}" dt="2021-06-24T14:59:06.911" v="1"/>
          <ac:cxnSpMkLst>
            <pc:docMk/>
            <pc:sldMk cId="1556346127" sldId="475"/>
            <ac:cxnSpMk id="22" creationId="{96CA2ACC-D0BF-4054-8847-876AEFA74311}"/>
          </ac:cxnSpMkLst>
        </pc:cxnChg>
        <pc:cxnChg chg="add mod">
          <ac:chgData name="ANKITKUMAR DANDIWALA" userId="05cf72fb1080c2a4" providerId="LiveId" clId="{47AFD5E8-8324-47BE-9674-19689C518F8C}" dt="2021-06-24T14:59:06.911" v="1"/>
          <ac:cxnSpMkLst>
            <pc:docMk/>
            <pc:sldMk cId="1556346127" sldId="475"/>
            <ac:cxnSpMk id="23" creationId="{11F36FC9-B241-40DB-93B5-578F0AEAE882}"/>
          </ac:cxnSpMkLst>
        </pc:cxnChg>
        <pc:cxnChg chg="add mod">
          <ac:chgData name="ANKITKUMAR DANDIWALA" userId="05cf72fb1080c2a4" providerId="LiveId" clId="{47AFD5E8-8324-47BE-9674-19689C518F8C}" dt="2021-06-24T14:59:06.911" v="1"/>
          <ac:cxnSpMkLst>
            <pc:docMk/>
            <pc:sldMk cId="1556346127" sldId="475"/>
            <ac:cxnSpMk id="35" creationId="{48832688-C3D0-486E-94EC-322ABB23351B}"/>
          </ac:cxnSpMkLst>
        </pc:cxnChg>
        <pc:cxnChg chg="add mod">
          <ac:chgData name="ANKITKUMAR DANDIWALA" userId="05cf72fb1080c2a4" providerId="LiveId" clId="{47AFD5E8-8324-47BE-9674-19689C518F8C}" dt="2021-06-24T14:59:06.911" v="1"/>
          <ac:cxnSpMkLst>
            <pc:docMk/>
            <pc:sldMk cId="1556346127" sldId="475"/>
            <ac:cxnSpMk id="36" creationId="{34FAE956-95EE-4DA0-BA3E-78DA691409CB}"/>
          </ac:cxnSpMkLst>
        </pc:cxnChg>
        <pc:cxnChg chg="add mod">
          <ac:chgData name="ANKITKUMAR DANDIWALA" userId="05cf72fb1080c2a4" providerId="LiveId" clId="{47AFD5E8-8324-47BE-9674-19689C518F8C}" dt="2021-06-24T14:59:06.911" v="1"/>
          <ac:cxnSpMkLst>
            <pc:docMk/>
            <pc:sldMk cId="1556346127" sldId="475"/>
            <ac:cxnSpMk id="37" creationId="{6DA46C8D-1A7D-463F-9FC6-592BB0DB87FC}"/>
          </ac:cxnSpMkLst>
        </pc:cxnChg>
        <pc:cxnChg chg="add mod">
          <ac:chgData name="ANKITKUMAR DANDIWALA" userId="05cf72fb1080c2a4" providerId="LiveId" clId="{47AFD5E8-8324-47BE-9674-19689C518F8C}" dt="2021-06-24T14:59:06.911" v="1"/>
          <ac:cxnSpMkLst>
            <pc:docMk/>
            <pc:sldMk cId="1556346127" sldId="475"/>
            <ac:cxnSpMk id="38" creationId="{15FCF914-B148-488E-8E77-2DCE2D3DD6C5}"/>
          </ac:cxnSpMkLst>
        </pc:cxnChg>
        <pc:cxnChg chg="add mod">
          <ac:chgData name="ANKITKUMAR DANDIWALA" userId="05cf72fb1080c2a4" providerId="LiveId" clId="{47AFD5E8-8324-47BE-9674-19689C518F8C}" dt="2021-06-24T14:59:06.911" v="1"/>
          <ac:cxnSpMkLst>
            <pc:docMk/>
            <pc:sldMk cId="1556346127" sldId="475"/>
            <ac:cxnSpMk id="39" creationId="{30408675-C812-43DF-BAD5-B39203EA7A29}"/>
          </ac:cxnSpMkLst>
        </pc:cxnChg>
        <pc:cxnChg chg="add mod">
          <ac:chgData name="ANKITKUMAR DANDIWALA" userId="05cf72fb1080c2a4" providerId="LiveId" clId="{47AFD5E8-8324-47BE-9674-19689C518F8C}" dt="2021-06-24T14:59:06.911" v="1"/>
          <ac:cxnSpMkLst>
            <pc:docMk/>
            <pc:sldMk cId="1556346127" sldId="475"/>
            <ac:cxnSpMk id="43" creationId="{BC7592F0-8907-448E-9121-48C58E437551}"/>
          </ac:cxnSpMkLst>
        </pc:cxnChg>
        <pc:cxnChg chg="add mod">
          <ac:chgData name="ANKITKUMAR DANDIWALA" userId="05cf72fb1080c2a4" providerId="LiveId" clId="{47AFD5E8-8324-47BE-9674-19689C518F8C}" dt="2021-06-24T14:59:06.911" v="1"/>
          <ac:cxnSpMkLst>
            <pc:docMk/>
            <pc:sldMk cId="1556346127" sldId="475"/>
            <ac:cxnSpMk id="44" creationId="{C2DA7F56-195A-4C07-B0D9-50BA46BBE35C}"/>
          </ac:cxnSpMkLst>
        </pc:cxnChg>
      </pc:sldChg>
      <pc:sldChg chg="del">
        <pc:chgData name="ANKITKUMAR DANDIWALA" userId="05cf72fb1080c2a4" providerId="LiveId" clId="{47AFD5E8-8324-47BE-9674-19689C518F8C}" dt="2021-07-05T16:27:44.258" v="1665" actId="2696"/>
        <pc:sldMkLst>
          <pc:docMk/>
          <pc:sldMk cId="1922247554" sldId="476"/>
        </pc:sldMkLst>
      </pc:sldChg>
      <pc:sldChg chg="addSp delSp modSp mod">
        <pc:chgData name="ANKITKUMAR DANDIWALA" userId="05cf72fb1080c2a4" providerId="LiveId" clId="{47AFD5E8-8324-47BE-9674-19689C518F8C}" dt="2021-06-24T15:38:50.384" v="498" actId="1076"/>
        <pc:sldMkLst>
          <pc:docMk/>
          <pc:sldMk cId="1802401813" sldId="477"/>
        </pc:sldMkLst>
        <pc:spChg chg="del">
          <ac:chgData name="ANKITKUMAR DANDIWALA" userId="05cf72fb1080c2a4" providerId="LiveId" clId="{47AFD5E8-8324-47BE-9674-19689C518F8C}" dt="2021-06-24T15:16:47.514" v="83" actId="478"/>
          <ac:spMkLst>
            <pc:docMk/>
            <pc:sldMk cId="1802401813" sldId="477"/>
            <ac:spMk id="5" creationId="{00000000-0000-0000-0000-000000000000}"/>
          </ac:spMkLst>
        </pc:spChg>
        <pc:spChg chg="mod">
          <ac:chgData name="ANKITKUMAR DANDIWALA" userId="05cf72fb1080c2a4" providerId="LiveId" clId="{47AFD5E8-8324-47BE-9674-19689C518F8C}" dt="2021-06-24T15:38:50.384" v="498" actId="1076"/>
          <ac:spMkLst>
            <pc:docMk/>
            <pc:sldMk cId="1802401813" sldId="477"/>
            <ac:spMk id="8" creationId="{00000000-0000-0000-0000-000000000000}"/>
          </ac:spMkLst>
        </pc:spChg>
        <pc:spChg chg="del">
          <ac:chgData name="ANKITKUMAR DANDIWALA" userId="05cf72fb1080c2a4" providerId="LiveId" clId="{47AFD5E8-8324-47BE-9674-19689C518F8C}" dt="2021-06-24T15:10:32.904" v="65" actId="478"/>
          <ac:spMkLst>
            <pc:docMk/>
            <pc:sldMk cId="1802401813" sldId="477"/>
            <ac:spMk id="12" creationId="{7068C0D5-A12E-4980-AD33-EA7393A6E312}"/>
          </ac:spMkLst>
        </pc:spChg>
        <pc:spChg chg="add mod">
          <ac:chgData name="ANKITKUMAR DANDIWALA" userId="05cf72fb1080c2a4" providerId="LiveId" clId="{47AFD5E8-8324-47BE-9674-19689C518F8C}" dt="2021-06-24T15:36:30.269" v="396" actId="12"/>
          <ac:spMkLst>
            <pc:docMk/>
            <pc:sldMk cId="1802401813" sldId="477"/>
            <ac:spMk id="47" creationId="{E66A3106-D2C6-434E-BBAA-5A309D3A8034}"/>
          </ac:spMkLst>
        </pc:spChg>
        <pc:spChg chg="add del mod">
          <ac:chgData name="ANKITKUMAR DANDIWALA" userId="05cf72fb1080c2a4" providerId="LiveId" clId="{47AFD5E8-8324-47BE-9674-19689C518F8C}" dt="2021-06-24T15:23:30.793" v="232" actId="21"/>
          <ac:spMkLst>
            <pc:docMk/>
            <pc:sldMk cId="1802401813" sldId="477"/>
            <ac:spMk id="49" creationId="{39B6B19D-B6E7-4D24-9EE5-49EE844F04F8}"/>
          </ac:spMkLst>
        </pc:spChg>
        <pc:spChg chg="add mod">
          <ac:chgData name="ANKITKUMAR DANDIWALA" userId="05cf72fb1080c2a4" providerId="LiveId" clId="{47AFD5E8-8324-47BE-9674-19689C518F8C}" dt="2021-06-24T15:36:42.550" v="398" actId="255"/>
          <ac:spMkLst>
            <pc:docMk/>
            <pc:sldMk cId="1802401813" sldId="477"/>
            <ac:spMk id="50" creationId="{ED9BDC1C-87FC-4E09-8667-176E6339A198}"/>
          </ac:spMkLst>
        </pc:spChg>
        <pc:spChg chg="add del mod">
          <ac:chgData name="ANKITKUMAR DANDIWALA" userId="05cf72fb1080c2a4" providerId="LiveId" clId="{47AFD5E8-8324-47BE-9674-19689C518F8C}" dt="2021-06-24T15:24:30.467" v="238" actId="478"/>
          <ac:spMkLst>
            <pc:docMk/>
            <pc:sldMk cId="1802401813" sldId="477"/>
            <ac:spMk id="51" creationId="{4CE3A3E6-06E2-4D3F-84E8-88EEED5CDEB6}"/>
          </ac:spMkLst>
        </pc:spChg>
        <pc:spChg chg="add del mod">
          <ac:chgData name="ANKITKUMAR DANDIWALA" userId="05cf72fb1080c2a4" providerId="LiveId" clId="{47AFD5E8-8324-47BE-9674-19689C518F8C}" dt="2021-06-24T15:36:20.613" v="394" actId="478"/>
          <ac:spMkLst>
            <pc:docMk/>
            <pc:sldMk cId="1802401813" sldId="477"/>
            <ac:spMk id="53" creationId="{DE87B8BF-7567-4A48-9707-BB223D9E6AD4}"/>
          </ac:spMkLst>
        </pc:spChg>
        <pc:spChg chg="add mod">
          <ac:chgData name="ANKITKUMAR DANDIWALA" userId="05cf72fb1080c2a4" providerId="LiveId" clId="{47AFD5E8-8324-47BE-9674-19689C518F8C}" dt="2021-06-24T15:37:25.931" v="456" actId="113"/>
          <ac:spMkLst>
            <pc:docMk/>
            <pc:sldMk cId="1802401813" sldId="477"/>
            <ac:spMk id="55" creationId="{D837D0C2-0696-406A-A663-B20A95A25561}"/>
          </ac:spMkLst>
        </pc:spChg>
        <pc:spChg chg="add mod">
          <ac:chgData name="ANKITKUMAR DANDIWALA" userId="05cf72fb1080c2a4" providerId="LiveId" clId="{47AFD5E8-8324-47BE-9674-19689C518F8C}" dt="2021-06-24T15:37:44.633" v="458" actId="1076"/>
          <ac:spMkLst>
            <pc:docMk/>
            <pc:sldMk cId="1802401813" sldId="477"/>
            <ac:spMk id="57" creationId="{4C594F8D-4DD4-45C5-A429-A7A3A2AFAFB8}"/>
          </ac:spMkLst>
        </pc:spChg>
        <pc:grpChg chg="del">
          <ac:chgData name="ANKITKUMAR DANDIWALA" userId="05cf72fb1080c2a4" providerId="LiveId" clId="{47AFD5E8-8324-47BE-9674-19689C518F8C}" dt="2021-06-24T15:10:28.389" v="64" actId="478"/>
          <ac:grpSpMkLst>
            <pc:docMk/>
            <pc:sldMk cId="1802401813" sldId="477"/>
            <ac:grpSpMk id="9" creationId="{F72D6141-F77B-403A-ACA9-CE4D6FC72612}"/>
          </ac:grpSpMkLst>
        </pc:grpChg>
        <pc:graphicFrameChg chg="add del mod">
          <ac:chgData name="ANKITKUMAR DANDIWALA" userId="05cf72fb1080c2a4" providerId="LiveId" clId="{47AFD5E8-8324-47BE-9674-19689C518F8C}" dt="2021-06-24T15:10:39.013" v="67"/>
          <ac:graphicFrameMkLst>
            <pc:docMk/>
            <pc:sldMk cId="1802401813" sldId="477"/>
            <ac:graphicFrameMk id="4" creationId="{4E7C5C41-38DE-4294-9B5A-CD379256C274}"/>
          </ac:graphicFrameMkLst>
        </pc:graphicFrameChg>
        <pc:graphicFrameChg chg="add mod modGraphic">
          <ac:chgData name="ANKITKUMAR DANDIWALA" userId="05cf72fb1080c2a4" providerId="LiveId" clId="{47AFD5E8-8324-47BE-9674-19689C518F8C}" dt="2021-06-24T15:37:56.508" v="459" actId="14100"/>
          <ac:graphicFrameMkLst>
            <pc:docMk/>
            <pc:sldMk cId="1802401813" sldId="477"/>
            <ac:graphicFrameMk id="7" creationId="{64E9BB45-42C9-4583-B488-B3BD204A205E}"/>
          </ac:graphicFrameMkLst>
        </pc:graphicFrameChg>
        <pc:picChg chg="add mod modCrop">
          <ac:chgData name="ANKITKUMAR DANDIWALA" userId="05cf72fb1080c2a4" providerId="LiveId" clId="{47AFD5E8-8324-47BE-9674-19689C518F8C}" dt="2021-06-24T15:23:01.747" v="228" actId="14100"/>
          <ac:picMkLst>
            <pc:docMk/>
            <pc:sldMk cId="1802401813" sldId="477"/>
            <ac:picMk id="6" creationId="{E60018E9-16A4-46A9-A039-FDB29B41CBC7}"/>
          </ac:picMkLst>
        </pc:picChg>
        <pc:picChg chg="add del mod">
          <ac:chgData name="ANKITKUMAR DANDIWALA" userId="05cf72fb1080c2a4" providerId="LiveId" clId="{47AFD5E8-8324-47BE-9674-19689C518F8C}" dt="2021-06-24T15:10:39.013" v="67"/>
          <ac:picMkLst>
            <pc:docMk/>
            <pc:sldMk cId="1802401813" sldId="477"/>
            <ac:picMk id="1025" creationId="{01086BC5-E659-4369-BE86-59DEDC130699}"/>
          </ac:picMkLst>
        </pc:picChg>
        <pc:picChg chg="add del mod">
          <ac:chgData name="ANKITKUMAR DANDIWALA" userId="05cf72fb1080c2a4" providerId="LiveId" clId="{47AFD5E8-8324-47BE-9674-19689C518F8C}" dt="2021-06-24T15:10:39.013" v="67"/>
          <ac:picMkLst>
            <pc:docMk/>
            <pc:sldMk cId="1802401813" sldId="477"/>
            <ac:picMk id="1026" creationId="{188301A2-456C-4467-ABD3-A453A66541DE}"/>
          </ac:picMkLst>
        </pc:picChg>
      </pc:sldChg>
      <pc:sldChg chg="addSp delSp modSp mod ord">
        <pc:chgData name="ANKITKUMAR DANDIWALA" userId="05cf72fb1080c2a4" providerId="LiveId" clId="{47AFD5E8-8324-47BE-9674-19689C518F8C}" dt="2021-07-05T16:19:45.831" v="1656"/>
        <pc:sldMkLst>
          <pc:docMk/>
          <pc:sldMk cId="2683586357" sldId="478"/>
        </pc:sldMkLst>
        <pc:spChg chg="mod">
          <ac:chgData name="ANKITKUMAR DANDIWALA" userId="05cf72fb1080c2a4" providerId="LiveId" clId="{47AFD5E8-8324-47BE-9674-19689C518F8C}" dt="2021-07-05T11:11:30.894" v="938" actId="20577"/>
          <ac:spMkLst>
            <pc:docMk/>
            <pc:sldMk cId="2683586357" sldId="478"/>
            <ac:spMk id="2" creationId="{00000000-0000-0000-0000-000000000000}"/>
          </ac:spMkLst>
        </pc:spChg>
        <pc:spChg chg="del">
          <ac:chgData name="ANKITKUMAR DANDIWALA" userId="05cf72fb1080c2a4" providerId="LiveId" clId="{47AFD5E8-8324-47BE-9674-19689C518F8C}" dt="2021-07-05T10:14:29.658" v="531" actId="478"/>
          <ac:spMkLst>
            <pc:docMk/>
            <pc:sldMk cId="2683586357" sldId="478"/>
            <ac:spMk id="5" creationId="{00000000-0000-0000-0000-000000000000}"/>
          </ac:spMkLst>
        </pc:spChg>
        <pc:spChg chg="mod">
          <ac:chgData name="ANKITKUMAR DANDIWALA" userId="05cf72fb1080c2a4" providerId="LiveId" clId="{47AFD5E8-8324-47BE-9674-19689C518F8C}" dt="2021-07-05T16:16:22.511" v="1646" actId="255"/>
          <ac:spMkLst>
            <pc:docMk/>
            <pc:sldMk cId="2683586357" sldId="478"/>
            <ac:spMk id="8" creationId="{00000000-0000-0000-0000-000000000000}"/>
          </ac:spMkLst>
        </pc:spChg>
        <pc:spChg chg="add mod">
          <ac:chgData name="ANKITKUMAR DANDIWALA" userId="05cf72fb1080c2a4" providerId="LiveId" clId="{47AFD5E8-8324-47BE-9674-19689C518F8C}" dt="2021-07-05T10:36:28.373" v="689" actId="1076"/>
          <ac:spMkLst>
            <pc:docMk/>
            <pc:sldMk cId="2683586357" sldId="478"/>
            <ac:spMk id="11" creationId="{1685F64E-9BDF-498C-B851-AE2C0FD8F256}"/>
          </ac:spMkLst>
        </pc:spChg>
        <pc:spChg chg="add mod">
          <ac:chgData name="ANKITKUMAR DANDIWALA" userId="05cf72fb1080c2a4" providerId="LiveId" clId="{47AFD5E8-8324-47BE-9674-19689C518F8C}" dt="2021-07-05T10:14:58.410" v="532"/>
          <ac:spMkLst>
            <pc:docMk/>
            <pc:sldMk cId="2683586357" sldId="478"/>
            <ac:spMk id="13" creationId="{3716AB28-4A4B-410E-8531-3C7C349B5269}"/>
          </ac:spMkLst>
        </pc:spChg>
        <pc:spChg chg="add mod">
          <ac:chgData name="ANKITKUMAR DANDIWALA" userId="05cf72fb1080c2a4" providerId="LiveId" clId="{47AFD5E8-8324-47BE-9674-19689C518F8C}" dt="2021-07-05T10:35:00.351" v="674" actId="255"/>
          <ac:spMkLst>
            <pc:docMk/>
            <pc:sldMk cId="2683586357" sldId="478"/>
            <ac:spMk id="24" creationId="{CCF485EA-DBD0-47E4-BE72-3117825AC17D}"/>
          </ac:spMkLst>
        </pc:spChg>
        <pc:spChg chg="add mod">
          <ac:chgData name="ANKITKUMAR DANDIWALA" userId="05cf72fb1080c2a4" providerId="LiveId" clId="{47AFD5E8-8324-47BE-9674-19689C518F8C}" dt="2021-07-05T10:16:16.250" v="670" actId="255"/>
          <ac:spMkLst>
            <pc:docMk/>
            <pc:sldMk cId="2683586357" sldId="478"/>
            <ac:spMk id="25" creationId="{72B306DE-49E7-40E6-A8C2-788C0A2D6B32}"/>
          </ac:spMkLst>
        </pc:spChg>
        <pc:spChg chg="add mod">
          <ac:chgData name="ANKITKUMAR DANDIWALA" userId="05cf72fb1080c2a4" providerId="LiveId" clId="{47AFD5E8-8324-47BE-9674-19689C518F8C}" dt="2021-07-05T10:35:55.992" v="684" actId="255"/>
          <ac:spMkLst>
            <pc:docMk/>
            <pc:sldMk cId="2683586357" sldId="478"/>
            <ac:spMk id="26" creationId="{D4D7254B-E43E-48D9-AD9E-2FECE36FD1F3}"/>
          </ac:spMkLst>
        </pc:spChg>
        <pc:spChg chg="add mod">
          <ac:chgData name="ANKITKUMAR DANDIWALA" userId="05cf72fb1080c2a4" providerId="LiveId" clId="{47AFD5E8-8324-47BE-9674-19689C518F8C}" dt="2021-07-05T10:35:05.682" v="675" actId="255"/>
          <ac:spMkLst>
            <pc:docMk/>
            <pc:sldMk cId="2683586357" sldId="478"/>
            <ac:spMk id="27" creationId="{0E611C63-A1F8-4333-9150-32F5DEEADC00}"/>
          </ac:spMkLst>
        </pc:spChg>
        <pc:spChg chg="add mod">
          <ac:chgData name="ANKITKUMAR DANDIWALA" userId="05cf72fb1080c2a4" providerId="LiveId" clId="{47AFD5E8-8324-47BE-9674-19689C518F8C}" dt="2021-07-05T10:35:13.754" v="676" actId="255"/>
          <ac:spMkLst>
            <pc:docMk/>
            <pc:sldMk cId="2683586357" sldId="478"/>
            <ac:spMk id="28" creationId="{19D33805-3D51-4B9B-BCD7-1C1A16A35958}"/>
          </ac:spMkLst>
        </pc:spChg>
        <pc:spChg chg="add mod">
          <ac:chgData name="ANKITKUMAR DANDIWALA" userId="05cf72fb1080c2a4" providerId="LiveId" clId="{47AFD5E8-8324-47BE-9674-19689C518F8C}" dt="2021-07-05T10:34:54.188" v="673" actId="255"/>
          <ac:spMkLst>
            <pc:docMk/>
            <pc:sldMk cId="2683586357" sldId="478"/>
            <ac:spMk id="30" creationId="{31BCF42F-E833-48E4-B1F4-5DF3AF63DE44}"/>
          </ac:spMkLst>
        </pc:spChg>
        <pc:spChg chg="add mod">
          <ac:chgData name="ANKITKUMAR DANDIWALA" userId="05cf72fb1080c2a4" providerId="LiveId" clId="{47AFD5E8-8324-47BE-9674-19689C518F8C}" dt="2021-07-05T10:35:44.242" v="682" actId="255"/>
          <ac:spMkLst>
            <pc:docMk/>
            <pc:sldMk cId="2683586357" sldId="478"/>
            <ac:spMk id="31" creationId="{2D3B36DD-1C56-44BE-9A65-006DC030138C}"/>
          </ac:spMkLst>
        </pc:spChg>
        <pc:spChg chg="add mod">
          <ac:chgData name="ANKITKUMAR DANDIWALA" userId="05cf72fb1080c2a4" providerId="LiveId" clId="{47AFD5E8-8324-47BE-9674-19689C518F8C}" dt="2021-07-05T10:14:58.410" v="532"/>
          <ac:spMkLst>
            <pc:docMk/>
            <pc:sldMk cId="2683586357" sldId="478"/>
            <ac:spMk id="32" creationId="{19275366-EC8D-4D54-9D2F-69931C550CA2}"/>
          </ac:spMkLst>
        </pc:spChg>
        <pc:spChg chg="add mod">
          <ac:chgData name="ANKITKUMAR DANDIWALA" userId="05cf72fb1080c2a4" providerId="LiveId" clId="{47AFD5E8-8324-47BE-9674-19689C518F8C}" dt="2021-07-05T10:35:35.501" v="680" actId="1076"/>
          <ac:spMkLst>
            <pc:docMk/>
            <pc:sldMk cId="2683586357" sldId="478"/>
            <ac:spMk id="39" creationId="{E9C3E8CB-EB9D-4970-A933-606279291C68}"/>
          </ac:spMkLst>
        </pc:spChg>
        <pc:spChg chg="add mod">
          <ac:chgData name="ANKITKUMAR DANDIWALA" userId="05cf72fb1080c2a4" providerId="LiveId" clId="{47AFD5E8-8324-47BE-9674-19689C518F8C}" dt="2021-07-05T10:35:32.392" v="679" actId="1076"/>
          <ac:spMkLst>
            <pc:docMk/>
            <pc:sldMk cId="2683586357" sldId="478"/>
            <ac:spMk id="40" creationId="{792A4BF8-D575-4EB1-8A03-AF40B3EC64BE}"/>
          </ac:spMkLst>
        </pc:spChg>
        <pc:spChg chg="add mod">
          <ac:chgData name="ANKITKUMAR DANDIWALA" userId="05cf72fb1080c2a4" providerId="LiveId" clId="{47AFD5E8-8324-47BE-9674-19689C518F8C}" dt="2021-07-05T10:35:39.381" v="681" actId="255"/>
          <ac:spMkLst>
            <pc:docMk/>
            <pc:sldMk cId="2683586357" sldId="478"/>
            <ac:spMk id="41" creationId="{00AE0BAE-E6A3-4D6C-AEDF-DBBB4D04FF65}"/>
          </ac:spMkLst>
        </pc:spChg>
        <pc:spChg chg="add mod">
          <ac:chgData name="ANKITKUMAR DANDIWALA" userId="05cf72fb1080c2a4" providerId="LiveId" clId="{47AFD5E8-8324-47BE-9674-19689C518F8C}" dt="2021-07-05T10:39:42.328" v="737" actId="1076"/>
          <ac:spMkLst>
            <pc:docMk/>
            <pc:sldMk cId="2683586357" sldId="478"/>
            <ac:spMk id="44" creationId="{A964DE18-B184-40C1-AA29-BB424FFA3905}"/>
          </ac:spMkLst>
        </pc:spChg>
        <pc:spChg chg="add mod">
          <ac:chgData name="ANKITKUMAR DANDIWALA" userId="05cf72fb1080c2a4" providerId="LiveId" clId="{47AFD5E8-8324-47BE-9674-19689C518F8C}" dt="2021-07-05T11:00:19.969" v="842" actId="1076"/>
          <ac:spMkLst>
            <pc:docMk/>
            <pc:sldMk cId="2683586357" sldId="478"/>
            <ac:spMk id="45" creationId="{B9A21E39-ECCD-4E58-A723-199E2AC5F7C2}"/>
          </ac:spMkLst>
        </pc:spChg>
        <pc:spChg chg="add mod">
          <ac:chgData name="ANKITKUMAR DANDIWALA" userId="05cf72fb1080c2a4" providerId="LiveId" clId="{47AFD5E8-8324-47BE-9674-19689C518F8C}" dt="2021-07-05T11:00:23.395" v="843" actId="1076"/>
          <ac:spMkLst>
            <pc:docMk/>
            <pc:sldMk cId="2683586357" sldId="478"/>
            <ac:spMk id="46" creationId="{5F494DA8-1D92-4831-8671-75CB7B808743}"/>
          </ac:spMkLst>
        </pc:spChg>
        <pc:spChg chg="add mod">
          <ac:chgData name="ANKITKUMAR DANDIWALA" userId="05cf72fb1080c2a4" providerId="LiveId" clId="{47AFD5E8-8324-47BE-9674-19689C518F8C}" dt="2021-07-05T11:00:11.359" v="840" actId="1076"/>
          <ac:spMkLst>
            <pc:docMk/>
            <pc:sldMk cId="2683586357" sldId="478"/>
            <ac:spMk id="47" creationId="{62302375-0F94-4158-ADC3-C95B76332123}"/>
          </ac:spMkLst>
        </pc:spChg>
        <pc:spChg chg="add mod">
          <ac:chgData name="ANKITKUMAR DANDIWALA" userId="05cf72fb1080c2a4" providerId="LiveId" clId="{47AFD5E8-8324-47BE-9674-19689C518F8C}" dt="2021-07-05T11:09:31.531" v="903" actId="1076"/>
          <ac:spMkLst>
            <pc:docMk/>
            <pc:sldMk cId="2683586357" sldId="478"/>
            <ac:spMk id="50" creationId="{5EF1586B-39B2-47AB-98A6-E60C55B30831}"/>
          </ac:spMkLst>
        </pc:spChg>
        <pc:spChg chg="add mod">
          <ac:chgData name="ANKITKUMAR DANDIWALA" userId="05cf72fb1080c2a4" providerId="LiveId" clId="{47AFD5E8-8324-47BE-9674-19689C518F8C}" dt="2021-07-05T11:09:35.158" v="904" actId="1076"/>
          <ac:spMkLst>
            <pc:docMk/>
            <pc:sldMk cId="2683586357" sldId="478"/>
            <ac:spMk id="52" creationId="{FCA7E0A3-E6EA-401B-94A4-39FDC423B59F}"/>
          </ac:spMkLst>
        </pc:spChg>
        <pc:spChg chg="add mod">
          <ac:chgData name="ANKITKUMAR DANDIWALA" userId="05cf72fb1080c2a4" providerId="LiveId" clId="{47AFD5E8-8324-47BE-9674-19689C518F8C}" dt="2021-07-05T11:09:41.260" v="905" actId="1076"/>
          <ac:spMkLst>
            <pc:docMk/>
            <pc:sldMk cId="2683586357" sldId="478"/>
            <ac:spMk id="53" creationId="{9D0B734F-0E21-4D25-BA79-5FCC6F0A4412}"/>
          </ac:spMkLst>
        </pc:spChg>
        <pc:spChg chg="add mod">
          <ac:chgData name="ANKITKUMAR DANDIWALA" userId="05cf72fb1080c2a4" providerId="LiveId" clId="{47AFD5E8-8324-47BE-9674-19689C518F8C}" dt="2021-07-05T11:09:46.639" v="906" actId="1076"/>
          <ac:spMkLst>
            <pc:docMk/>
            <pc:sldMk cId="2683586357" sldId="478"/>
            <ac:spMk id="54" creationId="{43CACC14-75F8-43B4-83BA-0495CCB1E6FB}"/>
          </ac:spMkLst>
        </pc:spChg>
        <pc:spChg chg="add mod">
          <ac:chgData name="ANKITKUMAR DANDIWALA" userId="05cf72fb1080c2a4" providerId="LiveId" clId="{47AFD5E8-8324-47BE-9674-19689C518F8C}" dt="2021-07-05T11:09:51.173" v="907" actId="1076"/>
          <ac:spMkLst>
            <pc:docMk/>
            <pc:sldMk cId="2683586357" sldId="478"/>
            <ac:spMk id="56" creationId="{F824F3B4-AA98-42BE-927C-3ABE07264943}"/>
          </ac:spMkLst>
        </pc:spChg>
        <pc:spChg chg="add mod">
          <ac:chgData name="ANKITKUMAR DANDIWALA" userId="05cf72fb1080c2a4" providerId="LiveId" clId="{47AFD5E8-8324-47BE-9674-19689C518F8C}" dt="2021-07-05T11:10:22.196" v="920" actId="20577"/>
          <ac:spMkLst>
            <pc:docMk/>
            <pc:sldMk cId="2683586357" sldId="478"/>
            <ac:spMk id="57" creationId="{1A4D8044-BA59-4BA6-A45E-A51693BF4902}"/>
          </ac:spMkLst>
        </pc:spChg>
        <pc:spChg chg="add mod">
          <ac:chgData name="ANKITKUMAR DANDIWALA" userId="05cf72fb1080c2a4" providerId="LiveId" clId="{47AFD5E8-8324-47BE-9674-19689C518F8C}" dt="2021-07-05T11:10:57.513" v="925" actId="1076"/>
          <ac:spMkLst>
            <pc:docMk/>
            <pc:sldMk cId="2683586357" sldId="478"/>
            <ac:spMk id="59" creationId="{1239CC88-4D1A-44B9-A458-A8215CDBE90F}"/>
          </ac:spMkLst>
        </pc:spChg>
        <pc:grpChg chg="add mod">
          <ac:chgData name="ANKITKUMAR DANDIWALA" userId="05cf72fb1080c2a4" providerId="LiveId" clId="{47AFD5E8-8324-47BE-9674-19689C518F8C}" dt="2021-07-05T16:16:13.096" v="1645" actId="1076"/>
          <ac:grpSpMkLst>
            <pc:docMk/>
            <pc:sldMk cId="2683586357" sldId="478"/>
            <ac:grpSpMk id="9" creationId="{C082DA65-B519-4146-8E62-14C497186C8C}"/>
          </ac:grpSpMkLst>
        </pc:grpChg>
        <pc:grpChg chg="add mod">
          <ac:chgData name="ANKITKUMAR DANDIWALA" userId="05cf72fb1080c2a4" providerId="LiveId" clId="{47AFD5E8-8324-47BE-9674-19689C518F8C}" dt="2021-07-05T10:14:58.410" v="532"/>
          <ac:grpSpMkLst>
            <pc:docMk/>
            <pc:sldMk cId="2683586357" sldId="478"/>
            <ac:grpSpMk id="23" creationId="{BC29A69F-2E92-4034-B9BC-DCE4512F473F}"/>
          </ac:grpSpMkLst>
        </pc:grpChg>
        <pc:grpChg chg="add mod">
          <ac:chgData name="ANKITKUMAR DANDIWALA" userId="05cf72fb1080c2a4" providerId="LiveId" clId="{47AFD5E8-8324-47BE-9674-19689C518F8C}" dt="2021-07-05T10:14:58.410" v="532"/>
          <ac:grpSpMkLst>
            <pc:docMk/>
            <pc:sldMk cId="2683586357" sldId="478"/>
            <ac:grpSpMk id="29" creationId="{1E51370A-67DB-4EE0-AAE2-E26630EE57B8}"/>
          </ac:grpSpMkLst>
        </pc:grpChg>
        <pc:graphicFrameChg chg="del">
          <ac:chgData name="ANKITKUMAR DANDIWALA" userId="05cf72fb1080c2a4" providerId="LiveId" clId="{47AFD5E8-8324-47BE-9674-19689C518F8C}" dt="2021-07-05T10:14:26.966" v="530" actId="478"/>
          <ac:graphicFrameMkLst>
            <pc:docMk/>
            <pc:sldMk cId="2683586357" sldId="478"/>
            <ac:graphicFrameMk id="4" creationId="{00000000-0000-0000-0000-000000000000}"/>
          </ac:graphicFrameMkLst>
        </pc:graphicFrameChg>
        <pc:graphicFrameChg chg="add del mod">
          <ac:chgData name="ANKITKUMAR DANDIWALA" userId="05cf72fb1080c2a4" providerId="LiveId" clId="{47AFD5E8-8324-47BE-9674-19689C518F8C}" dt="2021-07-05T10:39:33.101" v="735"/>
          <ac:graphicFrameMkLst>
            <pc:docMk/>
            <pc:sldMk cId="2683586357" sldId="478"/>
            <ac:graphicFrameMk id="48" creationId="{E1DB7827-EACD-4952-9C7B-067E57923FB3}"/>
          </ac:graphicFrameMkLst>
        </pc:graphicFrameChg>
        <pc:picChg chg="del">
          <ac:chgData name="ANKITKUMAR DANDIWALA" userId="05cf72fb1080c2a4" providerId="LiveId" clId="{47AFD5E8-8324-47BE-9674-19689C518F8C}" dt="2021-07-05T10:14:23.787" v="529" actId="478"/>
          <ac:picMkLst>
            <pc:docMk/>
            <pc:sldMk cId="2683586357" sldId="478"/>
            <ac:picMk id="12" creationId="{745E61E5-22FF-47D5-938D-27F963640DFE}"/>
          </ac:picMkLst>
        </pc:picChg>
        <pc:picChg chg="add mod">
          <ac:chgData name="ANKITKUMAR DANDIWALA" userId="05cf72fb1080c2a4" providerId="LiveId" clId="{47AFD5E8-8324-47BE-9674-19689C518F8C}" dt="2021-07-05T10:14:58.410" v="532"/>
          <ac:picMkLst>
            <pc:docMk/>
            <pc:sldMk cId="2683586357" sldId="478"/>
            <ac:picMk id="14" creationId="{76E3CF9B-72C5-421C-8604-8DE8CF3E6AB7}"/>
          </ac:picMkLst>
        </pc:picChg>
        <pc:picChg chg="add mod">
          <ac:chgData name="ANKITKUMAR DANDIWALA" userId="05cf72fb1080c2a4" providerId="LiveId" clId="{47AFD5E8-8324-47BE-9674-19689C518F8C}" dt="2021-07-05T10:14:58.410" v="532"/>
          <ac:picMkLst>
            <pc:docMk/>
            <pc:sldMk cId="2683586357" sldId="478"/>
            <ac:picMk id="33" creationId="{9050F940-D0E4-422B-A31E-9D7D428CB8D2}"/>
          </ac:picMkLst>
        </pc:picChg>
        <pc:cxnChg chg="add mod">
          <ac:chgData name="ANKITKUMAR DANDIWALA" userId="05cf72fb1080c2a4" providerId="LiveId" clId="{47AFD5E8-8324-47BE-9674-19689C518F8C}" dt="2021-07-05T10:14:58.410" v="532"/>
          <ac:cxnSpMkLst>
            <pc:docMk/>
            <pc:sldMk cId="2683586357" sldId="478"/>
            <ac:cxnSpMk id="15" creationId="{825962C0-652F-45C8-9365-FE22105A33BE}"/>
          </ac:cxnSpMkLst>
        </pc:cxnChg>
        <pc:cxnChg chg="add mod">
          <ac:chgData name="ANKITKUMAR DANDIWALA" userId="05cf72fb1080c2a4" providerId="LiveId" clId="{47AFD5E8-8324-47BE-9674-19689C518F8C}" dt="2021-07-05T10:14:58.410" v="532"/>
          <ac:cxnSpMkLst>
            <pc:docMk/>
            <pc:sldMk cId="2683586357" sldId="478"/>
            <ac:cxnSpMk id="16" creationId="{9467EBAA-467E-4155-9B35-CE855ACE49D1}"/>
          </ac:cxnSpMkLst>
        </pc:cxnChg>
        <pc:cxnChg chg="add mod">
          <ac:chgData name="ANKITKUMAR DANDIWALA" userId="05cf72fb1080c2a4" providerId="LiveId" clId="{47AFD5E8-8324-47BE-9674-19689C518F8C}" dt="2021-07-05T10:14:58.410" v="532"/>
          <ac:cxnSpMkLst>
            <pc:docMk/>
            <pc:sldMk cId="2683586357" sldId="478"/>
            <ac:cxnSpMk id="17" creationId="{00688355-F10B-4688-8571-DFBA3410248A}"/>
          </ac:cxnSpMkLst>
        </pc:cxnChg>
        <pc:cxnChg chg="add mod">
          <ac:chgData name="ANKITKUMAR DANDIWALA" userId="05cf72fb1080c2a4" providerId="LiveId" clId="{47AFD5E8-8324-47BE-9674-19689C518F8C}" dt="2021-07-05T10:14:58.410" v="532"/>
          <ac:cxnSpMkLst>
            <pc:docMk/>
            <pc:sldMk cId="2683586357" sldId="478"/>
            <ac:cxnSpMk id="18" creationId="{1BC6872A-899C-4B66-BDBB-773376D79E7E}"/>
          </ac:cxnSpMkLst>
        </pc:cxnChg>
        <pc:cxnChg chg="add mod">
          <ac:chgData name="ANKITKUMAR DANDIWALA" userId="05cf72fb1080c2a4" providerId="LiveId" clId="{47AFD5E8-8324-47BE-9674-19689C518F8C}" dt="2021-07-05T10:14:58.410" v="532"/>
          <ac:cxnSpMkLst>
            <pc:docMk/>
            <pc:sldMk cId="2683586357" sldId="478"/>
            <ac:cxnSpMk id="19" creationId="{65991186-73B1-41F6-8DA4-E3D4B77E7415}"/>
          </ac:cxnSpMkLst>
        </pc:cxnChg>
        <pc:cxnChg chg="add mod">
          <ac:chgData name="ANKITKUMAR DANDIWALA" userId="05cf72fb1080c2a4" providerId="LiveId" clId="{47AFD5E8-8324-47BE-9674-19689C518F8C}" dt="2021-07-05T10:14:58.410" v="532"/>
          <ac:cxnSpMkLst>
            <pc:docMk/>
            <pc:sldMk cId="2683586357" sldId="478"/>
            <ac:cxnSpMk id="20" creationId="{763161A9-EF82-4631-A7FD-E2049C5AF65E}"/>
          </ac:cxnSpMkLst>
        </pc:cxnChg>
        <pc:cxnChg chg="add mod">
          <ac:chgData name="ANKITKUMAR DANDIWALA" userId="05cf72fb1080c2a4" providerId="LiveId" clId="{47AFD5E8-8324-47BE-9674-19689C518F8C}" dt="2021-07-05T10:14:58.410" v="532"/>
          <ac:cxnSpMkLst>
            <pc:docMk/>
            <pc:sldMk cId="2683586357" sldId="478"/>
            <ac:cxnSpMk id="21" creationId="{6C581213-5D77-4A48-9266-BB3628337F00}"/>
          </ac:cxnSpMkLst>
        </pc:cxnChg>
        <pc:cxnChg chg="add mod">
          <ac:chgData name="ANKITKUMAR DANDIWALA" userId="05cf72fb1080c2a4" providerId="LiveId" clId="{47AFD5E8-8324-47BE-9674-19689C518F8C}" dt="2021-07-05T10:14:58.410" v="532"/>
          <ac:cxnSpMkLst>
            <pc:docMk/>
            <pc:sldMk cId="2683586357" sldId="478"/>
            <ac:cxnSpMk id="22" creationId="{486F3B09-2CAA-4B80-B286-A1AB65830B51}"/>
          </ac:cxnSpMkLst>
        </pc:cxnChg>
        <pc:cxnChg chg="add mod">
          <ac:chgData name="ANKITKUMAR DANDIWALA" userId="05cf72fb1080c2a4" providerId="LiveId" clId="{47AFD5E8-8324-47BE-9674-19689C518F8C}" dt="2021-07-05T10:14:58.410" v="532"/>
          <ac:cxnSpMkLst>
            <pc:docMk/>
            <pc:sldMk cId="2683586357" sldId="478"/>
            <ac:cxnSpMk id="34" creationId="{1186E9EB-9C1C-44C3-A001-87FB2F0422D5}"/>
          </ac:cxnSpMkLst>
        </pc:cxnChg>
        <pc:cxnChg chg="add mod">
          <ac:chgData name="ANKITKUMAR DANDIWALA" userId="05cf72fb1080c2a4" providerId="LiveId" clId="{47AFD5E8-8324-47BE-9674-19689C518F8C}" dt="2021-07-05T10:14:58.410" v="532"/>
          <ac:cxnSpMkLst>
            <pc:docMk/>
            <pc:sldMk cId="2683586357" sldId="478"/>
            <ac:cxnSpMk id="35" creationId="{2FD20033-7C36-40FE-956F-D99B17F3B593}"/>
          </ac:cxnSpMkLst>
        </pc:cxnChg>
        <pc:cxnChg chg="add mod">
          <ac:chgData name="ANKITKUMAR DANDIWALA" userId="05cf72fb1080c2a4" providerId="LiveId" clId="{47AFD5E8-8324-47BE-9674-19689C518F8C}" dt="2021-07-05T10:14:58.410" v="532"/>
          <ac:cxnSpMkLst>
            <pc:docMk/>
            <pc:sldMk cId="2683586357" sldId="478"/>
            <ac:cxnSpMk id="36" creationId="{84C639BB-CC57-40F7-A311-D04452753C9F}"/>
          </ac:cxnSpMkLst>
        </pc:cxnChg>
        <pc:cxnChg chg="add mod">
          <ac:chgData name="ANKITKUMAR DANDIWALA" userId="05cf72fb1080c2a4" providerId="LiveId" clId="{47AFD5E8-8324-47BE-9674-19689C518F8C}" dt="2021-07-05T10:14:58.410" v="532"/>
          <ac:cxnSpMkLst>
            <pc:docMk/>
            <pc:sldMk cId="2683586357" sldId="478"/>
            <ac:cxnSpMk id="37" creationId="{8B7DD89D-2663-497E-AAB8-F4BC41DF6AEF}"/>
          </ac:cxnSpMkLst>
        </pc:cxnChg>
        <pc:cxnChg chg="add mod">
          <ac:chgData name="ANKITKUMAR DANDIWALA" userId="05cf72fb1080c2a4" providerId="LiveId" clId="{47AFD5E8-8324-47BE-9674-19689C518F8C}" dt="2021-07-05T10:14:58.410" v="532"/>
          <ac:cxnSpMkLst>
            <pc:docMk/>
            <pc:sldMk cId="2683586357" sldId="478"/>
            <ac:cxnSpMk id="38" creationId="{08D552AE-D00F-4BB0-80CF-909E46438208}"/>
          </ac:cxnSpMkLst>
        </pc:cxnChg>
        <pc:cxnChg chg="add mod">
          <ac:chgData name="ANKITKUMAR DANDIWALA" userId="05cf72fb1080c2a4" providerId="LiveId" clId="{47AFD5E8-8324-47BE-9674-19689C518F8C}" dt="2021-07-05T10:14:58.410" v="532"/>
          <ac:cxnSpMkLst>
            <pc:docMk/>
            <pc:sldMk cId="2683586357" sldId="478"/>
            <ac:cxnSpMk id="42" creationId="{2EA23D54-A510-4BD8-8A34-1ECFFEE6797A}"/>
          </ac:cxnSpMkLst>
        </pc:cxnChg>
        <pc:cxnChg chg="add mod">
          <ac:chgData name="ANKITKUMAR DANDIWALA" userId="05cf72fb1080c2a4" providerId="LiveId" clId="{47AFD5E8-8324-47BE-9674-19689C518F8C}" dt="2021-07-05T10:14:58.410" v="532"/>
          <ac:cxnSpMkLst>
            <pc:docMk/>
            <pc:sldMk cId="2683586357" sldId="478"/>
            <ac:cxnSpMk id="43" creationId="{5007CB66-6E93-4293-A84F-EC4CEB64DD30}"/>
          </ac:cxnSpMkLst>
        </pc:cxnChg>
      </pc:sldChg>
      <pc:sldChg chg="addSp delSp modSp mod ord">
        <pc:chgData name="ANKITKUMAR DANDIWALA" userId="05cf72fb1080c2a4" providerId="LiveId" clId="{47AFD5E8-8324-47BE-9674-19689C518F8C}" dt="2021-07-05T16:24:45.290" v="1662"/>
        <pc:sldMkLst>
          <pc:docMk/>
          <pc:sldMk cId="3309019556" sldId="479"/>
        </pc:sldMkLst>
        <pc:spChg chg="mod">
          <ac:chgData name="ANKITKUMAR DANDIWALA" userId="05cf72fb1080c2a4" providerId="LiveId" clId="{47AFD5E8-8324-47BE-9674-19689C518F8C}" dt="2021-07-05T15:30:50.968" v="987" actId="20577"/>
          <ac:spMkLst>
            <pc:docMk/>
            <pc:sldMk cId="3309019556" sldId="479"/>
            <ac:spMk id="2" creationId="{00000000-0000-0000-0000-000000000000}"/>
          </ac:spMkLst>
        </pc:spChg>
        <pc:spChg chg="del">
          <ac:chgData name="ANKITKUMAR DANDIWALA" userId="05cf72fb1080c2a4" providerId="LiveId" clId="{47AFD5E8-8324-47BE-9674-19689C518F8C}" dt="2021-07-05T12:07:53.182" v="942" actId="478"/>
          <ac:spMkLst>
            <pc:docMk/>
            <pc:sldMk cId="3309019556" sldId="479"/>
            <ac:spMk id="8" creationId="{00000000-0000-0000-0000-000000000000}"/>
          </ac:spMkLst>
        </pc:spChg>
        <pc:spChg chg="del">
          <ac:chgData name="ANKITKUMAR DANDIWALA" userId="05cf72fb1080c2a4" providerId="LiveId" clId="{47AFD5E8-8324-47BE-9674-19689C518F8C}" dt="2021-07-05T12:07:49.872" v="941" actId="478"/>
          <ac:spMkLst>
            <pc:docMk/>
            <pc:sldMk cId="3309019556" sldId="479"/>
            <ac:spMk id="44" creationId="{A964DE18-B184-40C1-AA29-BB424FFA3905}"/>
          </ac:spMkLst>
        </pc:spChg>
        <pc:spChg chg="del">
          <ac:chgData name="ANKITKUMAR DANDIWALA" userId="05cf72fb1080c2a4" providerId="LiveId" clId="{47AFD5E8-8324-47BE-9674-19689C518F8C}" dt="2021-07-05T12:07:56.175" v="943" actId="478"/>
          <ac:spMkLst>
            <pc:docMk/>
            <pc:sldMk cId="3309019556" sldId="479"/>
            <ac:spMk id="45" creationId="{B9A21E39-ECCD-4E58-A723-199E2AC5F7C2}"/>
          </ac:spMkLst>
        </pc:spChg>
        <pc:spChg chg="del">
          <ac:chgData name="ANKITKUMAR DANDIWALA" userId="05cf72fb1080c2a4" providerId="LiveId" clId="{47AFD5E8-8324-47BE-9674-19689C518F8C}" dt="2021-07-05T12:07:58.746" v="944" actId="478"/>
          <ac:spMkLst>
            <pc:docMk/>
            <pc:sldMk cId="3309019556" sldId="479"/>
            <ac:spMk id="46" creationId="{5F494DA8-1D92-4831-8671-75CB7B808743}"/>
          </ac:spMkLst>
        </pc:spChg>
        <pc:spChg chg="del">
          <ac:chgData name="ANKITKUMAR DANDIWALA" userId="05cf72fb1080c2a4" providerId="LiveId" clId="{47AFD5E8-8324-47BE-9674-19689C518F8C}" dt="2021-07-05T15:29:14.712" v="952" actId="478"/>
          <ac:spMkLst>
            <pc:docMk/>
            <pc:sldMk cId="3309019556" sldId="479"/>
            <ac:spMk id="47" creationId="{62302375-0F94-4158-ADC3-C95B76332123}"/>
          </ac:spMkLst>
        </pc:spChg>
        <pc:spChg chg="del">
          <ac:chgData name="ANKITKUMAR DANDIWALA" userId="05cf72fb1080c2a4" providerId="LiveId" clId="{47AFD5E8-8324-47BE-9674-19689C518F8C}" dt="2021-07-05T15:28:59.600" v="946" actId="478"/>
          <ac:spMkLst>
            <pc:docMk/>
            <pc:sldMk cId="3309019556" sldId="479"/>
            <ac:spMk id="50" creationId="{5EF1586B-39B2-47AB-98A6-E60C55B30831}"/>
          </ac:spMkLst>
        </pc:spChg>
        <pc:spChg chg="add mod">
          <ac:chgData name="ANKITKUMAR DANDIWALA" userId="05cf72fb1080c2a4" providerId="LiveId" clId="{47AFD5E8-8324-47BE-9674-19689C518F8C}" dt="2021-07-05T15:30:54.794" v="988" actId="14100"/>
          <ac:spMkLst>
            <pc:docMk/>
            <pc:sldMk cId="3309019556" sldId="479"/>
            <ac:spMk id="51" creationId="{D49CF75F-A76E-4E5D-9421-504BF3BCF228}"/>
          </ac:spMkLst>
        </pc:spChg>
        <pc:spChg chg="del">
          <ac:chgData name="ANKITKUMAR DANDIWALA" userId="05cf72fb1080c2a4" providerId="LiveId" clId="{47AFD5E8-8324-47BE-9674-19689C518F8C}" dt="2021-07-05T15:29:01.953" v="947" actId="478"/>
          <ac:spMkLst>
            <pc:docMk/>
            <pc:sldMk cId="3309019556" sldId="479"/>
            <ac:spMk id="52" creationId="{FCA7E0A3-E6EA-401B-94A4-39FDC423B59F}"/>
          </ac:spMkLst>
        </pc:spChg>
        <pc:spChg chg="del">
          <ac:chgData name="ANKITKUMAR DANDIWALA" userId="05cf72fb1080c2a4" providerId="LiveId" clId="{47AFD5E8-8324-47BE-9674-19689C518F8C}" dt="2021-07-05T12:08:14.027" v="945" actId="478"/>
          <ac:spMkLst>
            <pc:docMk/>
            <pc:sldMk cId="3309019556" sldId="479"/>
            <ac:spMk id="53" creationId="{9D0B734F-0E21-4D25-BA79-5FCC6F0A4412}"/>
          </ac:spMkLst>
        </pc:spChg>
        <pc:spChg chg="del">
          <ac:chgData name="ANKITKUMAR DANDIWALA" userId="05cf72fb1080c2a4" providerId="LiveId" clId="{47AFD5E8-8324-47BE-9674-19689C518F8C}" dt="2021-07-05T15:29:04.800" v="948" actId="478"/>
          <ac:spMkLst>
            <pc:docMk/>
            <pc:sldMk cId="3309019556" sldId="479"/>
            <ac:spMk id="54" creationId="{43CACC14-75F8-43B4-83BA-0495CCB1E6FB}"/>
          </ac:spMkLst>
        </pc:spChg>
        <pc:spChg chg="add mod">
          <ac:chgData name="ANKITKUMAR DANDIWALA" userId="05cf72fb1080c2a4" providerId="LiveId" clId="{47AFD5E8-8324-47BE-9674-19689C518F8C}" dt="2021-07-05T16:09:47.393" v="1508" actId="1076"/>
          <ac:spMkLst>
            <pc:docMk/>
            <pc:sldMk cId="3309019556" sldId="479"/>
            <ac:spMk id="55" creationId="{4C887474-0639-4E3E-8124-927A544A5E48}"/>
          </ac:spMkLst>
        </pc:spChg>
        <pc:spChg chg="del">
          <ac:chgData name="ANKITKUMAR DANDIWALA" userId="05cf72fb1080c2a4" providerId="LiveId" clId="{47AFD5E8-8324-47BE-9674-19689C518F8C}" dt="2021-07-05T15:29:07.639" v="949" actId="478"/>
          <ac:spMkLst>
            <pc:docMk/>
            <pc:sldMk cId="3309019556" sldId="479"/>
            <ac:spMk id="56" creationId="{F824F3B4-AA98-42BE-927C-3ABE07264943}"/>
          </ac:spMkLst>
        </pc:spChg>
        <pc:spChg chg="del">
          <ac:chgData name="ANKITKUMAR DANDIWALA" userId="05cf72fb1080c2a4" providerId="LiveId" clId="{47AFD5E8-8324-47BE-9674-19689C518F8C}" dt="2021-07-05T15:29:10.183" v="950" actId="478"/>
          <ac:spMkLst>
            <pc:docMk/>
            <pc:sldMk cId="3309019556" sldId="479"/>
            <ac:spMk id="57" creationId="{1A4D8044-BA59-4BA6-A45E-A51693BF4902}"/>
          </ac:spMkLst>
        </pc:spChg>
        <pc:spChg chg="del">
          <ac:chgData name="ANKITKUMAR DANDIWALA" userId="05cf72fb1080c2a4" providerId="LiveId" clId="{47AFD5E8-8324-47BE-9674-19689C518F8C}" dt="2021-07-05T15:29:12.421" v="951" actId="478"/>
          <ac:spMkLst>
            <pc:docMk/>
            <pc:sldMk cId="3309019556" sldId="479"/>
            <ac:spMk id="59" creationId="{1239CC88-4D1A-44B9-A458-A8215CDBE90F}"/>
          </ac:spMkLst>
        </pc:spChg>
        <pc:spChg chg="add del mod">
          <ac:chgData name="ANKITKUMAR DANDIWALA" userId="05cf72fb1080c2a4" providerId="LiveId" clId="{47AFD5E8-8324-47BE-9674-19689C518F8C}" dt="2021-07-05T15:36:32.878" v="1001"/>
          <ac:spMkLst>
            <pc:docMk/>
            <pc:sldMk cId="3309019556" sldId="479"/>
            <ac:spMk id="60" creationId="{0EAED7BE-BFEC-43D7-BBD0-5D0A06D01C4E}"/>
          </ac:spMkLst>
        </pc:spChg>
        <pc:spChg chg="add mod">
          <ac:chgData name="ANKITKUMAR DANDIWALA" userId="05cf72fb1080c2a4" providerId="LiveId" clId="{47AFD5E8-8324-47BE-9674-19689C518F8C}" dt="2021-07-05T15:53:06.960" v="1416" actId="571"/>
          <ac:spMkLst>
            <pc:docMk/>
            <pc:sldMk cId="3309019556" sldId="479"/>
            <ac:spMk id="62" creationId="{13021EBE-C39F-4DD9-AF20-CCF47D60EB35}"/>
          </ac:spMkLst>
        </pc:spChg>
        <pc:spChg chg="add del mod">
          <ac:chgData name="ANKITKUMAR DANDIWALA" userId="05cf72fb1080c2a4" providerId="LiveId" clId="{47AFD5E8-8324-47BE-9674-19689C518F8C}" dt="2021-07-05T15:45:04.412" v="1252" actId="478"/>
          <ac:spMkLst>
            <pc:docMk/>
            <pc:sldMk cId="3309019556" sldId="479"/>
            <ac:spMk id="63" creationId="{27326281-B552-4657-8151-43F8E49F7F51}"/>
          </ac:spMkLst>
        </pc:spChg>
        <pc:spChg chg="add del mod">
          <ac:chgData name="ANKITKUMAR DANDIWALA" userId="05cf72fb1080c2a4" providerId="LiveId" clId="{47AFD5E8-8324-47BE-9674-19689C518F8C}" dt="2021-07-05T15:44:41.573" v="1246" actId="478"/>
          <ac:spMkLst>
            <pc:docMk/>
            <pc:sldMk cId="3309019556" sldId="479"/>
            <ac:spMk id="64" creationId="{5EF1E0F7-7575-47AE-B48D-45144B373049}"/>
          </ac:spMkLst>
        </pc:spChg>
        <pc:spChg chg="add mod">
          <ac:chgData name="ANKITKUMAR DANDIWALA" userId="05cf72fb1080c2a4" providerId="LiveId" clId="{47AFD5E8-8324-47BE-9674-19689C518F8C}" dt="2021-07-05T15:53:06.960" v="1416" actId="571"/>
          <ac:spMkLst>
            <pc:docMk/>
            <pc:sldMk cId="3309019556" sldId="479"/>
            <ac:spMk id="66" creationId="{AD67DE1D-4612-4BEC-AA1D-BA5BA1D005C6}"/>
          </ac:spMkLst>
        </pc:spChg>
        <pc:spChg chg="add mod">
          <ac:chgData name="ANKITKUMAR DANDIWALA" userId="05cf72fb1080c2a4" providerId="LiveId" clId="{47AFD5E8-8324-47BE-9674-19689C518F8C}" dt="2021-07-05T15:53:06.960" v="1416" actId="571"/>
          <ac:spMkLst>
            <pc:docMk/>
            <pc:sldMk cId="3309019556" sldId="479"/>
            <ac:spMk id="67" creationId="{A488D5DA-E185-40CC-B023-99D74C89E350}"/>
          </ac:spMkLst>
        </pc:spChg>
        <pc:spChg chg="add mod">
          <ac:chgData name="ANKITKUMAR DANDIWALA" userId="05cf72fb1080c2a4" providerId="LiveId" clId="{47AFD5E8-8324-47BE-9674-19689C518F8C}" dt="2021-07-05T15:53:06.960" v="1416" actId="571"/>
          <ac:spMkLst>
            <pc:docMk/>
            <pc:sldMk cId="3309019556" sldId="479"/>
            <ac:spMk id="72" creationId="{33B1D5F5-81EB-44C5-B030-462B5CEDCFCC}"/>
          </ac:spMkLst>
        </pc:spChg>
        <pc:spChg chg="add del mod">
          <ac:chgData name="ANKITKUMAR DANDIWALA" userId="05cf72fb1080c2a4" providerId="LiveId" clId="{47AFD5E8-8324-47BE-9674-19689C518F8C}" dt="2021-07-05T15:45:16.611" v="1255" actId="478"/>
          <ac:spMkLst>
            <pc:docMk/>
            <pc:sldMk cId="3309019556" sldId="479"/>
            <ac:spMk id="73" creationId="{BAB2832B-9805-4292-9818-546C2A8CC7A4}"/>
          </ac:spMkLst>
        </pc:spChg>
        <pc:spChg chg="add mod">
          <ac:chgData name="ANKITKUMAR DANDIWALA" userId="05cf72fb1080c2a4" providerId="LiveId" clId="{47AFD5E8-8324-47BE-9674-19689C518F8C}" dt="2021-07-05T15:53:06.960" v="1416" actId="571"/>
          <ac:spMkLst>
            <pc:docMk/>
            <pc:sldMk cId="3309019556" sldId="479"/>
            <ac:spMk id="74" creationId="{976F8B19-EE58-4F54-8B3D-D9DE3DE61114}"/>
          </ac:spMkLst>
        </pc:spChg>
        <pc:spChg chg="add mod">
          <ac:chgData name="ANKITKUMAR DANDIWALA" userId="05cf72fb1080c2a4" providerId="LiveId" clId="{47AFD5E8-8324-47BE-9674-19689C518F8C}" dt="2021-07-05T15:57:07.607" v="1468" actId="255"/>
          <ac:spMkLst>
            <pc:docMk/>
            <pc:sldMk cId="3309019556" sldId="479"/>
            <ac:spMk id="78" creationId="{9AC0398F-C989-4DFA-A6F6-4213B7FE1BE9}"/>
          </ac:spMkLst>
        </pc:spChg>
        <pc:spChg chg="add mod">
          <ac:chgData name="ANKITKUMAR DANDIWALA" userId="05cf72fb1080c2a4" providerId="LiveId" clId="{47AFD5E8-8324-47BE-9674-19689C518F8C}" dt="2021-07-05T15:57:17.622" v="1470" actId="255"/>
          <ac:spMkLst>
            <pc:docMk/>
            <pc:sldMk cId="3309019556" sldId="479"/>
            <ac:spMk id="79" creationId="{7B640018-A4CD-4C5B-A69B-D91C4257E325}"/>
          </ac:spMkLst>
        </pc:spChg>
        <pc:spChg chg="add del mod">
          <ac:chgData name="ANKITKUMAR DANDIWALA" userId="05cf72fb1080c2a4" providerId="LiveId" clId="{47AFD5E8-8324-47BE-9674-19689C518F8C}" dt="2021-07-05T15:45:01.566" v="1251" actId="478"/>
          <ac:spMkLst>
            <pc:docMk/>
            <pc:sldMk cId="3309019556" sldId="479"/>
            <ac:spMk id="80" creationId="{897635CA-77DF-430C-BBB3-793F7D0AAA48}"/>
          </ac:spMkLst>
        </pc:spChg>
        <pc:spChg chg="add del mod">
          <ac:chgData name="ANKITKUMAR DANDIWALA" userId="05cf72fb1080c2a4" providerId="LiveId" clId="{47AFD5E8-8324-47BE-9674-19689C518F8C}" dt="2021-07-05T15:44:47.861" v="1248" actId="478"/>
          <ac:spMkLst>
            <pc:docMk/>
            <pc:sldMk cId="3309019556" sldId="479"/>
            <ac:spMk id="81" creationId="{13DBB553-40AF-4FD8-823D-8344CD6EB101}"/>
          </ac:spMkLst>
        </pc:spChg>
        <pc:spChg chg="add del mod">
          <ac:chgData name="ANKITKUMAR DANDIWALA" userId="05cf72fb1080c2a4" providerId="LiveId" clId="{47AFD5E8-8324-47BE-9674-19689C518F8C}" dt="2021-07-05T15:44:38.079" v="1245" actId="478"/>
          <ac:spMkLst>
            <pc:docMk/>
            <pc:sldMk cId="3309019556" sldId="479"/>
            <ac:spMk id="82" creationId="{888D827D-5283-4FBA-BC2C-721F4E187E11}"/>
          </ac:spMkLst>
        </pc:spChg>
        <pc:spChg chg="add mod">
          <ac:chgData name="ANKITKUMAR DANDIWALA" userId="05cf72fb1080c2a4" providerId="LiveId" clId="{47AFD5E8-8324-47BE-9674-19689C518F8C}" dt="2021-07-05T15:53:06.960" v="1416" actId="571"/>
          <ac:spMkLst>
            <pc:docMk/>
            <pc:sldMk cId="3309019556" sldId="479"/>
            <ac:spMk id="93" creationId="{7F38D0D4-10AD-4156-BB24-123CAF8EF03E}"/>
          </ac:spMkLst>
        </pc:spChg>
        <pc:spChg chg="add mod">
          <ac:chgData name="ANKITKUMAR DANDIWALA" userId="05cf72fb1080c2a4" providerId="LiveId" clId="{47AFD5E8-8324-47BE-9674-19689C518F8C}" dt="2021-07-05T15:47:00.108" v="1295" actId="571"/>
          <ac:spMkLst>
            <pc:docMk/>
            <pc:sldMk cId="3309019556" sldId="479"/>
            <ac:spMk id="106" creationId="{1286080F-A8A3-4527-BDEA-1424A9B03840}"/>
          </ac:spMkLst>
        </pc:spChg>
        <pc:spChg chg="add mod">
          <ac:chgData name="ANKITKUMAR DANDIWALA" userId="05cf72fb1080c2a4" providerId="LiveId" clId="{47AFD5E8-8324-47BE-9674-19689C518F8C}" dt="2021-07-05T15:57:03.464" v="1467" actId="1076"/>
          <ac:spMkLst>
            <pc:docMk/>
            <pc:sldMk cId="3309019556" sldId="479"/>
            <ac:spMk id="110" creationId="{B681B946-1E6F-4EF6-A444-47F30C0E86AF}"/>
          </ac:spMkLst>
        </pc:spChg>
        <pc:spChg chg="add mod">
          <ac:chgData name="ANKITKUMAR DANDIWALA" userId="05cf72fb1080c2a4" providerId="LiveId" clId="{47AFD5E8-8324-47BE-9674-19689C518F8C}" dt="2021-07-05T15:56:52.320" v="1465" actId="255"/>
          <ac:spMkLst>
            <pc:docMk/>
            <pc:sldMk cId="3309019556" sldId="479"/>
            <ac:spMk id="111" creationId="{20DE7EB8-2F87-435F-80EF-C3BC35C740BC}"/>
          </ac:spMkLst>
        </pc:spChg>
        <pc:spChg chg="add mod">
          <ac:chgData name="ANKITKUMAR DANDIWALA" userId="05cf72fb1080c2a4" providerId="LiveId" clId="{47AFD5E8-8324-47BE-9674-19689C518F8C}" dt="2021-07-05T15:49:45.726" v="1324" actId="571"/>
          <ac:spMkLst>
            <pc:docMk/>
            <pc:sldMk cId="3309019556" sldId="479"/>
            <ac:spMk id="112" creationId="{DC3DFE04-0295-4943-AABF-EE80BD21DDD5}"/>
          </ac:spMkLst>
        </pc:spChg>
        <pc:spChg chg="add mod">
          <ac:chgData name="ANKITKUMAR DANDIWALA" userId="05cf72fb1080c2a4" providerId="LiveId" clId="{47AFD5E8-8324-47BE-9674-19689C518F8C}" dt="2021-07-05T15:49:45.726" v="1324" actId="571"/>
          <ac:spMkLst>
            <pc:docMk/>
            <pc:sldMk cId="3309019556" sldId="479"/>
            <ac:spMk id="113" creationId="{DFB1F294-CEF1-44C9-8B13-A2D46F7A6108}"/>
          </ac:spMkLst>
        </pc:spChg>
        <pc:spChg chg="add mod">
          <ac:chgData name="ANKITKUMAR DANDIWALA" userId="05cf72fb1080c2a4" providerId="LiveId" clId="{47AFD5E8-8324-47BE-9674-19689C518F8C}" dt="2021-07-05T15:57:13.162" v="1469" actId="255"/>
          <ac:spMkLst>
            <pc:docMk/>
            <pc:sldMk cId="3309019556" sldId="479"/>
            <ac:spMk id="114" creationId="{1620D867-67D6-4893-8342-09F43FAF29F6}"/>
          </ac:spMkLst>
        </pc:spChg>
        <pc:spChg chg="add mod">
          <ac:chgData name="ANKITKUMAR DANDIWALA" userId="05cf72fb1080c2a4" providerId="LiveId" clId="{47AFD5E8-8324-47BE-9674-19689C518F8C}" dt="2021-07-05T15:55:34.767" v="1454" actId="164"/>
          <ac:spMkLst>
            <pc:docMk/>
            <pc:sldMk cId="3309019556" sldId="479"/>
            <ac:spMk id="117" creationId="{CB81BC9B-35AD-4289-ABD2-CCB62FA5046E}"/>
          </ac:spMkLst>
        </pc:spChg>
        <pc:spChg chg="add mod">
          <ac:chgData name="ANKITKUMAR DANDIWALA" userId="05cf72fb1080c2a4" providerId="LiveId" clId="{47AFD5E8-8324-47BE-9674-19689C518F8C}" dt="2021-07-05T15:56:46.780" v="1464" actId="255"/>
          <ac:spMkLst>
            <pc:docMk/>
            <pc:sldMk cId="3309019556" sldId="479"/>
            <ac:spMk id="118" creationId="{A033E839-F066-4844-A043-E875073D290E}"/>
          </ac:spMkLst>
        </pc:spChg>
        <pc:spChg chg="add mod">
          <ac:chgData name="ANKITKUMAR DANDIWALA" userId="05cf72fb1080c2a4" providerId="LiveId" clId="{47AFD5E8-8324-47BE-9674-19689C518F8C}" dt="2021-07-05T16:16:39.563" v="1648" actId="255"/>
          <ac:spMkLst>
            <pc:docMk/>
            <pc:sldMk cId="3309019556" sldId="479"/>
            <ac:spMk id="122" creationId="{81CE310A-1794-41AC-9882-9474D5000BBD}"/>
          </ac:spMkLst>
        </pc:spChg>
        <pc:grpChg chg="del">
          <ac:chgData name="ANKITKUMAR DANDIWALA" userId="05cf72fb1080c2a4" providerId="LiveId" clId="{47AFD5E8-8324-47BE-9674-19689C518F8C}" dt="2021-07-05T12:07:44.318" v="940" actId="478"/>
          <ac:grpSpMkLst>
            <pc:docMk/>
            <pc:sldMk cId="3309019556" sldId="479"/>
            <ac:grpSpMk id="9" creationId="{C082DA65-B519-4146-8E62-14C497186C8C}"/>
          </ac:grpSpMkLst>
        </pc:grpChg>
        <pc:grpChg chg="add mod">
          <ac:chgData name="ANKITKUMAR DANDIWALA" userId="05cf72fb1080c2a4" providerId="LiveId" clId="{47AFD5E8-8324-47BE-9674-19689C518F8C}" dt="2021-07-05T15:55:47.590" v="1455" actId="164"/>
          <ac:grpSpMkLst>
            <pc:docMk/>
            <pc:sldMk cId="3309019556" sldId="479"/>
            <ac:grpSpMk id="61" creationId="{639C237A-4A96-43F8-9A66-8BC36A57A174}"/>
          </ac:grpSpMkLst>
        </pc:grpChg>
        <pc:grpChg chg="add mod">
          <ac:chgData name="ANKITKUMAR DANDIWALA" userId="05cf72fb1080c2a4" providerId="LiveId" clId="{47AFD5E8-8324-47BE-9674-19689C518F8C}" dt="2021-07-05T15:53:06.960" v="1416" actId="571"/>
          <ac:grpSpMkLst>
            <pc:docMk/>
            <pc:sldMk cId="3309019556" sldId="479"/>
            <ac:grpSpMk id="69" creationId="{08A59A64-36F8-4251-8DA1-EC6BC6BD0D22}"/>
          </ac:grpSpMkLst>
        </pc:grpChg>
        <pc:grpChg chg="add del mod">
          <ac:chgData name="ANKITKUMAR DANDIWALA" userId="05cf72fb1080c2a4" providerId="LiveId" clId="{47AFD5E8-8324-47BE-9674-19689C518F8C}" dt="2021-07-05T15:45:08.402" v="1253" actId="478"/>
          <ac:grpSpMkLst>
            <pc:docMk/>
            <pc:sldMk cId="3309019556" sldId="479"/>
            <ac:grpSpMk id="70" creationId="{9718DB39-CEBE-4524-B941-362B671624C4}"/>
          </ac:grpSpMkLst>
        </pc:grpChg>
        <pc:grpChg chg="add mod">
          <ac:chgData name="ANKITKUMAR DANDIWALA" userId="05cf72fb1080c2a4" providerId="LiveId" clId="{47AFD5E8-8324-47BE-9674-19689C518F8C}" dt="2021-07-05T15:54:45.349" v="1446" actId="164"/>
          <ac:grpSpMkLst>
            <pc:docMk/>
            <pc:sldMk cId="3309019556" sldId="479"/>
            <ac:grpSpMk id="119" creationId="{65FFA313-9B4B-4FFC-9B5B-AF296FD15BE5}"/>
          </ac:grpSpMkLst>
        </pc:grpChg>
        <pc:grpChg chg="add mod">
          <ac:chgData name="ANKITKUMAR DANDIWALA" userId="05cf72fb1080c2a4" providerId="LiveId" clId="{47AFD5E8-8324-47BE-9674-19689C518F8C}" dt="2021-07-05T15:55:47.590" v="1455" actId="164"/>
          <ac:grpSpMkLst>
            <pc:docMk/>
            <pc:sldMk cId="3309019556" sldId="479"/>
            <ac:grpSpMk id="120" creationId="{BC422B4A-E302-46AB-9FDD-9BC0226AC80D}"/>
          </ac:grpSpMkLst>
        </pc:grpChg>
        <pc:grpChg chg="add mod">
          <ac:chgData name="ANKITKUMAR DANDIWALA" userId="05cf72fb1080c2a4" providerId="LiveId" clId="{47AFD5E8-8324-47BE-9674-19689C518F8C}" dt="2021-07-05T15:56:10.123" v="1460" actId="14100"/>
          <ac:grpSpMkLst>
            <pc:docMk/>
            <pc:sldMk cId="3309019556" sldId="479"/>
            <ac:grpSpMk id="121" creationId="{EFD57861-F10C-4925-BB4A-32A9E235C541}"/>
          </ac:grpSpMkLst>
        </pc:grpChg>
        <pc:picChg chg="add del mod">
          <ac:chgData name="ANKITKUMAR DANDIWALA" userId="05cf72fb1080c2a4" providerId="LiveId" clId="{47AFD5E8-8324-47BE-9674-19689C518F8C}" dt="2021-07-05T15:53:43.850" v="1423" actId="478"/>
          <ac:picMkLst>
            <pc:docMk/>
            <pc:sldMk cId="3309019556" sldId="479"/>
            <ac:picMk id="58" creationId="{FEA7113E-618A-4370-8048-815DC9C4CD7E}"/>
          </ac:picMkLst>
        </pc:picChg>
        <pc:picChg chg="add del mod">
          <ac:chgData name="ANKITKUMAR DANDIWALA" userId="05cf72fb1080c2a4" providerId="LiveId" clId="{47AFD5E8-8324-47BE-9674-19689C518F8C}" dt="2021-07-05T15:44:44.830" v="1247" actId="478"/>
          <ac:picMkLst>
            <pc:docMk/>
            <pc:sldMk cId="3309019556" sldId="479"/>
            <ac:picMk id="65" creationId="{78AB4D2C-7B56-45F0-BD49-871141053485}"/>
          </ac:picMkLst>
        </pc:picChg>
        <pc:picChg chg="add mod">
          <ac:chgData name="ANKITKUMAR DANDIWALA" userId="05cf72fb1080c2a4" providerId="LiveId" clId="{47AFD5E8-8324-47BE-9674-19689C518F8C}" dt="2021-07-05T15:53:06.960" v="1416" actId="571"/>
          <ac:picMkLst>
            <pc:docMk/>
            <pc:sldMk cId="3309019556" sldId="479"/>
            <ac:picMk id="68" creationId="{7A3B3BE0-E29F-4A00-BBE7-92AB67DDF56B}"/>
          </ac:picMkLst>
        </pc:picChg>
        <pc:cxnChg chg="add mod">
          <ac:chgData name="ANKITKUMAR DANDIWALA" userId="05cf72fb1080c2a4" providerId="LiveId" clId="{47AFD5E8-8324-47BE-9674-19689C518F8C}" dt="2021-07-05T15:53:06.960" v="1416" actId="571"/>
          <ac:cxnSpMkLst>
            <pc:docMk/>
            <pc:sldMk cId="3309019556" sldId="479"/>
            <ac:cxnSpMk id="71" creationId="{667E8C8C-0B14-4316-B976-F8CB49DFAF22}"/>
          </ac:cxnSpMkLst>
        </pc:cxnChg>
        <pc:cxnChg chg="add del mod">
          <ac:chgData name="ANKITKUMAR DANDIWALA" userId="05cf72fb1080c2a4" providerId="LiveId" clId="{47AFD5E8-8324-47BE-9674-19689C518F8C}" dt="2021-07-05T15:44:29.971" v="1243" actId="478"/>
          <ac:cxnSpMkLst>
            <pc:docMk/>
            <pc:sldMk cId="3309019556" sldId="479"/>
            <ac:cxnSpMk id="75" creationId="{49BE2B72-7126-444A-A3C5-50DF153A27DF}"/>
          </ac:cxnSpMkLst>
        </pc:cxnChg>
        <pc:cxnChg chg="add del mod">
          <ac:chgData name="ANKITKUMAR DANDIWALA" userId="05cf72fb1080c2a4" providerId="LiveId" clId="{47AFD5E8-8324-47BE-9674-19689C518F8C}" dt="2021-07-05T15:45:20.623" v="1256" actId="478"/>
          <ac:cxnSpMkLst>
            <pc:docMk/>
            <pc:sldMk cId="3309019556" sldId="479"/>
            <ac:cxnSpMk id="76" creationId="{3041282E-B31A-4365-9D9C-E034CC6C3B0A}"/>
          </ac:cxnSpMkLst>
        </pc:cxnChg>
        <pc:cxnChg chg="add del mod">
          <ac:chgData name="ANKITKUMAR DANDIWALA" userId="05cf72fb1080c2a4" providerId="LiveId" clId="{47AFD5E8-8324-47BE-9674-19689C518F8C}" dt="2021-07-05T15:44:26.329" v="1242" actId="478"/>
          <ac:cxnSpMkLst>
            <pc:docMk/>
            <pc:sldMk cId="3309019556" sldId="479"/>
            <ac:cxnSpMk id="77" creationId="{954BC82A-D0A9-4992-9B66-55C0254AF447}"/>
          </ac:cxnSpMkLst>
        </pc:cxnChg>
        <pc:cxnChg chg="add del mod">
          <ac:chgData name="ANKITKUMAR DANDIWALA" userId="05cf72fb1080c2a4" providerId="LiveId" clId="{47AFD5E8-8324-47BE-9674-19689C518F8C}" dt="2021-07-05T15:44:35.124" v="1244" actId="478"/>
          <ac:cxnSpMkLst>
            <pc:docMk/>
            <pc:sldMk cId="3309019556" sldId="479"/>
            <ac:cxnSpMk id="83" creationId="{C79B0253-C5E1-4091-99C7-9ACE4417BCFD}"/>
          </ac:cxnSpMkLst>
        </pc:cxnChg>
        <pc:cxnChg chg="add del mod">
          <ac:chgData name="ANKITKUMAR DANDIWALA" userId="05cf72fb1080c2a4" providerId="LiveId" clId="{47AFD5E8-8324-47BE-9674-19689C518F8C}" dt="2021-07-05T15:44:53.542" v="1250" actId="478"/>
          <ac:cxnSpMkLst>
            <pc:docMk/>
            <pc:sldMk cId="3309019556" sldId="479"/>
            <ac:cxnSpMk id="84" creationId="{63DAA6DC-CFA4-402E-958F-555A5CAAD662}"/>
          </ac:cxnSpMkLst>
        </pc:cxnChg>
        <pc:cxnChg chg="add del mod">
          <ac:chgData name="ANKITKUMAR DANDIWALA" userId="05cf72fb1080c2a4" providerId="LiveId" clId="{47AFD5E8-8324-47BE-9674-19689C518F8C}" dt="2021-07-05T15:44:50.834" v="1249" actId="478"/>
          <ac:cxnSpMkLst>
            <pc:docMk/>
            <pc:sldMk cId="3309019556" sldId="479"/>
            <ac:cxnSpMk id="85" creationId="{B5A4B257-DA8A-455E-B4AD-00CB585179A0}"/>
          </ac:cxnSpMkLst>
        </pc:cxnChg>
        <pc:cxnChg chg="add del mod">
          <ac:chgData name="ANKITKUMAR DANDIWALA" userId="05cf72fb1080c2a4" providerId="LiveId" clId="{47AFD5E8-8324-47BE-9674-19689C518F8C}" dt="2021-07-05T15:45:11.148" v="1254" actId="478"/>
          <ac:cxnSpMkLst>
            <pc:docMk/>
            <pc:sldMk cId="3309019556" sldId="479"/>
            <ac:cxnSpMk id="86" creationId="{2FB9672C-6E4B-465F-A8E0-B117C2A7E7D3}"/>
          </ac:cxnSpMkLst>
        </pc:cxnChg>
        <pc:cxnChg chg="add del mod">
          <ac:chgData name="ANKITKUMAR DANDIWALA" userId="05cf72fb1080c2a4" providerId="LiveId" clId="{47AFD5E8-8324-47BE-9674-19689C518F8C}" dt="2021-07-05T15:45:08.402" v="1253" actId="478"/>
          <ac:cxnSpMkLst>
            <pc:docMk/>
            <pc:sldMk cId="3309019556" sldId="479"/>
            <ac:cxnSpMk id="87" creationId="{1F4E1D76-5F90-4610-AD9E-604866835B05}"/>
          </ac:cxnSpMkLst>
        </pc:cxnChg>
        <pc:cxnChg chg="add mod">
          <ac:chgData name="ANKITKUMAR DANDIWALA" userId="05cf72fb1080c2a4" providerId="LiveId" clId="{47AFD5E8-8324-47BE-9674-19689C518F8C}" dt="2021-07-05T15:53:06.960" v="1416" actId="571"/>
          <ac:cxnSpMkLst>
            <pc:docMk/>
            <pc:sldMk cId="3309019556" sldId="479"/>
            <ac:cxnSpMk id="88" creationId="{885E8AE7-E73D-40C7-8279-9E4B04029565}"/>
          </ac:cxnSpMkLst>
        </pc:cxnChg>
        <pc:cxnChg chg="add mod">
          <ac:chgData name="ANKITKUMAR DANDIWALA" userId="05cf72fb1080c2a4" providerId="LiveId" clId="{47AFD5E8-8324-47BE-9674-19689C518F8C}" dt="2021-07-05T15:53:06.960" v="1416" actId="571"/>
          <ac:cxnSpMkLst>
            <pc:docMk/>
            <pc:sldMk cId="3309019556" sldId="479"/>
            <ac:cxnSpMk id="89" creationId="{7780BA4B-3D66-4FA4-85B0-8633B284AB8E}"/>
          </ac:cxnSpMkLst>
        </pc:cxnChg>
        <pc:cxnChg chg="add mod">
          <ac:chgData name="ANKITKUMAR DANDIWALA" userId="05cf72fb1080c2a4" providerId="LiveId" clId="{47AFD5E8-8324-47BE-9674-19689C518F8C}" dt="2021-07-05T15:53:06.960" v="1416" actId="571"/>
          <ac:cxnSpMkLst>
            <pc:docMk/>
            <pc:sldMk cId="3309019556" sldId="479"/>
            <ac:cxnSpMk id="90" creationId="{D3E2C9E9-BCDD-4B4C-88A8-9829B24D39CB}"/>
          </ac:cxnSpMkLst>
        </pc:cxnChg>
        <pc:cxnChg chg="add del mod">
          <ac:chgData name="ANKITKUMAR DANDIWALA" userId="05cf72fb1080c2a4" providerId="LiveId" clId="{47AFD5E8-8324-47BE-9674-19689C518F8C}" dt="2021-07-05T15:40:13.971" v="1036" actId="478"/>
          <ac:cxnSpMkLst>
            <pc:docMk/>
            <pc:sldMk cId="3309019556" sldId="479"/>
            <ac:cxnSpMk id="91" creationId="{58C40B4C-F395-4238-8C40-2361ED7ACDA9}"/>
          </ac:cxnSpMkLst>
        </pc:cxnChg>
        <pc:cxnChg chg="add del mod">
          <ac:chgData name="ANKITKUMAR DANDIWALA" userId="05cf72fb1080c2a4" providerId="LiveId" clId="{47AFD5E8-8324-47BE-9674-19689C518F8C}" dt="2021-07-05T15:42:07.074" v="1076" actId="478"/>
          <ac:cxnSpMkLst>
            <pc:docMk/>
            <pc:sldMk cId="3309019556" sldId="479"/>
            <ac:cxnSpMk id="92" creationId="{976359BD-27A1-4FF2-BC5B-CD801B9D7025}"/>
          </ac:cxnSpMkLst>
        </pc:cxnChg>
        <pc:cxnChg chg="add mod">
          <ac:chgData name="ANKITKUMAR DANDIWALA" userId="05cf72fb1080c2a4" providerId="LiveId" clId="{47AFD5E8-8324-47BE-9674-19689C518F8C}" dt="2021-07-05T15:55:34.767" v="1454" actId="164"/>
          <ac:cxnSpMkLst>
            <pc:docMk/>
            <pc:sldMk cId="3309019556" sldId="479"/>
            <ac:cxnSpMk id="95" creationId="{8BFD497B-AE29-44F2-B569-3E4C4839BBD4}"/>
          </ac:cxnSpMkLst>
        </pc:cxnChg>
        <pc:cxnChg chg="add mod">
          <ac:chgData name="ANKITKUMAR DANDIWALA" userId="05cf72fb1080c2a4" providerId="LiveId" clId="{47AFD5E8-8324-47BE-9674-19689C518F8C}" dt="2021-07-05T15:55:34.767" v="1454" actId="164"/>
          <ac:cxnSpMkLst>
            <pc:docMk/>
            <pc:sldMk cId="3309019556" sldId="479"/>
            <ac:cxnSpMk id="96" creationId="{EA54B3B3-3888-4F1C-8C43-989B414B25A5}"/>
          </ac:cxnSpMkLst>
        </pc:cxnChg>
        <pc:cxnChg chg="add mod">
          <ac:chgData name="ANKITKUMAR DANDIWALA" userId="05cf72fb1080c2a4" providerId="LiveId" clId="{47AFD5E8-8324-47BE-9674-19689C518F8C}" dt="2021-07-05T15:53:06.960" v="1416" actId="571"/>
          <ac:cxnSpMkLst>
            <pc:docMk/>
            <pc:sldMk cId="3309019556" sldId="479"/>
            <ac:cxnSpMk id="102" creationId="{81BEEBA9-2D30-41BA-937E-4113AD4C7F61}"/>
          </ac:cxnSpMkLst>
        </pc:cxnChg>
        <pc:cxnChg chg="add mod">
          <ac:chgData name="ANKITKUMAR DANDIWALA" userId="05cf72fb1080c2a4" providerId="LiveId" clId="{47AFD5E8-8324-47BE-9674-19689C518F8C}" dt="2021-07-05T15:53:06.960" v="1416" actId="571"/>
          <ac:cxnSpMkLst>
            <pc:docMk/>
            <pc:sldMk cId="3309019556" sldId="479"/>
            <ac:cxnSpMk id="107" creationId="{9796D4CA-DF59-4CC6-BF2E-13123F47355D}"/>
          </ac:cxnSpMkLst>
        </pc:cxnChg>
        <pc:cxnChg chg="add mod ord">
          <ac:chgData name="ANKITKUMAR DANDIWALA" userId="05cf72fb1080c2a4" providerId="LiveId" clId="{47AFD5E8-8324-47BE-9674-19689C518F8C}" dt="2021-07-05T15:55:34.767" v="1454" actId="164"/>
          <ac:cxnSpMkLst>
            <pc:docMk/>
            <pc:sldMk cId="3309019556" sldId="479"/>
            <ac:cxnSpMk id="115" creationId="{7D6A1DC7-E1EF-4E47-A662-9252E4C2947D}"/>
          </ac:cxnSpMkLst>
        </pc:cxnChg>
      </pc:sldChg>
    </pc:docChg>
  </pc:docChgLst>
  <pc:docChgLst>
    <pc:chgData name="ANKITKUMAR DANDIWALA" userId="05cf72fb1080c2a4" providerId="LiveId" clId="{27528EB4-22D7-46BE-A16B-3A50D689C06A}"/>
    <pc:docChg chg="undo custSel addSld delSld modSld">
      <pc:chgData name="ANKITKUMAR DANDIWALA" userId="05cf72fb1080c2a4" providerId="LiveId" clId="{27528EB4-22D7-46BE-A16B-3A50D689C06A}" dt="2020-08-24T15:13:58.962" v="961" actId="255"/>
      <pc:docMkLst>
        <pc:docMk/>
      </pc:docMkLst>
      <pc:sldChg chg="modSp modAnim">
        <pc:chgData name="ANKITKUMAR DANDIWALA" userId="05cf72fb1080c2a4" providerId="LiveId" clId="{27528EB4-22D7-46BE-A16B-3A50D689C06A}" dt="2020-08-24T07:27:08.369" v="31" actId="20577"/>
        <pc:sldMkLst>
          <pc:docMk/>
          <pc:sldMk cId="3291508468" sldId="273"/>
        </pc:sldMkLst>
        <pc:spChg chg="mod">
          <ac:chgData name="ANKITKUMAR DANDIWALA" userId="05cf72fb1080c2a4" providerId="LiveId" clId="{27528EB4-22D7-46BE-A16B-3A50D689C06A}" dt="2020-08-24T07:27:08.369" v="31" actId="20577"/>
          <ac:spMkLst>
            <pc:docMk/>
            <pc:sldMk cId="3291508468" sldId="273"/>
            <ac:spMk id="3" creationId="{00000000-0000-0000-0000-000000000000}"/>
          </ac:spMkLst>
        </pc:spChg>
      </pc:sldChg>
      <pc:sldChg chg="modSp">
        <pc:chgData name="ANKITKUMAR DANDIWALA" userId="05cf72fb1080c2a4" providerId="LiveId" clId="{27528EB4-22D7-46BE-A16B-3A50D689C06A}" dt="2020-08-24T13:31:56.824" v="384" actId="1076"/>
        <pc:sldMkLst>
          <pc:docMk/>
          <pc:sldMk cId="1685213943" sldId="277"/>
        </pc:sldMkLst>
        <pc:spChg chg="mod">
          <ac:chgData name="ANKITKUMAR DANDIWALA" userId="05cf72fb1080c2a4" providerId="LiveId" clId="{27528EB4-22D7-46BE-A16B-3A50D689C06A}" dt="2020-08-24T13:31:52.480" v="383" actId="1076"/>
          <ac:spMkLst>
            <pc:docMk/>
            <pc:sldMk cId="1685213943" sldId="277"/>
            <ac:spMk id="3" creationId="{00000000-0000-0000-0000-000000000000}"/>
          </ac:spMkLst>
        </pc:spChg>
        <pc:spChg chg="mod">
          <ac:chgData name="ANKITKUMAR DANDIWALA" userId="05cf72fb1080c2a4" providerId="LiveId" clId="{27528EB4-22D7-46BE-A16B-3A50D689C06A}" dt="2020-08-24T13:31:43.338" v="382"/>
          <ac:spMkLst>
            <pc:docMk/>
            <pc:sldMk cId="1685213943" sldId="277"/>
            <ac:spMk id="5" creationId="{00000000-0000-0000-0000-000000000000}"/>
          </ac:spMkLst>
        </pc:spChg>
        <pc:spChg chg="mod">
          <ac:chgData name="ANKITKUMAR DANDIWALA" userId="05cf72fb1080c2a4" providerId="LiveId" clId="{27528EB4-22D7-46BE-A16B-3A50D689C06A}" dt="2020-08-24T13:31:56.824" v="384" actId="1076"/>
          <ac:spMkLst>
            <pc:docMk/>
            <pc:sldMk cId="1685213943" sldId="277"/>
            <ac:spMk id="7" creationId="{00000000-0000-0000-0000-000000000000}"/>
          </ac:spMkLst>
        </pc:spChg>
      </pc:sldChg>
      <pc:sldChg chg="addSp delSp modSp">
        <pc:chgData name="ANKITKUMAR DANDIWALA" userId="05cf72fb1080c2a4" providerId="LiveId" clId="{27528EB4-22D7-46BE-A16B-3A50D689C06A}" dt="2020-08-24T13:43:57.545" v="531" actId="57"/>
        <pc:sldMkLst>
          <pc:docMk/>
          <pc:sldMk cId="1189128940" sldId="283"/>
        </pc:sldMkLst>
        <pc:spChg chg="mod">
          <ac:chgData name="ANKITKUMAR DANDIWALA" userId="05cf72fb1080c2a4" providerId="LiveId" clId="{27528EB4-22D7-46BE-A16B-3A50D689C06A}" dt="2020-08-24T13:43:57.545" v="531" actId="57"/>
          <ac:spMkLst>
            <pc:docMk/>
            <pc:sldMk cId="1189128940" sldId="283"/>
            <ac:spMk id="3" creationId="{00000000-0000-0000-0000-000000000000}"/>
          </ac:spMkLst>
        </pc:spChg>
        <pc:spChg chg="add">
          <ac:chgData name="ANKITKUMAR DANDIWALA" userId="05cf72fb1080c2a4" providerId="LiveId" clId="{27528EB4-22D7-46BE-A16B-3A50D689C06A}" dt="2020-08-24T13:34:06.384" v="405"/>
          <ac:spMkLst>
            <pc:docMk/>
            <pc:sldMk cId="1189128940" sldId="283"/>
            <ac:spMk id="6" creationId="{20CEA5C0-ACAB-43D0-A4A1-E77E1E064601}"/>
          </ac:spMkLst>
        </pc:spChg>
        <pc:spChg chg="del">
          <ac:chgData name="ANKITKUMAR DANDIWALA" userId="05cf72fb1080c2a4" providerId="LiveId" clId="{27528EB4-22D7-46BE-A16B-3A50D689C06A}" dt="2020-08-24T13:34:05.282" v="404" actId="478"/>
          <ac:spMkLst>
            <pc:docMk/>
            <pc:sldMk cId="1189128940" sldId="283"/>
            <ac:spMk id="8" creationId="{00000000-0000-0000-0000-000000000000}"/>
          </ac:spMkLst>
        </pc:spChg>
      </pc:sldChg>
      <pc:sldChg chg="addSp delSp modSp">
        <pc:chgData name="ANKITKUMAR DANDIWALA" userId="05cf72fb1080c2a4" providerId="LiveId" clId="{27528EB4-22D7-46BE-A16B-3A50D689C06A}" dt="2020-08-24T14:25:21.373" v="553" actId="20577"/>
        <pc:sldMkLst>
          <pc:docMk/>
          <pc:sldMk cId="685177363" sldId="288"/>
        </pc:sldMkLst>
        <pc:spChg chg="mod">
          <ac:chgData name="ANKITKUMAR DANDIWALA" userId="05cf72fb1080c2a4" providerId="LiveId" clId="{27528EB4-22D7-46BE-A16B-3A50D689C06A}" dt="2020-08-24T14:22:34.155" v="548" actId="57"/>
          <ac:spMkLst>
            <pc:docMk/>
            <pc:sldMk cId="685177363" sldId="288"/>
            <ac:spMk id="3" creationId="{00000000-0000-0000-0000-000000000000}"/>
          </ac:spMkLst>
        </pc:spChg>
        <pc:spChg chg="del">
          <ac:chgData name="ANKITKUMAR DANDIWALA" userId="05cf72fb1080c2a4" providerId="LiveId" clId="{27528EB4-22D7-46BE-A16B-3A50D689C06A}" dt="2020-08-24T13:34:21.986" v="408" actId="478"/>
          <ac:spMkLst>
            <pc:docMk/>
            <pc:sldMk cId="685177363" sldId="288"/>
            <ac:spMk id="10" creationId="{00000000-0000-0000-0000-000000000000}"/>
          </ac:spMkLst>
        </pc:spChg>
        <pc:spChg chg="add">
          <ac:chgData name="ANKITKUMAR DANDIWALA" userId="05cf72fb1080c2a4" providerId="LiveId" clId="{27528EB4-22D7-46BE-A16B-3A50D689C06A}" dt="2020-08-24T13:36:47.630" v="449"/>
          <ac:spMkLst>
            <pc:docMk/>
            <pc:sldMk cId="685177363" sldId="288"/>
            <ac:spMk id="11" creationId="{97885310-6ACB-4D15-9B1F-650B6D5AB5E1}"/>
          </ac:spMkLst>
        </pc:spChg>
        <pc:spChg chg="mod">
          <ac:chgData name="ANKITKUMAR DANDIWALA" userId="05cf72fb1080c2a4" providerId="LiveId" clId="{27528EB4-22D7-46BE-A16B-3A50D689C06A}" dt="2020-08-24T14:25:21.373" v="553" actId="20577"/>
          <ac:spMkLst>
            <pc:docMk/>
            <pc:sldMk cId="685177363" sldId="288"/>
            <ac:spMk id="82" creationId="{00000000-0000-0000-0000-000000000000}"/>
          </ac:spMkLst>
        </pc:spChg>
        <pc:spChg chg="mod">
          <ac:chgData name="ANKITKUMAR DANDIWALA" userId="05cf72fb1080c2a4" providerId="LiveId" clId="{27528EB4-22D7-46BE-A16B-3A50D689C06A}" dt="2020-08-24T14:25:10.757" v="551" actId="57"/>
          <ac:spMkLst>
            <pc:docMk/>
            <pc:sldMk cId="685177363" sldId="288"/>
            <ac:spMk id="158" creationId="{00000000-0000-0000-0000-000000000000}"/>
          </ac:spMkLst>
        </pc:spChg>
      </pc:sldChg>
      <pc:sldChg chg="addSp delSp modSp">
        <pc:chgData name="ANKITKUMAR DANDIWALA" userId="05cf72fb1080c2a4" providerId="LiveId" clId="{27528EB4-22D7-46BE-A16B-3A50D689C06A}" dt="2020-08-24T14:32:35.455" v="614" actId="57"/>
        <pc:sldMkLst>
          <pc:docMk/>
          <pc:sldMk cId="2065246817" sldId="292"/>
        </pc:sldMkLst>
        <pc:spChg chg="del">
          <ac:chgData name="ANKITKUMAR DANDIWALA" userId="05cf72fb1080c2a4" providerId="LiveId" clId="{27528EB4-22D7-46BE-A16B-3A50D689C06A}" dt="2020-08-24T13:34:45.203" v="413" actId="478"/>
          <ac:spMkLst>
            <pc:docMk/>
            <pc:sldMk cId="2065246817" sldId="292"/>
            <ac:spMk id="12" creationId="{00000000-0000-0000-0000-000000000000}"/>
          </ac:spMkLst>
        </pc:spChg>
        <pc:spChg chg="add">
          <ac:chgData name="ANKITKUMAR DANDIWALA" userId="05cf72fb1080c2a4" providerId="LiveId" clId="{27528EB4-22D7-46BE-A16B-3A50D689C06A}" dt="2020-08-24T13:36:53.357" v="454"/>
          <ac:spMkLst>
            <pc:docMk/>
            <pc:sldMk cId="2065246817" sldId="292"/>
            <ac:spMk id="19" creationId="{D020F7E9-8DAF-42EB-8A84-7EDD45261E1F}"/>
          </ac:spMkLst>
        </pc:spChg>
        <pc:graphicFrameChg chg="modGraphic">
          <ac:chgData name="ANKITKUMAR DANDIWALA" userId="05cf72fb1080c2a4" providerId="LiveId" clId="{27528EB4-22D7-46BE-A16B-3A50D689C06A}" dt="2020-08-24T14:32:35.455" v="614" actId="57"/>
          <ac:graphicFrameMkLst>
            <pc:docMk/>
            <pc:sldMk cId="2065246817" sldId="292"/>
            <ac:graphicFrameMk id="6" creationId="{00000000-0000-0000-0000-000000000000}"/>
          </ac:graphicFrameMkLst>
        </pc:graphicFrameChg>
      </pc:sldChg>
      <pc:sldChg chg="addSp delSp">
        <pc:chgData name="ANKITKUMAR DANDIWALA" userId="05cf72fb1080c2a4" providerId="LiveId" clId="{27528EB4-22D7-46BE-A16B-3A50D689C06A}" dt="2020-08-24T13:37:37.174" v="467"/>
        <pc:sldMkLst>
          <pc:docMk/>
          <pc:sldMk cId="779724941" sldId="301"/>
        </pc:sldMkLst>
        <pc:spChg chg="add">
          <ac:chgData name="ANKITKUMAR DANDIWALA" userId="05cf72fb1080c2a4" providerId="LiveId" clId="{27528EB4-22D7-46BE-A16B-3A50D689C06A}" dt="2020-08-24T13:37:37.174" v="467"/>
          <ac:spMkLst>
            <pc:docMk/>
            <pc:sldMk cId="779724941" sldId="301"/>
            <ac:spMk id="55" creationId="{106EBF2E-4B50-48AE-8AEC-951D67CFB3D2}"/>
          </ac:spMkLst>
        </pc:spChg>
        <pc:spChg chg="del">
          <ac:chgData name="ANKITKUMAR DANDIWALA" userId="05cf72fb1080c2a4" providerId="LiveId" clId="{27528EB4-22D7-46BE-A16B-3A50D689C06A}" dt="2020-08-24T13:35:02.546" v="425" actId="478"/>
          <ac:spMkLst>
            <pc:docMk/>
            <pc:sldMk cId="779724941" sldId="301"/>
            <ac:spMk id="61" creationId="{00000000-0000-0000-0000-000000000000}"/>
          </ac:spMkLst>
        </pc:spChg>
      </pc:sldChg>
      <pc:sldChg chg="addSp delSp">
        <pc:chgData name="ANKITKUMAR DANDIWALA" userId="05cf72fb1080c2a4" providerId="LiveId" clId="{27528EB4-22D7-46BE-A16B-3A50D689C06A}" dt="2020-08-24T13:37:38.248" v="468"/>
        <pc:sldMkLst>
          <pc:docMk/>
          <pc:sldMk cId="982855173" sldId="302"/>
        </pc:sldMkLst>
        <pc:spChg chg="add">
          <ac:chgData name="ANKITKUMAR DANDIWALA" userId="05cf72fb1080c2a4" providerId="LiveId" clId="{27528EB4-22D7-46BE-A16B-3A50D689C06A}" dt="2020-08-24T13:37:38.248" v="468"/>
          <ac:spMkLst>
            <pc:docMk/>
            <pc:sldMk cId="982855173" sldId="302"/>
            <ac:spMk id="83" creationId="{D1B48BF4-BA6A-4625-ADD4-800B8CDE28D7}"/>
          </ac:spMkLst>
        </pc:spChg>
        <pc:spChg chg="del">
          <ac:chgData name="ANKITKUMAR DANDIWALA" userId="05cf72fb1080c2a4" providerId="LiveId" clId="{27528EB4-22D7-46BE-A16B-3A50D689C06A}" dt="2020-08-24T13:35:04.002" v="426" actId="478"/>
          <ac:spMkLst>
            <pc:docMk/>
            <pc:sldMk cId="982855173" sldId="302"/>
            <ac:spMk id="84" creationId="{00000000-0000-0000-0000-000000000000}"/>
          </ac:spMkLst>
        </pc:spChg>
      </pc:sldChg>
      <pc:sldChg chg="addSp delSp modSp">
        <pc:chgData name="ANKITKUMAR DANDIWALA" userId="05cf72fb1080c2a4" providerId="LiveId" clId="{27528EB4-22D7-46BE-A16B-3A50D689C06A}" dt="2020-08-24T14:26:03.168" v="555" actId="20577"/>
        <pc:sldMkLst>
          <pc:docMk/>
          <pc:sldMk cId="902984223" sldId="343"/>
        </pc:sldMkLst>
        <pc:spChg chg="del">
          <ac:chgData name="ANKITKUMAR DANDIWALA" userId="05cf72fb1080c2a4" providerId="LiveId" clId="{27528EB4-22D7-46BE-A16B-3A50D689C06A}" dt="2020-08-24T13:34:27.578" v="409" actId="478"/>
          <ac:spMkLst>
            <pc:docMk/>
            <pc:sldMk cId="902984223" sldId="343"/>
            <ac:spMk id="40" creationId="{00000000-0000-0000-0000-000000000000}"/>
          </ac:spMkLst>
        </pc:spChg>
        <pc:spChg chg="add">
          <ac:chgData name="ANKITKUMAR DANDIWALA" userId="05cf72fb1080c2a4" providerId="LiveId" clId="{27528EB4-22D7-46BE-A16B-3A50D689C06A}" dt="2020-08-24T13:36:48.685" v="450"/>
          <ac:spMkLst>
            <pc:docMk/>
            <pc:sldMk cId="902984223" sldId="343"/>
            <ac:spMk id="41" creationId="{693292C9-6671-4F68-A52C-73E5F78CE4DC}"/>
          </ac:spMkLst>
        </pc:spChg>
        <pc:spChg chg="mod">
          <ac:chgData name="ANKITKUMAR DANDIWALA" userId="05cf72fb1080c2a4" providerId="LiveId" clId="{27528EB4-22D7-46BE-A16B-3A50D689C06A}" dt="2020-08-24T14:26:03.168" v="555" actId="20577"/>
          <ac:spMkLst>
            <pc:docMk/>
            <pc:sldMk cId="902984223" sldId="343"/>
            <ac:spMk id="123" creationId="{00000000-0000-0000-0000-000000000000}"/>
          </ac:spMkLst>
        </pc:spChg>
      </pc:sldChg>
      <pc:sldChg chg="addSp delSp modSp">
        <pc:chgData name="ANKITKUMAR DANDIWALA" userId="05cf72fb1080c2a4" providerId="LiveId" clId="{27528EB4-22D7-46BE-A16B-3A50D689C06A}" dt="2020-08-24T14:30:41.488" v="585" actId="57"/>
        <pc:sldMkLst>
          <pc:docMk/>
          <pc:sldMk cId="1820393068" sldId="344"/>
        </pc:sldMkLst>
        <pc:spChg chg="del">
          <ac:chgData name="ANKITKUMAR DANDIWALA" userId="05cf72fb1080c2a4" providerId="LiveId" clId="{27528EB4-22D7-46BE-A16B-3A50D689C06A}" dt="2020-08-24T13:34:42.621" v="412" actId="478"/>
          <ac:spMkLst>
            <pc:docMk/>
            <pc:sldMk cId="1820393068" sldId="344"/>
            <ac:spMk id="6" creationId="{00000000-0000-0000-0000-000000000000}"/>
          </ac:spMkLst>
        </pc:spChg>
        <pc:spChg chg="add">
          <ac:chgData name="ANKITKUMAR DANDIWALA" userId="05cf72fb1080c2a4" providerId="LiveId" clId="{27528EB4-22D7-46BE-A16B-3A50D689C06A}" dt="2020-08-24T13:36:52.317" v="453"/>
          <ac:spMkLst>
            <pc:docMk/>
            <pc:sldMk cId="1820393068" sldId="344"/>
            <ac:spMk id="7" creationId="{BFA63A3C-AE8D-4A2A-B7EF-350D78EEFDDC}"/>
          </ac:spMkLst>
        </pc:spChg>
        <pc:graphicFrameChg chg="modGraphic">
          <ac:chgData name="ANKITKUMAR DANDIWALA" userId="05cf72fb1080c2a4" providerId="LiveId" clId="{27528EB4-22D7-46BE-A16B-3A50D689C06A}" dt="2020-08-24T14:30:41.488" v="585" actId="57"/>
          <ac:graphicFrameMkLst>
            <pc:docMk/>
            <pc:sldMk cId="1820393068" sldId="344"/>
            <ac:graphicFrameMk id="12" creationId="{00000000-0000-0000-0000-000000000000}"/>
          </ac:graphicFrameMkLst>
        </pc:graphicFrameChg>
      </pc:sldChg>
      <pc:sldChg chg="addSp delSp modSp">
        <pc:chgData name="ANKITKUMAR DANDIWALA" userId="05cf72fb1080c2a4" providerId="LiveId" clId="{27528EB4-22D7-46BE-A16B-3A50D689C06A}" dt="2020-08-24T15:13:58.962" v="961" actId="255"/>
        <pc:sldMkLst>
          <pc:docMk/>
          <pc:sldMk cId="1531966010" sldId="349"/>
        </pc:sldMkLst>
        <pc:spChg chg="add mod">
          <ac:chgData name="ANKITKUMAR DANDIWALA" userId="05cf72fb1080c2a4" providerId="LiveId" clId="{27528EB4-22D7-46BE-A16B-3A50D689C06A}" dt="2020-08-24T13:37:21.623" v="457" actId="207"/>
          <ac:spMkLst>
            <pc:docMk/>
            <pc:sldMk cId="1531966010" sldId="349"/>
            <ac:spMk id="5" creationId="{A456DD1B-FC55-4796-AD29-0B0D2266948F}"/>
          </ac:spMkLst>
        </pc:spChg>
        <pc:spChg chg="del">
          <ac:chgData name="ANKITKUMAR DANDIWALA" userId="05cf72fb1080c2a4" providerId="LiveId" clId="{27528EB4-22D7-46BE-A16B-3A50D689C06A}" dt="2020-08-24T13:34:48.879" v="414" actId="478"/>
          <ac:spMkLst>
            <pc:docMk/>
            <pc:sldMk cId="1531966010" sldId="349"/>
            <ac:spMk id="6" creationId="{00000000-0000-0000-0000-000000000000}"/>
          </ac:spMkLst>
        </pc:spChg>
        <pc:graphicFrameChg chg="mod">
          <ac:chgData name="ANKITKUMAR DANDIWALA" userId="05cf72fb1080c2a4" providerId="LiveId" clId="{27528EB4-22D7-46BE-A16B-3A50D689C06A}" dt="2020-08-24T15:13:58.962" v="961" actId="255"/>
          <ac:graphicFrameMkLst>
            <pc:docMk/>
            <pc:sldMk cId="1531966010" sldId="349"/>
            <ac:graphicFrameMk id="4" creationId="{00000000-0000-0000-0000-000000000000}"/>
          </ac:graphicFrameMkLst>
        </pc:graphicFrameChg>
      </pc:sldChg>
      <pc:sldChg chg="addSp delSp">
        <pc:chgData name="ANKITKUMAR DANDIWALA" userId="05cf72fb1080c2a4" providerId="LiveId" clId="{27528EB4-22D7-46BE-A16B-3A50D689C06A}" dt="2020-08-24T13:37:26.350" v="458"/>
        <pc:sldMkLst>
          <pc:docMk/>
          <pc:sldMk cId="1165146213" sldId="352"/>
        </pc:sldMkLst>
        <pc:spChg chg="del">
          <ac:chgData name="ANKITKUMAR DANDIWALA" userId="05cf72fb1080c2a4" providerId="LiveId" clId="{27528EB4-22D7-46BE-A16B-3A50D689C06A}" dt="2020-08-24T13:34:51.146" v="415" actId="478"/>
          <ac:spMkLst>
            <pc:docMk/>
            <pc:sldMk cId="1165146213" sldId="352"/>
            <ac:spMk id="6" creationId="{00000000-0000-0000-0000-000000000000}"/>
          </ac:spMkLst>
        </pc:spChg>
        <pc:spChg chg="add">
          <ac:chgData name="ANKITKUMAR DANDIWALA" userId="05cf72fb1080c2a4" providerId="LiveId" clId="{27528EB4-22D7-46BE-A16B-3A50D689C06A}" dt="2020-08-24T13:37:26.350" v="458"/>
          <ac:spMkLst>
            <pc:docMk/>
            <pc:sldMk cId="1165146213" sldId="352"/>
            <ac:spMk id="7" creationId="{C7F2EE74-0725-430C-9C01-45A5A367ADF9}"/>
          </ac:spMkLst>
        </pc:spChg>
      </pc:sldChg>
      <pc:sldChg chg="addSp delSp">
        <pc:chgData name="ANKITKUMAR DANDIWALA" userId="05cf72fb1080c2a4" providerId="LiveId" clId="{27528EB4-22D7-46BE-A16B-3A50D689C06A}" dt="2020-08-24T13:37:31.542" v="462"/>
        <pc:sldMkLst>
          <pc:docMk/>
          <pc:sldMk cId="716385727" sldId="353"/>
        </pc:sldMkLst>
        <pc:spChg chg="add">
          <ac:chgData name="ANKITKUMAR DANDIWALA" userId="05cf72fb1080c2a4" providerId="LiveId" clId="{27528EB4-22D7-46BE-A16B-3A50D689C06A}" dt="2020-08-24T13:37:31.542" v="462"/>
          <ac:spMkLst>
            <pc:docMk/>
            <pc:sldMk cId="716385727" sldId="353"/>
            <ac:spMk id="11" creationId="{FFC0EF75-FC62-4E03-B64F-A5830FD67A8B}"/>
          </ac:spMkLst>
        </pc:spChg>
        <pc:spChg chg="del">
          <ac:chgData name="ANKITKUMAR DANDIWALA" userId="05cf72fb1080c2a4" providerId="LiveId" clId="{27528EB4-22D7-46BE-A16B-3A50D689C06A}" dt="2020-08-24T13:34:56.442" v="419" actId="478"/>
          <ac:spMkLst>
            <pc:docMk/>
            <pc:sldMk cId="716385727" sldId="353"/>
            <ac:spMk id="12" creationId="{00000000-0000-0000-0000-000000000000}"/>
          </ac:spMkLst>
        </pc:spChg>
      </pc:sldChg>
      <pc:sldChg chg="addSp delSp">
        <pc:chgData name="ANKITKUMAR DANDIWALA" userId="05cf72fb1080c2a4" providerId="LiveId" clId="{27528EB4-22D7-46BE-A16B-3A50D689C06A}" dt="2020-08-24T13:37:27.678" v="459"/>
        <pc:sldMkLst>
          <pc:docMk/>
          <pc:sldMk cId="1467943213" sldId="354"/>
        </pc:sldMkLst>
        <pc:spChg chg="del">
          <ac:chgData name="ANKITKUMAR DANDIWALA" userId="05cf72fb1080c2a4" providerId="LiveId" clId="{27528EB4-22D7-46BE-A16B-3A50D689C06A}" dt="2020-08-24T13:34:52.746" v="416" actId="478"/>
          <ac:spMkLst>
            <pc:docMk/>
            <pc:sldMk cId="1467943213" sldId="354"/>
            <ac:spMk id="8" creationId="{00000000-0000-0000-0000-000000000000}"/>
          </ac:spMkLst>
        </pc:spChg>
        <pc:spChg chg="add">
          <ac:chgData name="ANKITKUMAR DANDIWALA" userId="05cf72fb1080c2a4" providerId="LiveId" clId="{27528EB4-22D7-46BE-A16B-3A50D689C06A}" dt="2020-08-24T13:37:27.678" v="459"/>
          <ac:spMkLst>
            <pc:docMk/>
            <pc:sldMk cId="1467943213" sldId="354"/>
            <ac:spMk id="9" creationId="{2F334CCE-2FC2-418D-9C33-3F99DEF63877}"/>
          </ac:spMkLst>
        </pc:spChg>
      </pc:sldChg>
      <pc:sldChg chg="addSp delSp modSp">
        <pc:chgData name="ANKITKUMAR DANDIWALA" userId="05cf72fb1080c2a4" providerId="LiveId" clId="{27528EB4-22D7-46BE-A16B-3A50D689C06A}" dt="2020-08-24T14:37:31.168" v="630" actId="57"/>
        <pc:sldMkLst>
          <pc:docMk/>
          <pc:sldMk cId="3836770046" sldId="355"/>
        </pc:sldMkLst>
        <pc:spChg chg="add">
          <ac:chgData name="ANKITKUMAR DANDIWALA" userId="05cf72fb1080c2a4" providerId="LiveId" clId="{27528EB4-22D7-46BE-A16B-3A50D689C06A}" dt="2020-08-24T13:37:32.750" v="463"/>
          <ac:spMkLst>
            <pc:docMk/>
            <pc:sldMk cId="3836770046" sldId="355"/>
            <ac:spMk id="10" creationId="{072EB4E0-3B1F-44F9-B48A-3239E73A512F}"/>
          </ac:spMkLst>
        </pc:spChg>
        <pc:spChg chg="mod">
          <ac:chgData name="ANKITKUMAR DANDIWALA" userId="05cf72fb1080c2a4" providerId="LiveId" clId="{27528EB4-22D7-46BE-A16B-3A50D689C06A}" dt="2020-08-24T14:37:06.074" v="617" actId="57"/>
          <ac:spMkLst>
            <pc:docMk/>
            <pc:sldMk cId="3836770046" sldId="355"/>
            <ac:spMk id="11" creationId="{00000000-0000-0000-0000-000000000000}"/>
          </ac:spMkLst>
        </pc:spChg>
        <pc:spChg chg="mod">
          <ac:chgData name="ANKITKUMAR DANDIWALA" userId="05cf72fb1080c2a4" providerId="LiveId" clId="{27528EB4-22D7-46BE-A16B-3A50D689C06A}" dt="2020-08-24T14:37:12.355" v="620" actId="57"/>
          <ac:spMkLst>
            <pc:docMk/>
            <pc:sldMk cId="3836770046" sldId="355"/>
            <ac:spMk id="12" creationId="{00000000-0000-0000-0000-000000000000}"/>
          </ac:spMkLst>
        </pc:spChg>
        <pc:spChg chg="mod">
          <ac:chgData name="ANKITKUMAR DANDIWALA" userId="05cf72fb1080c2a4" providerId="LiveId" clId="{27528EB4-22D7-46BE-A16B-3A50D689C06A}" dt="2020-08-24T14:37:21.760" v="624" actId="57"/>
          <ac:spMkLst>
            <pc:docMk/>
            <pc:sldMk cId="3836770046" sldId="355"/>
            <ac:spMk id="13" creationId="{00000000-0000-0000-0000-000000000000}"/>
          </ac:spMkLst>
        </pc:spChg>
        <pc:spChg chg="mod">
          <ac:chgData name="ANKITKUMAR DANDIWALA" userId="05cf72fb1080c2a4" providerId="LiveId" clId="{27528EB4-22D7-46BE-A16B-3A50D689C06A}" dt="2020-08-24T14:37:31.168" v="630" actId="57"/>
          <ac:spMkLst>
            <pc:docMk/>
            <pc:sldMk cId="3836770046" sldId="355"/>
            <ac:spMk id="14" creationId="{00000000-0000-0000-0000-000000000000}"/>
          </ac:spMkLst>
        </pc:spChg>
        <pc:spChg chg="del">
          <ac:chgData name="ANKITKUMAR DANDIWALA" userId="05cf72fb1080c2a4" providerId="LiveId" clId="{27528EB4-22D7-46BE-A16B-3A50D689C06A}" dt="2020-08-24T13:34:57.658" v="420" actId="478"/>
          <ac:spMkLst>
            <pc:docMk/>
            <pc:sldMk cId="3836770046" sldId="355"/>
            <ac:spMk id="15" creationId="{00000000-0000-0000-0000-000000000000}"/>
          </ac:spMkLst>
        </pc:spChg>
      </pc:sldChg>
      <pc:sldChg chg="addSp delSp">
        <pc:chgData name="ANKITKUMAR DANDIWALA" userId="05cf72fb1080c2a4" providerId="LiveId" clId="{27528EB4-22D7-46BE-A16B-3A50D689C06A}" dt="2020-08-24T13:37:33.853" v="464"/>
        <pc:sldMkLst>
          <pc:docMk/>
          <pc:sldMk cId="2517789303" sldId="356"/>
        </pc:sldMkLst>
        <pc:spChg chg="add">
          <ac:chgData name="ANKITKUMAR DANDIWALA" userId="05cf72fb1080c2a4" providerId="LiveId" clId="{27528EB4-22D7-46BE-A16B-3A50D689C06A}" dt="2020-08-24T13:37:33.853" v="464"/>
          <ac:spMkLst>
            <pc:docMk/>
            <pc:sldMk cId="2517789303" sldId="356"/>
            <ac:spMk id="32" creationId="{97EF01B5-18E1-4B95-99C2-98504E677C40}"/>
          </ac:spMkLst>
        </pc:spChg>
        <pc:spChg chg="del">
          <ac:chgData name="ANKITKUMAR DANDIWALA" userId="05cf72fb1080c2a4" providerId="LiveId" clId="{27528EB4-22D7-46BE-A16B-3A50D689C06A}" dt="2020-08-24T13:34:58.786" v="421" actId="478"/>
          <ac:spMkLst>
            <pc:docMk/>
            <pc:sldMk cId="2517789303" sldId="356"/>
            <ac:spMk id="33" creationId="{00000000-0000-0000-0000-000000000000}"/>
          </ac:spMkLst>
        </pc:spChg>
      </pc:sldChg>
      <pc:sldChg chg="addSp delSp modSp">
        <pc:chgData name="ANKITKUMAR DANDIWALA" userId="05cf72fb1080c2a4" providerId="LiveId" clId="{27528EB4-22D7-46BE-A16B-3A50D689C06A}" dt="2020-08-24T14:42:52.356" v="658" actId="20577"/>
        <pc:sldMkLst>
          <pc:docMk/>
          <pc:sldMk cId="1767890505" sldId="357"/>
        </pc:sldMkLst>
        <pc:spChg chg="mod">
          <ac:chgData name="ANKITKUMAR DANDIWALA" userId="05cf72fb1080c2a4" providerId="LiveId" clId="{27528EB4-22D7-46BE-A16B-3A50D689C06A}" dt="2020-08-24T14:41:57.552" v="633" actId="57"/>
          <ac:spMkLst>
            <pc:docMk/>
            <pc:sldMk cId="1767890505" sldId="357"/>
            <ac:spMk id="11" creationId="{00000000-0000-0000-0000-000000000000}"/>
          </ac:spMkLst>
        </pc:spChg>
        <pc:spChg chg="mod">
          <ac:chgData name="ANKITKUMAR DANDIWALA" userId="05cf72fb1080c2a4" providerId="LiveId" clId="{27528EB4-22D7-46BE-A16B-3A50D689C06A}" dt="2020-08-24T14:42:06.702" v="636" actId="57"/>
          <ac:spMkLst>
            <pc:docMk/>
            <pc:sldMk cId="1767890505" sldId="357"/>
            <ac:spMk id="12" creationId="{00000000-0000-0000-0000-000000000000}"/>
          </ac:spMkLst>
        </pc:spChg>
        <pc:spChg chg="mod">
          <ac:chgData name="ANKITKUMAR DANDIWALA" userId="05cf72fb1080c2a4" providerId="LiveId" clId="{27528EB4-22D7-46BE-A16B-3A50D689C06A}" dt="2020-08-24T14:42:52.356" v="658" actId="20577"/>
          <ac:spMkLst>
            <pc:docMk/>
            <pc:sldMk cId="1767890505" sldId="357"/>
            <ac:spMk id="13" creationId="{00000000-0000-0000-0000-000000000000}"/>
          </ac:spMkLst>
        </pc:spChg>
        <pc:spChg chg="add">
          <ac:chgData name="ANKITKUMAR DANDIWALA" userId="05cf72fb1080c2a4" providerId="LiveId" clId="{27528EB4-22D7-46BE-A16B-3A50D689C06A}" dt="2020-08-24T13:37:34.886" v="465"/>
          <ac:spMkLst>
            <pc:docMk/>
            <pc:sldMk cId="1767890505" sldId="357"/>
            <ac:spMk id="14" creationId="{F1ED5041-1E9B-4932-AABD-BE69203A81A0}"/>
          </ac:spMkLst>
        </pc:spChg>
        <pc:spChg chg="mod">
          <ac:chgData name="ANKITKUMAR DANDIWALA" userId="05cf72fb1080c2a4" providerId="LiveId" clId="{27528EB4-22D7-46BE-A16B-3A50D689C06A}" dt="2020-08-24T14:42:46.170" v="653" actId="57"/>
          <ac:spMkLst>
            <pc:docMk/>
            <pc:sldMk cId="1767890505" sldId="357"/>
            <ac:spMk id="15" creationId="{00000000-0000-0000-0000-000000000000}"/>
          </ac:spMkLst>
        </pc:spChg>
        <pc:spChg chg="del">
          <ac:chgData name="ANKITKUMAR DANDIWALA" userId="05cf72fb1080c2a4" providerId="LiveId" clId="{27528EB4-22D7-46BE-A16B-3A50D689C06A}" dt="2020-08-24T13:34:59.850" v="422" actId="478"/>
          <ac:spMkLst>
            <pc:docMk/>
            <pc:sldMk cId="1767890505" sldId="357"/>
            <ac:spMk id="16" creationId="{00000000-0000-0000-0000-000000000000}"/>
          </ac:spMkLst>
        </pc:spChg>
      </pc:sldChg>
      <pc:sldChg chg="addSp delSp modSp">
        <pc:chgData name="ANKITKUMAR DANDIWALA" userId="05cf72fb1080c2a4" providerId="LiveId" clId="{27528EB4-22D7-46BE-A16B-3A50D689C06A}" dt="2020-08-24T13:37:35.965" v="466"/>
        <pc:sldMkLst>
          <pc:docMk/>
          <pc:sldMk cId="1001782666" sldId="358"/>
        </pc:sldMkLst>
        <pc:spChg chg="add">
          <ac:chgData name="ANKITKUMAR DANDIWALA" userId="05cf72fb1080c2a4" providerId="LiveId" clId="{27528EB4-22D7-46BE-A16B-3A50D689C06A}" dt="2020-08-24T13:37:35.965" v="466"/>
          <ac:spMkLst>
            <pc:docMk/>
            <pc:sldMk cId="1001782666" sldId="358"/>
            <ac:spMk id="51" creationId="{A2996083-0BD8-486F-A888-278A9A71CDE8}"/>
          </ac:spMkLst>
        </pc:spChg>
        <pc:spChg chg="del mod">
          <ac:chgData name="ANKITKUMAR DANDIWALA" userId="05cf72fb1080c2a4" providerId="LiveId" clId="{27528EB4-22D7-46BE-A16B-3A50D689C06A}" dt="2020-08-24T13:35:01" v="424" actId="478"/>
          <ac:spMkLst>
            <pc:docMk/>
            <pc:sldMk cId="1001782666" sldId="358"/>
            <ac:spMk id="54" creationId="{00000000-0000-0000-0000-000000000000}"/>
          </ac:spMkLst>
        </pc:spChg>
      </pc:sldChg>
      <pc:sldChg chg="addSp delSp">
        <pc:chgData name="ANKITKUMAR DANDIWALA" userId="05cf72fb1080c2a4" providerId="LiveId" clId="{27528EB4-22D7-46BE-A16B-3A50D689C06A}" dt="2020-08-24T13:37:39.302" v="469"/>
        <pc:sldMkLst>
          <pc:docMk/>
          <pc:sldMk cId="2265618525" sldId="359"/>
        </pc:sldMkLst>
        <pc:spChg chg="add">
          <ac:chgData name="ANKITKUMAR DANDIWALA" userId="05cf72fb1080c2a4" providerId="LiveId" clId="{27528EB4-22D7-46BE-A16B-3A50D689C06A}" dt="2020-08-24T13:37:39.302" v="469"/>
          <ac:spMkLst>
            <pc:docMk/>
            <pc:sldMk cId="2265618525" sldId="359"/>
            <ac:spMk id="15" creationId="{164467BA-2B85-40CF-B79C-DDF5F6D1594B}"/>
          </ac:spMkLst>
        </pc:spChg>
        <pc:spChg chg="del">
          <ac:chgData name="ANKITKUMAR DANDIWALA" userId="05cf72fb1080c2a4" providerId="LiveId" clId="{27528EB4-22D7-46BE-A16B-3A50D689C06A}" dt="2020-08-24T13:35:06.914" v="427" actId="478"/>
          <ac:spMkLst>
            <pc:docMk/>
            <pc:sldMk cId="2265618525" sldId="359"/>
            <ac:spMk id="16" creationId="{00000000-0000-0000-0000-000000000000}"/>
          </ac:spMkLst>
        </pc:spChg>
      </pc:sldChg>
      <pc:sldChg chg="addSp delSp modSp">
        <pc:chgData name="ANKITKUMAR DANDIWALA" userId="05cf72fb1080c2a4" providerId="LiveId" clId="{27528EB4-22D7-46BE-A16B-3A50D689C06A}" dt="2020-08-24T15:01:12.312" v="771"/>
        <pc:sldMkLst>
          <pc:docMk/>
          <pc:sldMk cId="3549341878" sldId="363"/>
        </pc:sldMkLst>
        <pc:spChg chg="mod">
          <ac:chgData name="ANKITKUMAR DANDIWALA" userId="05cf72fb1080c2a4" providerId="LiveId" clId="{27528EB4-22D7-46BE-A16B-3A50D689C06A}" dt="2020-08-24T15:01:12.312" v="771"/>
          <ac:spMkLst>
            <pc:docMk/>
            <pc:sldMk cId="3549341878" sldId="363"/>
            <ac:spMk id="2" creationId="{00000000-0000-0000-0000-000000000000}"/>
          </ac:spMkLst>
        </pc:spChg>
        <pc:spChg chg="add">
          <ac:chgData name="ANKITKUMAR DANDIWALA" userId="05cf72fb1080c2a4" providerId="LiveId" clId="{27528EB4-22D7-46BE-A16B-3A50D689C06A}" dt="2020-08-24T13:37:40.293" v="470"/>
          <ac:spMkLst>
            <pc:docMk/>
            <pc:sldMk cId="3549341878" sldId="363"/>
            <ac:spMk id="6" creationId="{89C4BDB4-1DD2-4734-BEBF-8BF3BE255397}"/>
          </ac:spMkLst>
        </pc:spChg>
        <pc:spChg chg="del">
          <ac:chgData name="ANKITKUMAR DANDIWALA" userId="05cf72fb1080c2a4" providerId="LiveId" clId="{27528EB4-22D7-46BE-A16B-3A50D689C06A}" dt="2020-08-24T13:35:08.514" v="428" actId="478"/>
          <ac:spMkLst>
            <pc:docMk/>
            <pc:sldMk cId="3549341878" sldId="363"/>
            <ac:spMk id="7" creationId="{00000000-0000-0000-0000-000000000000}"/>
          </ac:spMkLst>
        </pc:spChg>
        <pc:graphicFrameChg chg="modGraphic">
          <ac:chgData name="ANKITKUMAR DANDIWALA" userId="05cf72fb1080c2a4" providerId="LiveId" clId="{27528EB4-22D7-46BE-A16B-3A50D689C06A}" dt="2020-08-24T14:58:19.173" v="722" actId="57"/>
          <ac:graphicFrameMkLst>
            <pc:docMk/>
            <pc:sldMk cId="3549341878" sldId="363"/>
            <ac:graphicFrameMk id="5" creationId="{00000000-0000-0000-0000-000000000000}"/>
          </ac:graphicFrameMkLst>
        </pc:graphicFrameChg>
      </pc:sldChg>
      <pc:sldChg chg="addSp delSp modSp">
        <pc:chgData name="ANKITKUMAR DANDIWALA" userId="05cf72fb1080c2a4" providerId="LiveId" clId="{27528EB4-22D7-46BE-A16B-3A50D689C06A}" dt="2020-08-24T15:01:54.013" v="780" actId="57"/>
        <pc:sldMkLst>
          <pc:docMk/>
          <pc:sldMk cId="3800342839" sldId="364"/>
        </pc:sldMkLst>
        <pc:spChg chg="mod">
          <ac:chgData name="ANKITKUMAR DANDIWALA" userId="05cf72fb1080c2a4" providerId="LiveId" clId="{27528EB4-22D7-46BE-A16B-3A50D689C06A}" dt="2020-08-24T15:00:58.498" v="770" actId="6549"/>
          <ac:spMkLst>
            <pc:docMk/>
            <pc:sldMk cId="3800342839" sldId="364"/>
            <ac:spMk id="2" creationId="{00000000-0000-0000-0000-000000000000}"/>
          </ac:spMkLst>
        </pc:spChg>
        <pc:spChg chg="add">
          <ac:chgData name="ANKITKUMAR DANDIWALA" userId="05cf72fb1080c2a4" providerId="LiveId" clId="{27528EB4-22D7-46BE-A16B-3A50D689C06A}" dt="2020-08-24T13:37:41.262" v="471"/>
          <ac:spMkLst>
            <pc:docMk/>
            <pc:sldMk cId="3800342839" sldId="364"/>
            <ac:spMk id="12" creationId="{E3DADA94-BCAE-4877-B873-472C34587B12}"/>
          </ac:spMkLst>
        </pc:spChg>
        <pc:spChg chg="del">
          <ac:chgData name="ANKITKUMAR DANDIWALA" userId="05cf72fb1080c2a4" providerId="LiveId" clId="{27528EB4-22D7-46BE-A16B-3A50D689C06A}" dt="2020-08-24T13:35:09.818" v="429" actId="478"/>
          <ac:spMkLst>
            <pc:docMk/>
            <pc:sldMk cId="3800342839" sldId="364"/>
            <ac:spMk id="14" creationId="{00000000-0000-0000-0000-000000000000}"/>
          </ac:spMkLst>
        </pc:spChg>
        <pc:graphicFrameChg chg="modGraphic">
          <ac:chgData name="ANKITKUMAR DANDIWALA" userId="05cf72fb1080c2a4" providerId="LiveId" clId="{27528EB4-22D7-46BE-A16B-3A50D689C06A}" dt="2020-08-24T15:01:54.013" v="780" actId="57"/>
          <ac:graphicFrameMkLst>
            <pc:docMk/>
            <pc:sldMk cId="3800342839" sldId="364"/>
            <ac:graphicFrameMk id="8" creationId="{00000000-0000-0000-0000-000000000000}"/>
          </ac:graphicFrameMkLst>
        </pc:graphicFrameChg>
      </pc:sldChg>
      <pc:sldChg chg="addSp delSp">
        <pc:chgData name="ANKITKUMAR DANDIWALA" userId="05cf72fb1080c2a4" providerId="LiveId" clId="{27528EB4-22D7-46BE-A16B-3A50D689C06A}" dt="2020-08-24T13:37:42.239" v="472"/>
        <pc:sldMkLst>
          <pc:docMk/>
          <pc:sldMk cId="491797920" sldId="368"/>
        </pc:sldMkLst>
        <pc:spChg chg="add">
          <ac:chgData name="ANKITKUMAR DANDIWALA" userId="05cf72fb1080c2a4" providerId="LiveId" clId="{27528EB4-22D7-46BE-A16B-3A50D689C06A}" dt="2020-08-24T13:37:42.239" v="472"/>
          <ac:spMkLst>
            <pc:docMk/>
            <pc:sldMk cId="491797920" sldId="368"/>
            <ac:spMk id="111" creationId="{31BD678E-0878-4B6A-9DBA-814DB3074C6D}"/>
          </ac:spMkLst>
        </pc:spChg>
        <pc:spChg chg="del">
          <ac:chgData name="ANKITKUMAR DANDIWALA" userId="05cf72fb1080c2a4" providerId="LiveId" clId="{27528EB4-22D7-46BE-A16B-3A50D689C06A}" dt="2020-08-24T13:35:11.291" v="430" actId="478"/>
          <ac:spMkLst>
            <pc:docMk/>
            <pc:sldMk cId="491797920" sldId="368"/>
            <ac:spMk id="112" creationId="{00000000-0000-0000-0000-000000000000}"/>
          </ac:spMkLst>
        </pc:spChg>
      </pc:sldChg>
      <pc:sldChg chg="addSp delSp">
        <pc:chgData name="ANKITKUMAR DANDIWALA" userId="05cf72fb1080c2a4" providerId="LiveId" clId="{27528EB4-22D7-46BE-A16B-3A50D689C06A}" dt="2020-08-24T13:37:47.308" v="473"/>
        <pc:sldMkLst>
          <pc:docMk/>
          <pc:sldMk cId="49968947" sldId="369"/>
        </pc:sldMkLst>
        <pc:spChg chg="add">
          <ac:chgData name="ANKITKUMAR DANDIWALA" userId="05cf72fb1080c2a4" providerId="LiveId" clId="{27528EB4-22D7-46BE-A16B-3A50D689C06A}" dt="2020-08-24T13:37:47.308" v="473"/>
          <ac:spMkLst>
            <pc:docMk/>
            <pc:sldMk cId="49968947" sldId="369"/>
            <ac:spMk id="9" creationId="{9141ADA2-8AAA-4F65-8A47-9EDF7D57D956}"/>
          </ac:spMkLst>
        </pc:spChg>
        <pc:spChg chg="del">
          <ac:chgData name="ANKITKUMAR DANDIWALA" userId="05cf72fb1080c2a4" providerId="LiveId" clId="{27528EB4-22D7-46BE-A16B-3A50D689C06A}" dt="2020-08-24T13:35:12.922" v="431" actId="478"/>
          <ac:spMkLst>
            <pc:docMk/>
            <pc:sldMk cId="49968947" sldId="369"/>
            <ac:spMk id="10" creationId="{00000000-0000-0000-0000-000000000000}"/>
          </ac:spMkLst>
        </pc:spChg>
      </pc:sldChg>
      <pc:sldChg chg="addSp delSp">
        <pc:chgData name="ANKITKUMAR DANDIWALA" userId="05cf72fb1080c2a4" providerId="LiveId" clId="{27528EB4-22D7-46BE-A16B-3A50D689C06A}" dt="2020-08-24T13:37:48.836" v="474"/>
        <pc:sldMkLst>
          <pc:docMk/>
          <pc:sldMk cId="2659728813" sldId="370"/>
        </pc:sldMkLst>
        <pc:spChg chg="add">
          <ac:chgData name="ANKITKUMAR DANDIWALA" userId="05cf72fb1080c2a4" providerId="LiveId" clId="{27528EB4-22D7-46BE-A16B-3A50D689C06A}" dt="2020-08-24T13:37:48.836" v="474"/>
          <ac:spMkLst>
            <pc:docMk/>
            <pc:sldMk cId="2659728813" sldId="370"/>
            <ac:spMk id="11" creationId="{C7C6AFD1-B337-4305-ACE9-D1BA344371C0}"/>
          </ac:spMkLst>
        </pc:spChg>
        <pc:spChg chg="del">
          <ac:chgData name="ANKITKUMAR DANDIWALA" userId="05cf72fb1080c2a4" providerId="LiveId" clId="{27528EB4-22D7-46BE-A16B-3A50D689C06A}" dt="2020-08-24T13:35:14.786" v="432" actId="478"/>
          <ac:spMkLst>
            <pc:docMk/>
            <pc:sldMk cId="2659728813" sldId="370"/>
            <ac:spMk id="14" creationId="{00000000-0000-0000-0000-000000000000}"/>
          </ac:spMkLst>
        </pc:spChg>
      </pc:sldChg>
      <pc:sldChg chg="addSp delSp modSp">
        <pc:chgData name="ANKITKUMAR DANDIWALA" userId="05cf72fb1080c2a4" providerId="LiveId" clId="{27528EB4-22D7-46BE-A16B-3A50D689C06A}" dt="2020-08-24T15:08:22.948" v="860" actId="57"/>
        <pc:sldMkLst>
          <pc:docMk/>
          <pc:sldMk cId="913301331" sldId="372"/>
        </pc:sldMkLst>
        <pc:spChg chg="mod">
          <ac:chgData name="ANKITKUMAR DANDIWALA" userId="05cf72fb1080c2a4" providerId="LiveId" clId="{27528EB4-22D7-46BE-A16B-3A50D689C06A}" dt="2020-08-24T15:07:17.511" v="827" actId="57"/>
          <ac:spMkLst>
            <pc:docMk/>
            <pc:sldMk cId="913301331" sldId="372"/>
            <ac:spMk id="12" creationId="{00000000-0000-0000-0000-000000000000}"/>
          </ac:spMkLst>
        </pc:spChg>
        <pc:spChg chg="del">
          <ac:chgData name="ANKITKUMAR DANDIWALA" userId="05cf72fb1080c2a4" providerId="LiveId" clId="{27528EB4-22D7-46BE-A16B-3A50D689C06A}" dt="2020-08-24T13:35:21.962" v="433" actId="478"/>
          <ac:spMkLst>
            <pc:docMk/>
            <pc:sldMk cId="913301331" sldId="372"/>
            <ac:spMk id="13" creationId="{00000000-0000-0000-0000-000000000000}"/>
          </ac:spMkLst>
        </pc:spChg>
        <pc:spChg chg="mod">
          <ac:chgData name="ANKITKUMAR DANDIWALA" userId="05cf72fb1080c2a4" providerId="LiveId" clId="{27528EB4-22D7-46BE-A16B-3A50D689C06A}" dt="2020-08-24T15:07:41.299" v="839" actId="57"/>
          <ac:spMkLst>
            <pc:docMk/>
            <pc:sldMk cId="913301331" sldId="372"/>
            <ac:spMk id="14" creationId="{00000000-0000-0000-0000-000000000000}"/>
          </ac:spMkLst>
        </pc:spChg>
        <pc:spChg chg="mod">
          <ac:chgData name="ANKITKUMAR DANDIWALA" userId="05cf72fb1080c2a4" providerId="LiveId" clId="{27528EB4-22D7-46BE-A16B-3A50D689C06A}" dt="2020-08-24T15:08:14.369" v="857" actId="57"/>
          <ac:spMkLst>
            <pc:docMk/>
            <pc:sldMk cId="913301331" sldId="372"/>
            <ac:spMk id="15" creationId="{00000000-0000-0000-0000-000000000000}"/>
          </ac:spMkLst>
        </pc:spChg>
        <pc:spChg chg="mod">
          <ac:chgData name="ANKITKUMAR DANDIWALA" userId="05cf72fb1080c2a4" providerId="LiveId" clId="{27528EB4-22D7-46BE-A16B-3A50D689C06A}" dt="2020-08-24T15:08:22.948" v="860" actId="57"/>
          <ac:spMkLst>
            <pc:docMk/>
            <pc:sldMk cId="913301331" sldId="372"/>
            <ac:spMk id="16" creationId="{00000000-0000-0000-0000-000000000000}"/>
          </ac:spMkLst>
        </pc:spChg>
        <pc:spChg chg="add">
          <ac:chgData name="ANKITKUMAR DANDIWALA" userId="05cf72fb1080c2a4" providerId="LiveId" clId="{27528EB4-22D7-46BE-A16B-3A50D689C06A}" dt="2020-08-24T13:37:50.020" v="475"/>
          <ac:spMkLst>
            <pc:docMk/>
            <pc:sldMk cId="913301331" sldId="372"/>
            <ac:spMk id="17" creationId="{EE6AB413-43A1-486A-9F52-BF2358F4B740}"/>
          </ac:spMkLst>
        </pc:spChg>
      </pc:sldChg>
      <pc:sldChg chg="addSp delSp">
        <pc:chgData name="ANKITKUMAR DANDIWALA" userId="05cf72fb1080c2a4" providerId="LiveId" clId="{27528EB4-22D7-46BE-A16B-3A50D689C06A}" dt="2020-08-24T13:39:23.741" v="501"/>
        <pc:sldMkLst>
          <pc:docMk/>
          <pc:sldMk cId="919918382" sldId="374"/>
        </pc:sldMkLst>
        <pc:spChg chg="add del">
          <ac:chgData name="ANKITKUMAR DANDIWALA" userId="05cf72fb1080c2a4" providerId="LiveId" clId="{27528EB4-22D7-46BE-A16B-3A50D689C06A}" dt="2020-08-24T13:38:12.713" v="496"/>
          <ac:spMkLst>
            <pc:docMk/>
            <pc:sldMk cId="919918382" sldId="374"/>
            <ac:spMk id="6" creationId="{D0A36F2A-5836-4C6C-8CE9-491DCD84FCB6}"/>
          </ac:spMkLst>
        </pc:spChg>
        <pc:spChg chg="del">
          <ac:chgData name="ANKITKUMAR DANDIWALA" userId="05cf72fb1080c2a4" providerId="LiveId" clId="{27528EB4-22D7-46BE-A16B-3A50D689C06A}" dt="2020-08-24T13:35:26.242" v="435" actId="478"/>
          <ac:spMkLst>
            <pc:docMk/>
            <pc:sldMk cId="919918382" sldId="374"/>
            <ac:spMk id="7" creationId="{00000000-0000-0000-0000-000000000000}"/>
          </ac:spMkLst>
        </pc:spChg>
        <pc:spChg chg="add">
          <ac:chgData name="ANKITKUMAR DANDIWALA" userId="05cf72fb1080c2a4" providerId="LiveId" clId="{27528EB4-22D7-46BE-A16B-3A50D689C06A}" dt="2020-08-24T13:39:23.741" v="501"/>
          <ac:spMkLst>
            <pc:docMk/>
            <pc:sldMk cId="919918382" sldId="374"/>
            <ac:spMk id="8" creationId="{2E6E7F1E-66A6-48E0-B289-98003AF69254}"/>
          </ac:spMkLst>
        </pc:spChg>
      </pc:sldChg>
      <pc:sldChg chg="addSp delSp">
        <pc:chgData name="ANKITKUMAR DANDIWALA" userId="05cf72fb1080c2a4" providerId="LiveId" clId="{27528EB4-22D7-46BE-A16B-3A50D689C06A}" dt="2020-08-24T13:39:24.597" v="502"/>
        <pc:sldMkLst>
          <pc:docMk/>
          <pc:sldMk cId="810871951" sldId="376"/>
        </pc:sldMkLst>
        <pc:spChg chg="add del">
          <ac:chgData name="ANKITKUMAR DANDIWALA" userId="05cf72fb1080c2a4" providerId="LiveId" clId="{27528EB4-22D7-46BE-A16B-3A50D689C06A}" dt="2020-08-24T13:38:11.998" v="495"/>
          <ac:spMkLst>
            <pc:docMk/>
            <pc:sldMk cId="810871951" sldId="376"/>
            <ac:spMk id="6" creationId="{9A9260E1-21F3-4A82-A96D-A1322B4114A1}"/>
          </ac:spMkLst>
        </pc:spChg>
        <pc:spChg chg="del">
          <ac:chgData name="ANKITKUMAR DANDIWALA" userId="05cf72fb1080c2a4" providerId="LiveId" clId="{27528EB4-22D7-46BE-A16B-3A50D689C06A}" dt="2020-08-24T13:35:27.625" v="436" actId="478"/>
          <ac:spMkLst>
            <pc:docMk/>
            <pc:sldMk cId="810871951" sldId="376"/>
            <ac:spMk id="7" creationId="{00000000-0000-0000-0000-000000000000}"/>
          </ac:spMkLst>
        </pc:spChg>
        <pc:spChg chg="add">
          <ac:chgData name="ANKITKUMAR DANDIWALA" userId="05cf72fb1080c2a4" providerId="LiveId" clId="{27528EB4-22D7-46BE-A16B-3A50D689C06A}" dt="2020-08-24T13:39:24.597" v="502"/>
          <ac:spMkLst>
            <pc:docMk/>
            <pc:sldMk cId="810871951" sldId="376"/>
            <ac:spMk id="8" creationId="{3FB4081E-D1DE-4337-9AEF-486BA953E454}"/>
          </ac:spMkLst>
        </pc:spChg>
      </pc:sldChg>
      <pc:sldChg chg="addSp delSp">
        <pc:chgData name="ANKITKUMAR DANDIWALA" userId="05cf72fb1080c2a4" providerId="LiveId" clId="{27528EB4-22D7-46BE-A16B-3A50D689C06A}" dt="2020-08-24T13:39:25.819" v="503"/>
        <pc:sldMkLst>
          <pc:docMk/>
          <pc:sldMk cId="861086045" sldId="378"/>
        </pc:sldMkLst>
        <pc:spChg chg="add del">
          <ac:chgData name="ANKITKUMAR DANDIWALA" userId="05cf72fb1080c2a4" providerId="LiveId" clId="{27528EB4-22D7-46BE-A16B-3A50D689C06A}" dt="2020-08-24T13:38:11.142" v="494"/>
          <ac:spMkLst>
            <pc:docMk/>
            <pc:sldMk cId="861086045" sldId="378"/>
            <ac:spMk id="6" creationId="{7433B703-808A-42F8-98E6-D0CC396167FF}"/>
          </ac:spMkLst>
        </pc:spChg>
        <pc:spChg chg="del">
          <ac:chgData name="ANKITKUMAR DANDIWALA" userId="05cf72fb1080c2a4" providerId="LiveId" clId="{27528EB4-22D7-46BE-A16B-3A50D689C06A}" dt="2020-08-24T13:35:29.026" v="437" actId="478"/>
          <ac:spMkLst>
            <pc:docMk/>
            <pc:sldMk cId="861086045" sldId="378"/>
            <ac:spMk id="7" creationId="{00000000-0000-0000-0000-000000000000}"/>
          </ac:spMkLst>
        </pc:spChg>
        <pc:spChg chg="add">
          <ac:chgData name="ANKITKUMAR DANDIWALA" userId="05cf72fb1080c2a4" providerId="LiveId" clId="{27528EB4-22D7-46BE-A16B-3A50D689C06A}" dt="2020-08-24T13:39:25.819" v="503"/>
          <ac:spMkLst>
            <pc:docMk/>
            <pc:sldMk cId="861086045" sldId="378"/>
            <ac:spMk id="8" creationId="{AC20AAB8-9FCB-4A57-8D47-C48FFCABF54F}"/>
          </ac:spMkLst>
        </pc:spChg>
      </pc:sldChg>
      <pc:sldChg chg="addSp delSp">
        <pc:chgData name="ANKITKUMAR DANDIWALA" userId="05cf72fb1080c2a4" providerId="LiveId" clId="{27528EB4-22D7-46BE-A16B-3A50D689C06A}" dt="2020-08-24T13:39:26.837" v="504"/>
        <pc:sldMkLst>
          <pc:docMk/>
          <pc:sldMk cId="3315010378" sldId="380"/>
        </pc:sldMkLst>
        <pc:spChg chg="add del">
          <ac:chgData name="ANKITKUMAR DANDIWALA" userId="05cf72fb1080c2a4" providerId="LiveId" clId="{27528EB4-22D7-46BE-A16B-3A50D689C06A}" dt="2020-08-24T13:38:10.010" v="493"/>
          <ac:spMkLst>
            <pc:docMk/>
            <pc:sldMk cId="3315010378" sldId="380"/>
            <ac:spMk id="6" creationId="{678B8158-6E30-48EE-8D2E-3EDA3BBBC13A}"/>
          </ac:spMkLst>
        </pc:spChg>
        <pc:spChg chg="del">
          <ac:chgData name="ANKITKUMAR DANDIWALA" userId="05cf72fb1080c2a4" providerId="LiveId" clId="{27528EB4-22D7-46BE-A16B-3A50D689C06A}" dt="2020-08-24T13:35:30.418" v="438" actId="478"/>
          <ac:spMkLst>
            <pc:docMk/>
            <pc:sldMk cId="3315010378" sldId="380"/>
            <ac:spMk id="7" creationId="{00000000-0000-0000-0000-000000000000}"/>
          </ac:spMkLst>
        </pc:spChg>
        <pc:spChg chg="add">
          <ac:chgData name="ANKITKUMAR DANDIWALA" userId="05cf72fb1080c2a4" providerId="LiveId" clId="{27528EB4-22D7-46BE-A16B-3A50D689C06A}" dt="2020-08-24T13:39:26.837" v="504"/>
          <ac:spMkLst>
            <pc:docMk/>
            <pc:sldMk cId="3315010378" sldId="380"/>
            <ac:spMk id="8" creationId="{EC13F040-D9B3-43AA-9A55-0051FCE0DFB7}"/>
          </ac:spMkLst>
        </pc:spChg>
      </pc:sldChg>
      <pc:sldChg chg="addSp delSp">
        <pc:chgData name="ANKITKUMAR DANDIWALA" userId="05cf72fb1080c2a4" providerId="LiveId" clId="{27528EB4-22D7-46BE-A16B-3A50D689C06A}" dt="2020-08-24T13:39:28.037" v="505"/>
        <pc:sldMkLst>
          <pc:docMk/>
          <pc:sldMk cId="3698143235" sldId="381"/>
        </pc:sldMkLst>
        <pc:spChg chg="add del">
          <ac:chgData name="ANKITKUMAR DANDIWALA" userId="05cf72fb1080c2a4" providerId="LiveId" clId="{27528EB4-22D7-46BE-A16B-3A50D689C06A}" dt="2020-08-24T13:38:09.262" v="492"/>
          <ac:spMkLst>
            <pc:docMk/>
            <pc:sldMk cId="3698143235" sldId="381"/>
            <ac:spMk id="7" creationId="{5A21E22D-90CB-4FA1-BCEF-156A3190CBAA}"/>
          </ac:spMkLst>
        </pc:spChg>
        <pc:spChg chg="del">
          <ac:chgData name="ANKITKUMAR DANDIWALA" userId="05cf72fb1080c2a4" providerId="LiveId" clId="{27528EB4-22D7-46BE-A16B-3A50D689C06A}" dt="2020-08-24T13:35:31.738" v="439" actId="478"/>
          <ac:spMkLst>
            <pc:docMk/>
            <pc:sldMk cId="3698143235" sldId="381"/>
            <ac:spMk id="8" creationId="{00000000-0000-0000-0000-000000000000}"/>
          </ac:spMkLst>
        </pc:spChg>
        <pc:spChg chg="add">
          <ac:chgData name="ANKITKUMAR DANDIWALA" userId="05cf72fb1080c2a4" providerId="LiveId" clId="{27528EB4-22D7-46BE-A16B-3A50D689C06A}" dt="2020-08-24T13:39:28.037" v="505"/>
          <ac:spMkLst>
            <pc:docMk/>
            <pc:sldMk cId="3698143235" sldId="381"/>
            <ac:spMk id="9" creationId="{13430EE1-EE96-4072-AC20-F6A9A2B6B7FD}"/>
          </ac:spMkLst>
        </pc:spChg>
      </pc:sldChg>
      <pc:sldChg chg="addSp delSp modSp">
        <pc:chgData name="ANKITKUMAR DANDIWALA" userId="05cf72fb1080c2a4" providerId="LiveId" clId="{27528EB4-22D7-46BE-A16B-3A50D689C06A}" dt="2020-08-24T15:12:45.541" v="935" actId="57"/>
        <pc:sldMkLst>
          <pc:docMk/>
          <pc:sldMk cId="3802689301" sldId="384"/>
        </pc:sldMkLst>
        <pc:spChg chg="mod">
          <ac:chgData name="ANKITKUMAR DANDIWALA" userId="05cf72fb1080c2a4" providerId="LiveId" clId="{27528EB4-22D7-46BE-A16B-3A50D689C06A}" dt="2020-08-24T15:12:31.977" v="928" actId="57"/>
          <ac:spMkLst>
            <pc:docMk/>
            <pc:sldMk cId="3802689301" sldId="384"/>
            <ac:spMk id="5" creationId="{00000000-0000-0000-0000-000000000000}"/>
          </ac:spMkLst>
        </pc:spChg>
        <pc:spChg chg="mod">
          <ac:chgData name="ANKITKUMAR DANDIWALA" userId="05cf72fb1080c2a4" providerId="LiveId" clId="{27528EB4-22D7-46BE-A16B-3A50D689C06A}" dt="2020-08-24T15:12:45.541" v="935" actId="57"/>
          <ac:spMkLst>
            <pc:docMk/>
            <pc:sldMk cId="3802689301" sldId="384"/>
            <ac:spMk id="7" creationId="{00000000-0000-0000-0000-000000000000}"/>
          </ac:spMkLst>
        </pc:spChg>
        <pc:spChg chg="add del">
          <ac:chgData name="ANKITKUMAR DANDIWALA" userId="05cf72fb1080c2a4" providerId="LiveId" clId="{27528EB4-22D7-46BE-A16B-3A50D689C06A}" dt="2020-08-24T13:38:08.569" v="491"/>
          <ac:spMkLst>
            <pc:docMk/>
            <pc:sldMk cId="3802689301" sldId="384"/>
            <ac:spMk id="8" creationId="{F5B85E60-5672-48FC-A89B-91322BBABB12}"/>
          </ac:spMkLst>
        </pc:spChg>
        <pc:spChg chg="del">
          <ac:chgData name="ANKITKUMAR DANDIWALA" userId="05cf72fb1080c2a4" providerId="LiveId" clId="{27528EB4-22D7-46BE-A16B-3A50D689C06A}" dt="2020-08-24T13:35:33.106" v="440" actId="478"/>
          <ac:spMkLst>
            <pc:docMk/>
            <pc:sldMk cId="3802689301" sldId="384"/>
            <ac:spMk id="9" creationId="{00000000-0000-0000-0000-000000000000}"/>
          </ac:spMkLst>
        </pc:spChg>
        <pc:spChg chg="add">
          <ac:chgData name="ANKITKUMAR DANDIWALA" userId="05cf72fb1080c2a4" providerId="LiveId" clId="{27528EB4-22D7-46BE-A16B-3A50D689C06A}" dt="2020-08-24T13:39:29.316" v="506"/>
          <ac:spMkLst>
            <pc:docMk/>
            <pc:sldMk cId="3802689301" sldId="384"/>
            <ac:spMk id="10" creationId="{3B9BFDFC-8C69-450F-BD50-3AAF6DBCFE45}"/>
          </ac:spMkLst>
        </pc:spChg>
      </pc:sldChg>
      <pc:sldChg chg="addSp delSp modSp">
        <pc:chgData name="ANKITKUMAR DANDIWALA" userId="05cf72fb1080c2a4" providerId="LiveId" clId="{27528EB4-22D7-46BE-A16B-3A50D689C06A}" dt="2020-08-24T13:40:07.230" v="512" actId="207"/>
        <pc:sldMkLst>
          <pc:docMk/>
          <pc:sldMk cId="1299342728" sldId="387"/>
        </pc:sldMkLst>
        <pc:spChg chg="add del">
          <ac:chgData name="ANKITKUMAR DANDIWALA" userId="05cf72fb1080c2a4" providerId="LiveId" clId="{27528EB4-22D7-46BE-A16B-3A50D689C06A}" dt="2020-08-24T13:38:06.999" v="489"/>
          <ac:spMkLst>
            <pc:docMk/>
            <pc:sldMk cId="1299342728" sldId="387"/>
            <ac:spMk id="6" creationId="{C0902F81-5696-42A1-9A7C-8A08C2F5D55C}"/>
          </ac:spMkLst>
        </pc:spChg>
        <pc:spChg chg="del">
          <ac:chgData name="ANKITKUMAR DANDIWALA" userId="05cf72fb1080c2a4" providerId="LiveId" clId="{27528EB4-22D7-46BE-A16B-3A50D689C06A}" dt="2020-08-24T13:35:35.794" v="442" actId="478"/>
          <ac:spMkLst>
            <pc:docMk/>
            <pc:sldMk cId="1299342728" sldId="387"/>
            <ac:spMk id="7" creationId="{00000000-0000-0000-0000-000000000000}"/>
          </ac:spMkLst>
        </pc:spChg>
        <pc:spChg chg="add mod">
          <ac:chgData name="ANKITKUMAR DANDIWALA" userId="05cf72fb1080c2a4" providerId="LiveId" clId="{27528EB4-22D7-46BE-A16B-3A50D689C06A}" dt="2020-08-24T13:40:07.230" v="512" actId="207"/>
          <ac:spMkLst>
            <pc:docMk/>
            <pc:sldMk cId="1299342728" sldId="387"/>
            <ac:spMk id="8" creationId="{40F77850-241F-484C-9684-AAB16A6996AA}"/>
          </ac:spMkLst>
        </pc:spChg>
      </pc:sldChg>
      <pc:sldChg chg="addSp delSp">
        <pc:chgData name="ANKITKUMAR DANDIWALA" userId="05cf72fb1080c2a4" providerId="LiveId" clId="{27528EB4-22D7-46BE-A16B-3A50D689C06A}" dt="2020-08-24T13:41:26.044" v="526"/>
        <pc:sldMkLst>
          <pc:docMk/>
          <pc:sldMk cId="679958139" sldId="390"/>
        </pc:sldMkLst>
        <pc:spChg chg="add del">
          <ac:chgData name="ANKITKUMAR DANDIWALA" userId="05cf72fb1080c2a4" providerId="LiveId" clId="{27528EB4-22D7-46BE-A16B-3A50D689C06A}" dt="2020-08-24T13:41:10.623" v="524" actId="478"/>
          <ac:spMkLst>
            <pc:docMk/>
            <pc:sldMk cId="679958139" sldId="390"/>
            <ac:spMk id="6" creationId="{8A636492-D2FB-47D5-8965-C5C9981A7F1E}"/>
          </ac:spMkLst>
        </pc:spChg>
        <pc:spChg chg="add">
          <ac:chgData name="ANKITKUMAR DANDIWALA" userId="05cf72fb1080c2a4" providerId="LiveId" clId="{27528EB4-22D7-46BE-A16B-3A50D689C06A}" dt="2020-08-24T13:41:26.044" v="526"/>
          <ac:spMkLst>
            <pc:docMk/>
            <pc:sldMk cId="679958139" sldId="390"/>
            <ac:spMk id="7" creationId="{45CB086F-DBAB-4860-B230-1B3F49450A43}"/>
          </ac:spMkLst>
        </pc:spChg>
        <pc:spChg chg="del">
          <ac:chgData name="ANKITKUMAR DANDIWALA" userId="05cf72fb1080c2a4" providerId="LiveId" clId="{27528EB4-22D7-46BE-A16B-3A50D689C06A}" dt="2020-08-24T13:35:43.186" v="446" actId="478"/>
          <ac:spMkLst>
            <pc:docMk/>
            <pc:sldMk cId="679958139" sldId="390"/>
            <ac:spMk id="9" creationId="{00000000-0000-0000-0000-000000000000}"/>
          </ac:spMkLst>
        </pc:spChg>
      </pc:sldChg>
      <pc:sldChg chg="addSp delSp">
        <pc:chgData name="ANKITKUMAR DANDIWALA" userId="05cf72fb1080c2a4" providerId="LiveId" clId="{27528EB4-22D7-46BE-A16B-3A50D689C06A}" dt="2020-08-24T13:41:19.403" v="525"/>
        <pc:sldMkLst>
          <pc:docMk/>
          <pc:sldMk cId="3349451418" sldId="391"/>
        </pc:sldMkLst>
        <pc:spChg chg="add del">
          <ac:chgData name="ANKITKUMAR DANDIWALA" userId="05cf72fb1080c2a4" providerId="LiveId" clId="{27528EB4-22D7-46BE-A16B-3A50D689C06A}" dt="2020-08-24T13:41:08.112" v="523" actId="478"/>
          <ac:spMkLst>
            <pc:docMk/>
            <pc:sldMk cId="3349451418" sldId="391"/>
            <ac:spMk id="6" creationId="{8C1A2220-6A2E-4733-B2BD-06CFADF4C57E}"/>
          </ac:spMkLst>
        </pc:spChg>
        <pc:spChg chg="add">
          <ac:chgData name="ANKITKUMAR DANDIWALA" userId="05cf72fb1080c2a4" providerId="LiveId" clId="{27528EB4-22D7-46BE-A16B-3A50D689C06A}" dt="2020-08-24T13:41:19.403" v="525"/>
          <ac:spMkLst>
            <pc:docMk/>
            <pc:sldMk cId="3349451418" sldId="391"/>
            <ac:spMk id="7" creationId="{4C305431-821A-4624-A069-05F70FAAF994}"/>
          </ac:spMkLst>
        </pc:spChg>
        <pc:spChg chg="del">
          <ac:chgData name="ANKITKUMAR DANDIWALA" userId="05cf72fb1080c2a4" providerId="LiveId" clId="{27528EB4-22D7-46BE-A16B-3A50D689C06A}" dt="2020-08-24T13:35:45.215" v="447" actId="478"/>
          <ac:spMkLst>
            <pc:docMk/>
            <pc:sldMk cId="3349451418" sldId="391"/>
            <ac:spMk id="10" creationId="{00000000-0000-0000-0000-000000000000}"/>
          </ac:spMkLst>
        </pc:spChg>
      </pc:sldChg>
      <pc:sldChg chg="addSp delSp modSp">
        <pc:chgData name="ANKITKUMAR DANDIWALA" userId="05cf72fb1080c2a4" providerId="LiveId" clId="{27528EB4-22D7-46BE-A16B-3A50D689C06A}" dt="2020-08-24T15:12:09.805" v="925" actId="20577"/>
        <pc:sldMkLst>
          <pc:docMk/>
          <pc:sldMk cId="106114363" sldId="392"/>
        </pc:sldMkLst>
        <pc:spChg chg="mod">
          <ac:chgData name="ANKITKUMAR DANDIWALA" userId="05cf72fb1080c2a4" providerId="LiveId" clId="{27528EB4-22D7-46BE-A16B-3A50D689C06A}" dt="2020-08-24T15:12:09.805" v="925" actId="20577"/>
          <ac:spMkLst>
            <pc:docMk/>
            <pc:sldMk cId="106114363" sldId="392"/>
            <ac:spMk id="4" creationId="{00000000-0000-0000-0000-000000000000}"/>
          </ac:spMkLst>
        </pc:spChg>
        <pc:spChg chg="add mod">
          <ac:chgData name="ANKITKUMAR DANDIWALA" userId="05cf72fb1080c2a4" providerId="LiveId" clId="{27528EB4-22D7-46BE-A16B-3A50D689C06A}" dt="2020-08-24T13:41:02.199" v="522" actId="207"/>
          <ac:spMkLst>
            <pc:docMk/>
            <pc:sldMk cId="106114363" sldId="392"/>
            <ac:spMk id="6" creationId="{48753E38-AEC2-4CD8-96E0-CFEBD6982F34}"/>
          </ac:spMkLst>
        </pc:spChg>
        <pc:spChg chg="del">
          <ac:chgData name="ANKITKUMAR DANDIWALA" userId="05cf72fb1080c2a4" providerId="LiveId" clId="{27528EB4-22D7-46BE-A16B-3A50D689C06A}" dt="2020-08-24T13:35:47.410" v="448" actId="478"/>
          <ac:spMkLst>
            <pc:docMk/>
            <pc:sldMk cId="106114363" sldId="392"/>
            <ac:spMk id="8" creationId="{00000000-0000-0000-0000-000000000000}"/>
          </ac:spMkLst>
        </pc:spChg>
      </pc:sldChg>
      <pc:sldChg chg="addSp delSp modSp">
        <pc:chgData name="ANKITKUMAR DANDIWALA" userId="05cf72fb1080c2a4" providerId="LiveId" clId="{27528EB4-22D7-46BE-A16B-3A50D689C06A}" dt="2020-08-24T13:47:33.625" v="538" actId="20577"/>
        <pc:sldMkLst>
          <pc:docMk/>
          <pc:sldMk cId="1861042615" sldId="393"/>
        </pc:sldMkLst>
        <pc:spChg chg="mod">
          <ac:chgData name="ANKITKUMAR DANDIWALA" userId="05cf72fb1080c2a4" providerId="LiveId" clId="{27528EB4-22D7-46BE-A16B-3A50D689C06A}" dt="2020-08-24T13:47:33.625" v="538" actId="20577"/>
          <ac:spMkLst>
            <pc:docMk/>
            <pc:sldMk cId="1861042615" sldId="393"/>
            <ac:spMk id="4" creationId="{00000000-0000-0000-0000-000000000000}"/>
          </ac:spMkLst>
        </pc:spChg>
        <pc:spChg chg="add del">
          <ac:chgData name="ANKITKUMAR DANDIWALA" userId="05cf72fb1080c2a4" providerId="LiveId" clId="{27528EB4-22D7-46BE-A16B-3A50D689C06A}" dt="2020-08-24T13:41:32.935" v="527" actId="478"/>
          <ac:spMkLst>
            <pc:docMk/>
            <pc:sldMk cId="1861042615" sldId="393"/>
            <ac:spMk id="6" creationId="{642E33D5-6CFE-414F-97A2-4E6A52342D49}"/>
          </ac:spMkLst>
        </pc:spChg>
        <pc:spChg chg="add">
          <ac:chgData name="ANKITKUMAR DANDIWALA" userId="05cf72fb1080c2a4" providerId="LiveId" clId="{27528EB4-22D7-46BE-A16B-3A50D689C06A}" dt="2020-08-24T13:41:35.035" v="528"/>
          <ac:spMkLst>
            <pc:docMk/>
            <pc:sldMk cId="1861042615" sldId="393"/>
            <ac:spMk id="7" creationId="{27C1A4AF-F191-4F59-AC44-AB4E8020C371}"/>
          </ac:spMkLst>
        </pc:spChg>
        <pc:spChg chg="del">
          <ac:chgData name="ANKITKUMAR DANDIWALA" userId="05cf72fb1080c2a4" providerId="LiveId" clId="{27528EB4-22D7-46BE-A16B-3A50D689C06A}" dt="2020-08-24T13:35:41.106" v="445" actId="478"/>
          <ac:spMkLst>
            <pc:docMk/>
            <pc:sldMk cId="1861042615" sldId="393"/>
            <ac:spMk id="8" creationId="{00000000-0000-0000-0000-000000000000}"/>
          </ac:spMkLst>
        </pc:spChg>
      </pc:sldChg>
      <pc:sldChg chg="addSp delSp modSp">
        <pc:chgData name="ANKITKUMAR DANDIWALA" userId="05cf72fb1080c2a4" providerId="LiveId" clId="{27528EB4-22D7-46BE-A16B-3A50D689C06A}" dt="2020-08-24T13:40:34.894" v="516" actId="207"/>
        <pc:sldMkLst>
          <pc:docMk/>
          <pc:sldMk cId="3873800677" sldId="397"/>
        </pc:sldMkLst>
        <pc:spChg chg="add del">
          <ac:chgData name="ANKITKUMAR DANDIWALA" userId="05cf72fb1080c2a4" providerId="LiveId" clId="{27528EB4-22D7-46BE-A16B-3A50D689C06A}" dt="2020-08-24T13:38:05.030" v="487"/>
          <ac:spMkLst>
            <pc:docMk/>
            <pc:sldMk cId="3873800677" sldId="397"/>
            <ac:spMk id="6" creationId="{7675E2F8-880D-4C35-807D-875036771A40}"/>
          </ac:spMkLst>
        </pc:spChg>
        <pc:spChg chg="del">
          <ac:chgData name="ANKITKUMAR DANDIWALA" userId="05cf72fb1080c2a4" providerId="LiveId" clId="{27528EB4-22D7-46BE-A16B-3A50D689C06A}" dt="2020-08-24T13:35:38.338" v="444" actId="478"/>
          <ac:spMkLst>
            <pc:docMk/>
            <pc:sldMk cId="3873800677" sldId="397"/>
            <ac:spMk id="7" creationId="{00000000-0000-0000-0000-000000000000}"/>
          </ac:spMkLst>
        </pc:spChg>
        <pc:spChg chg="add mod">
          <ac:chgData name="ANKITKUMAR DANDIWALA" userId="05cf72fb1080c2a4" providerId="LiveId" clId="{27528EB4-22D7-46BE-A16B-3A50D689C06A}" dt="2020-08-24T13:40:34.894" v="516" actId="207"/>
          <ac:spMkLst>
            <pc:docMk/>
            <pc:sldMk cId="3873800677" sldId="397"/>
            <ac:spMk id="8" creationId="{95F576C3-00F5-44D6-AAEB-B7DEB341CCE9}"/>
          </ac:spMkLst>
        </pc:spChg>
      </pc:sldChg>
      <pc:sldChg chg="addSp delSp modSp">
        <pc:chgData name="ANKITKUMAR DANDIWALA" userId="05cf72fb1080c2a4" providerId="LiveId" clId="{27528EB4-22D7-46BE-A16B-3A50D689C06A}" dt="2020-08-24T13:39:08.383" v="500" actId="207"/>
        <pc:sldMkLst>
          <pc:docMk/>
          <pc:sldMk cId="813890262" sldId="400"/>
        </pc:sldMkLst>
        <pc:spChg chg="add del">
          <ac:chgData name="ANKITKUMAR DANDIWALA" userId="05cf72fb1080c2a4" providerId="LiveId" clId="{27528EB4-22D7-46BE-A16B-3A50D689C06A}" dt="2020-08-24T13:38:13.410" v="497"/>
          <ac:spMkLst>
            <pc:docMk/>
            <pc:sldMk cId="813890262" sldId="400"/>
            <ac:spMk id="8" creationId="{E89674C9-81BF-4131-B1BE-670886DBD0F2}"/>
          </ac:spMkLst>
        </pc:spChg>
        <pc:spChg chg="del">
          <ac:chgData name="ANKITKUMAR DANDIWALA" userId="05cf72fb1080c2a4" providerId="LiveId" clId="{27528EB4-22D7-46BE-A16B-3A50D689C06A}" dt="2020-08-24T13:35:24.842" v="434" actId="478"/>
          <ac:spMkLst>
            <pc:docMk/>
            <pc:sldMk cId="813890262" sldId="400"/>
            <ac:spMk id="9" creationId="{00000000-0000-0000-0000-000000000000}"/>
          </ac:spMkLst>
        </pc:spChg>
        <pc:spChg chg="add mod">
          <ac:chgData name="ANKITKUMAR DANDIWALA" userId="05cf72fb1080c2a4" providerId="LiveId" clId="{27528EB4-22D7-46BE-A16B-3A50D689C06A}" dt="2020-08-24T13:39:08.383" v="500" actId="207"/>
          <ac:spMkLst>
            <pc:docMk/>
            <pc:sldMk cId="813890262" sldId="400"/>
            <ac:spMk id="10" creationId="{7C152602-A6A0-43D8-AFE3-7CB4F79C8CEF}"/>
          </ac:spMkLst>
        </pc:spChg>
      </pc:sldChg>
      <pc:sldChg chg="addSp delSp modSp">
        <pc:chgData name="ANKITKUMAR DANDIWALA" userId="05cf72fb1080c2a4" providerId="LiveId" clId="{27528EB4-22D7-46BE-A16B-3A50D689C06A}" dt="2020-08-24T14:28:20.923" v="558" actId="57"/>
        <pc:sldMkLst>
          <pc:docMk/>
          <pc:sldMk cId="1583773179" sldId="401"/>
        </pc:sldMkLst>
        <pc:spChg chg="del">
          <ac:chgData name="ANKITKUMAR DANDIWALA" userId="05cf72fb1080c2a4" providerId="LiveId" clId="{27528EB4-22D7-46BE-A16B-3A50D689C06A}" dt="2020-08-24T13:34:29.714" v="410" actId="478"/>
          <ac:spMkLst>
            <pc:docMk/>
            <pc:sldMk cId="1583773179" sldId="401"/>
            <ac:spMk id="115" creationId="{00000000-0000-0000-0000-000000000000}"/>
          </ac:spMkLst>
        </pc:spChg>
        <pc:spChg chg="add">
          <ac:chgData name="ANKITKUMAR DANDIWALA" userId="05cf72fb1080c2a4" providerId="LiveId" clId="{27528EB4-22D7-46BE-A16B-3A50D689C06A}" dt="2020-08-24T13:36:49.887" v="451"/>
          <ac:spMkLst>
            <pc:docMk/>
            <pc:sldMk cId="1583773179" sldId="401"/>
            <ac:spMk id="116" creationId="{3C4C2DFC-A07A-41D2-ADB6-706CF707FED3}"/>
          </ac:spMkLst>
        </pc:spChg>
        <pc:spChg chg="mod">
          <ac:chgData name="ANKITKUMAR DANDIWALA" userId="05cf72fb1080c2a4" providerId="LiveId" clId="{27528EB4-22D7-46BE-A16B-3A50D689C06A}" dt="2020-08-24T14:28:20.923" v="558" actId="57"/>
          <ac:spMkLst>
            <pc:docMk/>
            <pc:sldMk cId="1583773179" sldId="401"/>
            <ac:spMk id="177" creationId="{00000000-0000-0000-0000-000000000000}"/>
          </ac:spMkLst>
        </pc:spChg>
      </pc:sldChg>
      <pc:sldChg chg="addSp delSp">
        <pc:chgData name="ANKITKUMAR DANDIWALA" userId="05cf72fb1080c2a4" providerId="LiveId" clId="{27528EB4-22D7-46BE-A16B-3A50D689C06A}" dt="2020-08-24T13:40:12.508" v="513"/>
        <pc:sldMkLst>
          <pc:docMk/>
          <pc:sldMk cId="3409715883" sldId="402"/>
        </pc:sldMkLst>
        <pc:spChg chg="add del">
          <ac:chgData name="ANKITKUMAR DANDIWALA" userId="05cf72fb1080c2a4" providerId="LiveId" clId="{27528EB4-22D7-46BE-A16B-3A50D689C06A}" dt="2020-08-24T13:38:06.209" v="488"/>
          <ac:spMkLst>
            <pc:docMk/>
            <pc:sldMk cId="3409715883" sldId="402"/>
            <ac:spMk id="6" creationId="{9C1E38C1-BE65-43C5-BEF8-A5B206D8FEBC}"/>
          </ac:spMkLst>
        </pc:spChg>
        <pc:spChg chg="del">
          <ac:chgData name="ANKITKUMAR DANDIWALA" userId="05cf72fb1080c2a4" providerId="LiveId" clId="{27528EB4-22D7-46BE-A16B-3A50D689C06A}" dt="2020-08-24T13:35:36.986" v="443" actId="478"/>
          <ac:spMkLst>
            <pc:docMk/>
            <pc:sldMk cId="3409715883" sldId="402"/>
            <ac:spMk id="7" creationId="{00000000-0000-0000-0000-000000000000}"/>
          </ac:spMkLst>
        </pc:spChg>
        <pc:spChg chg="add">
          <ac:chgData name="ANKITKUMAR DANDIWALA" userId="05cf72fb1080c2a4" providerId="LiveId" clId="{27528EB4-22D7-46BE-A16B-3A50D689C06A}" dt="2020-08-24T13:40:12.508" v="513"/>
          <ac:spMkLst>
            <pc:docMk/>
            <pc:sldMk cId="3409715883" sldId="402"/>
            <ac:spMk id="8" creationId="{1FFAEA58-91AE-4192-BF59-99D09F44F806}"/>
          </ac:spMkLst>
        </pc:spChg>
      </pc:sldChg>
      <pc:sldChg chg="addSp delSp">
        <pc:chgData name="ANKITKUMAR DANDIWALA" userId="05cf72fb1080c2a4" providerId="LiveId" clId="{27528EB4-22D7-46BE-A16B-3A50D689C06A}" dt="2020-08-24T13:34:16.366" v="407"/>
        <pc:sldMkLst>
          <pc:docMk/>
          <pc:sldMk cId="857482811" sldId="403"/>
        </pc:sldMkLst>
        <pc:spChg chg="add">
          <ac:chgData name="ANKITKUMAR DANDIWALA" userId="05cf72fb1080c2a4" providerId="LiveId" clId="{27528EB4-22D7-46BE-A16B-3A50D689C06A}" dt="2020-08-24T13:34:16.366" v="407"/>
          <ac:spMkLst>
            <pc:docMk/>
            <pc:sldMk cId="857482811" sldId="403"/>
            <ac:spMk id="37" creationId="{F74C711F-6408-4034-A4B8-78470520B78B}"/>
          </ac:spMkLst>
        </pc:spChg>
        <pc:spChg chg="del">
          <ac:chgData name="ANKITKUMAR DANDIWALA" userId="05cf72fb1080c2a4" providerId="LiveId" clId="{27528EB4-22D7-46BE-A16B-3A50D689C06A}" dt="2020-08-24T13:34:15.891" v="406" actId="478"/>
          <ac:spMkLst>
            <pc:docMk/>
            <pc:sldMk cId="857482811" sldId="403"/>
            <ac:spMk id="38" creationId="{00000000-0000-0000-0000-000000000000}"/>
          </ac:spMkLst>
        </pc:spChg>
      </pc:sldChg>
      <pc:sldChg chg="modSp">
        <pc:chgData name="ANKITKUMAR DANDIWALA" userId="05cf72fb1080c2a4" providerId="LiveId" clId="{27528EB4-22D7-46BE-A16B-3A50D689C06A}" dt="2020-08-24T13:48:11.606" v="545" actId="6549"/>
        <pc:sldMkLst>
          <pc:docMk/>
          <pc:sldMk cId="2407793869" sldId="404"/>
        </pc:sldMkLst>
        <pc:spChg chg="mod">
          <ac:chgData name="ANKITKUMAR DANDIWALA" userId="05cf72fb1080c2a4" providerId="LiveId" clId="{27528EB4-22D7-46BE-A16B-3A50D689C06A}" dt="2020-08-24T13:48:11.606" v="545" actId="6549"/>
          <ac:spMkLst>
            <pc:docMk/>
            <pc:sldMk cId="2407793869" sldId="404"/>
            <ac:spMk id="4" creationId="{00000000-0000-0000-0000-000000000000}"/>
          </ac:spMkLst>
        </pc:spChg>
        <pc:spChg chg="mod">
          <ac:chgData name="ANKITKUMAR DANDIWALA" userId="05cf72fb1080c2a4" providerId="LiveId" clId="{27528EB4-22D7-46BE-A16B-3A50D689C06A}" dt="2020-08-24T13:33:54.751" v="403" actId="6549"/>
          <ac:spMkLst>
            <pc:docMk/>
            <pc:sldMk cId="2407793869" sldId="404"/>
            <ac:spMk id="9" creationId="{00000000-0000-0000-0000-000000000000}"/>
          </ac:spMkLst>
        </pc:spChg>
      </pc:sldChg>
      <pc:sldChg chg="addSp delSp modSp">
        <pc:chgData name="ANKITKUMAR DANDIWALA" userId="05cf72fb1080c2a4" providerId="LiveId" clId="{27528EB4-22D7-46BE-A16B-3A50D689C06A}" dt="2020-08-24T13:42:46.704" v="529" actId="20577"/>
        <pc:sldMkLst>
          <pc:docMk/>
          <pc:sldMk cId="1604234025" sldId="405"/>
        </pc:sldMkLst>
        <pc:spChg chg="add">
          <ac:chgData name="ANKITKUMAR DANDIWALA" userId="05cf72fb1080c2a4" providerId="LiveId" clId="{27528EB4-22D7-46BE-A16B-3A50D689C06A}" dt="2020-08-24T13:37:28.663" v="460"/>
          <ac:spMkLst>
            <pc:docMk/>
            <pc:sldMk cId="1604234025" sldId="405"/>
            <ac:spMk id="5" creationId="{5E254995-32AB-41A6-B964-9EEE56ACF5A8}"/>
          </ac:spMkLst>
        </pc:spChg>
        <pc:spChg chg="del">
          <ac:chgData name="ANKITKUMAR DANDIWALA" userId="05cf72fb1080c2a4" providerId="LiveId" clId="{27528EB4-22D7-46BE-A16B-3A50D689C06A}" dt="2020-08-24T13:34:54.017" v="417" actId="478"/>
          <ac:spMkLst>
            <pc:docMk/>
            <pc:sldMk cId="1604234025" sldId="405"/>
            <ac:spMk id="14" creationId="{00000000-0000-0000-0000-000000000000}"/>
          </ac:spMkLst>
        </pc:spChg>
        <pc:graphicFrameChg chg="modGraphic">
          <ac:chgData name="ANKITKUMAR DANDIWALA" userId="05cf72fb1080c2a4" providerId="LiveId" clId="{27528EB4-22D7-46BE-A16B-3A50D689C06A}" dt="2020-08-24T13:42:46.704" v="529" actId="20577"/>
          <ac:graphicFrameMkLst>
            <pc:docMk/>
            <pc:sldMk cId="1604234025" sldId="405"/>
            <ac:graphicFrameMk id="7" creationId="{00000000-0000-0000-0000-000000000000}"/>
          </ac:graphicFrameMkLst>
        </pc:graphicFrameChg>
      </pc:sldChg>
      <pc:sldChg chg="addSp delSp">
        <pc:chgData name="ANKITKUMAR DANDIWALA" userId="05cf72fb1080c2a4" providerId="LiveId" clId="{27528EB4-22D7-46BE-A16B-3A50D689C06A}" dt="2020-08-24T13:37:30.015" v="461"/>
        <pc:sldMkLst>
          <pc:docMk/>
          <pc:sldMk cId="2119897508" sldId="406"/>
        </pc:sldMkLst>
        <pc:spChg chg="del">
          <ac:chgData name="ANKITKUMAR DANDIWALA" userId="05cf72fb1080c2a4" providerId="LiveId" clId="{27528EB4-22D7-46BE-A16B-3A50D689C06A}" dt="2020-08-24T13:34:55.306" v="418" actId="478"/>
          <ac:spMkLst>
            <pc:docMk/>
            <pc:sldMk cId="2119897508" sldId="406"/>
            <ac:spMk id="8" creationId="{00000000-0000-0000-0000-000000000000}"/>
          </ac:spMkLst>
        </pc:spChg>
        <pc:spChg chg="add">
          <ac:chgData name="ANKITKUMAR DANDIWALA" userId="05cf72fb1080c2a4" providerId="LiveId" clId="{27528EB4-22D7-46BE-A16B-3A50D689C06A}" dt="2020-08-24T13:37:30.015" v="461"/>
          <ac:spMkLst>
            <pc:docMk/>
            <pc:sldMk cId="2119897508" sldId="406"/>
            <ac:spMk id="9" creationId="{D22FE897-BDD0-4D2F-8C6E-1CC051457DDF}"/>
          </ac:spMkLst>
        </pc:spChg>
      </pc:sldChg>
      <pc:sldChg chg="addSp delSp modSp modAnim">
        <pc:chgData name="ANKITKUMAR DANDIWALA" userId="05cf72fb1080c2a4" providerId="LiveId" clId="{27528EB4-22D7-46BE-A16B-3A50D689C06A}" dt="2020-08-24T13:36:50.965" v="452"/>
        <pc:sldMkLst>
          <pc:docMk/>
          <pc:sldMk cId="883851193" sldId="419"/>
        </pc:sldMkLst>
        <pc:spChg chg="add">
          <ac:chgData name="ANKITKUMAR DANDIWALA" userId="05cf72fb1080c2a4" providerId="LiveId" clId="{27528EB4-22D7-46BE-A16B-3A50D689C06A}" dt="2020-08-24T13:36:50.965" v="452"/>
          <ac:spMkLst>
            <pc:docMk/>
            <pc:sldMk cId="883851193" sldId="419"/>
            <ac:spMk id="6" creationId="{2A0CFBEA-5C86-4813-84DA-2A29D366B653}"/>
          </ac:spMkLst>
        </pc:spChg>
        <pc:spChg chg="del">
          <ac:chgData name="ANKITKUMAR DANDIWALA" userId="05cf72fb1080c2a4" providerId="LiveId" clId="{27528EB4-22D7-46BE-A16B-3A50D689C06A}" dt="2020-08-24T13:34:31.586" v="411" actId="478"/>
          <ac:spMkLst>
            <pc:docMk/>
            <pc:sldMk cId="883851193" sldId="419"/>
            <ac:spMk id="115" creationId="{00000000-0000-0000-0000-000000000000}"/>
          </ac:spMkLst>
        </pc:spChg>
        <pc:spChg chg="add mod">
          <ac:chgData name="ANKITKUMAR DANDIWALA" userId="05cf72fb1080c2a4" providerId="LiveId" clId="{27528EB4-22D7-46BE-A16B-3A50D689C06A}" dt="2020-08-24T12:16:07.491" v="377" actId="20577"/>
          <ac:spMkLst>
            <pc:docMk/>
            <pc:sldMk cId="883851193" sldId="419"/>
            <ac:spMk id="116" creationId="{CCC11EB5-32CB-4D21-90D1-BAE7E7649F6F}"/>
          </ac:spMkLst>
        </pc:spChg>
      </pc:sldChg>
      <pc:sldChg chg="add del">
        <pc:chgData name="ANKITKUMAR DANDIWALA" userId="05cf72fb1080c2a4" providerId="LiveId" clId="{27528EB4-22D7-46BE-A16B-3A50D689C06A}" dt="2020-08-24T11:52:46.773" v="37"/>
        <pc:sldMkLst>
          <pc:docMk/>
          <pc:sldMk cId="2723256800" sldId="420"/>
        </pc:sldMkLst>
      </pc:sldChg>
      <pc:sldChg chg="addSp delSp modSp">
        <pc:chgData name="ANKITKUMAR DANDIWALA" userId="05cf72fb1080c2a4" providerId="LiveId" clId="{27528EB4-22D7-46BE-A16B-3A50D689C06A}" dt="2020-08-24T13:39:46.058" v="509" actId="207"/>
        <pc:sldMkLst>
          <pc:docMk/>
          <pc:sldMk cId="3439049131" sldId="420"/>
        </pc:sldMkLst>
        <pc:spChg chg="add del">
          <ac:chgData name="ANKITKUMAR DANDIWALA" userId="05cf72fb1080c2a4" providerId="LiveId" clId="{27528EB4-22D7-46BE-A16B-3A50D689C06A}" dt="2020-08-24T13:38:07.837" v="490"/>
          <ac:spMkLst>
            <pc:docMk/>
            <pc:sldMk cId="3439049131" sldId="420"/>
            <ac:spMk id="6" creationId="{532425A3-1EC9-442C-AEE8-3748EE7415FF}"/>
          </ac:spMkLst>
        </pc:spChg>
        <pc:spChg chg="del">
          <ac:chgData name="ANKITKUMAR DANDIWALA" userId="05cf72fb1080c2a4" providerId="LiveId" clId="{27528EB4-22D7-46BE-A16B-3A50D689C06A}" dt="2020-08-24T13:35:34.338" v="441" actId="478"/>
          <ac:spMkLst>
            <pc:docMk/>
            <pc:sldMk cId="3439049131" sldId="420"/>
            <ac:spMk id="7" creationId="{00000000-0000-0000-0000-000000000000}"/>
          </ac:spMkLst>
        </pc:spChg>
        <pc:spChg chg="add mod">
          <ac:chgData name="ANKITKUMAR DANDIWALA" userId="05cf72fb1080c2a4" providerId="LiveId" clId="{27528EB4-22D7-46BE-A16B-3A50D689C06A}" dt="2020-08-24T13:39:46.058" v="509" actId="207"/>
          <ac:spMkLst>
            <pc:docMk/>
            <pc:sldMk cId="3439049131" sldId="420"/>
            <ac:spMk id="8" creationId="{9625AE10-1EDA-4810-8481-B9F424402E01}"/>
          </ac:spMkLst>
        </pc:spChg>
        <pc:spChg chg="mod">
          <ac:chgData name="ANKITKUMAR DANDIWALA" userId="05cf72fb1080c2a4" providerId="LiveId" clId="{27528EB4-22D7-46BE-A16B-3A50D689C06A}" dt="2020-08-24T13:26:27.818" v="381"/>
          <ac:spMkLst>
            <pc:docMk/>
            <pc:sldMk cId="3439049131" sldId="420"/>
            <ac:spMk id="13" creationId="{00000000-0000-0000-0000-000000000000}"/>
          </ac:spMkLst>
        </pc:spChg>
      </pc:sldChg>
    </pc:docChg>
  </pc:docChgLst>
  <pc:docChgLst>
    <pc:chgData name="ANKITKUMAR DANDIWALA" userId="05cf72fb1080c2a4" providerId="LiveId" clId="{8EE20BEE-F514-4F10-B9BF-71E9FA7EA976}"/>
    <pc:docChg chg="undo custSel delSld modSld">
      <pc:chgData name="ANKITKUMAR DANDIWALA" userId="05cf72fb1080c2a4" providerId="LiveId" clId="{8EE20BEE-F514-4F10-B9BF-71E9FA7EA976}" dt="2020-08-26T06:33:50.794" v="666" actId="2696"/>
      <pc:docMkLst>
        <pc:docMk/>
      </pc:docMkLst>
      <pc:sldChg chg="modSp mod">
        <pc:chgData name="ANKITKUMAR DANDIWALA" userId="05cf72fb1080c2a4" providerId="LiveId" clId="{8EE20BEE-F514-4F10-B9BF-71E9FA7EA976}" dt="2020-08-26T05:09:41.268" v="30" actId="14100"/>
        <pc:sldMkLst>
          <pc:docMk/>
          <pc:sldMk cId="3291508468" sldId="273"/>
        </pc:sldMkLst>
        <pc:spChg chg="mod">
          <ac:chgData name="ANKITKUMAR DANDIWALA" userId="05cf72fb1080c2a4" providerId="LiveId" clId="{8EE20BEE-F514-4F10-B9BF-71E9FA7EA976}" dt="2020-08-26T05:09:41.268" v="30" actId="14100"/>
          <ac:spMkLst>
            <pc:docMk/>
            <pc:sldMk cId="3291508468" sldId="273"/>
            <ac:spMk id="3" creationId="{00000000-0000-0000-0000-000000000000}"/>
          </ac:spMkLst>
        </pc:spChg>
      </pc:sldChg>
      <pc:sldChg chg="modSp mod">
        <pc:chgData name="ANKITKUMAR DANDIWALA" userId="05cf72fb1080c2a4" providerId="LiveId" clId="{8EE20BEE-F514-4F10-B9BF-71E9FA7EA976}" dt="2020-08-26T05:09:14.315" v="26" actId="1076"/>
        <pc:sldMkLst>
          <pc:docMk/>
          <pc:sldMk cId="1685213943" sldId="277"/>
        </pc:sldMkLst>
        <pc:spChg chg="mod">
          <ac:chgData name="ANKITKUMAR DANDIWALA" userId="05cf72fb1080c2a4" providerId="LiveId" clId="{8EE20BEE-F514-4F10-B9BF-71E9FA7EA976}" dt="2020-08-26T05:09:14.315" v="26" actId="1076"/>
          <ac:spMkLst>
            <pc:docMk/>
            <pc:sldMk cId="1685213943" sldId="277"/>
            <ac:spMk id="5" creationId="{00000000-0000-0000-0000-000000000000}"/>
          </ac:spMkLst>
        </pc:spChg>
      </pc:sldChg>
      <pc:sldChg chg="modSp mod">
        <pc:chgData name="ANKITKUMAR DANDIWALA" userId="05cf72fb1080c2a4" providerId="LiveId" clId="{8EE20BEE-F514-4F10-B9BF-71E9FA7EA976}" dt="2020-08-26T05:50:46.298" v="431" actId="255"/>
        <pc:sldMkLst>
          <pc:docMk/>
          <pc:sldMk cId="1189128940" sldId="283"/>
        </pc:sldMkLst>
        <pc:spChg chg="mod">
          <ac:chgData name="ANKITKUMAR DANDIWALA" userId="05cf72fb1080c2a4" providerId="LiveId" clId="{8EE20BEE-F514-4F10-B9BF-71E9FA7EA976}" dt="2020-08-26T05:50:46.298" v="431" actId="255"/>
          <ac:spMkLst>
            <pc:docMk/>
            <pc:sldMk cId="1189128940" sldId="283"/>
            <ac:spMk id="3" creationId="{00000000-0000-0000-0000-000000000000}"/>
          </ac:spMkLst>
        </pc:spChg>
      </pc:sldChg>
      <pc:sldChg chg="modAnim">
        <pc:chgData name="ANKITKUMAR DANDIWALA" userId="05cf72fb1080c2a4" providerId="LiveId" clId="{8EE20BEE-F514-4F10-B9BF-71E9FA7EA976}" dt="2020-08-26T05:56:21.981" v="504"/>
        <pc:sldMkLst>
          <pc:docMk/>
          <pc:sldMk cId="685177363" sldId="288"/>
        </pc:sldMkLst>
      </pc:sldChg>
      <pc:sldChg chg="del">
        <pc:chgData name="ANKITKUMAR DANDIWALA" userId="05cf72fb1080c2a4" providerId="LiveId" clId="{8EE20BEE-F514-4F10-B9BF-71E9FA7EA976}" dt="2020-08-26T05:10:01.799" v="31" actId="2696"/>
        <pc:sldMkLst>
          <pc:docMk/>
          <pc:sldMk cId="2065246817" sldId="292"/>
        </pc:sldMkLst>
      </pc:sldChg>
      <pc:sldChg chg="modAnim">
        <pc:chgData name="ANKITKUMAR DANDIWALA" userId="05cf72fb1080c2a4" providerId="LiveId" clId="{8EE20BEE-F514-4F10-B9BF-71E9FA7EA976}" dt="2020-08-26T06:02:52.988" v="555"/>
        <pc:sldMkLst>
          <pc:docMk/>
          <pc:sldMk cId="779724941" sldId="301"/>
        </pc:sldMkLst>
      </pc:sldChg>
      <pc:sldChg chg="modAnim">
        <pc:chgData name="ANKITKUMAR DANDIWALA" userId="05cf72fb1080c2a4" providerId="LiveId" clId="{8EE20BEE-F514-4F10-B9BF-71E9FA7EA976}" dt="2020-08-26T06:03:09.129" v="558"/>
        <pc:sldMkLst>
          <pc:docMk/>
          <pc:sldMk cId="982855173" sldId="302"/>
        </pc:sldMkLst>
      </pc:sldChg>
      <pc:sldChg chg="modAnim">
        <pc:chgData name="ANKITKUMAR DANDIWALA" userId="05cf72fb1080c2a4" providerId="LiveId" clId="{8EE20BEE-F514-4F10-B9BF-71E9FA7EA976}" dt="2020-08-26T05:57:06.042" v="506"/>
        <pc:sldMkLst>
          <pc:docMk/>
          <pc:sldMk cId="902984223" sldId="343"/>
        </pc:sldMkLst>
      </pc:sldChg>
      <pc:sldChg chg="modAnim">
        <pc:chgData name="ANKITKUMAR DANDIWALA" userId="05cf72fb1080c2a4" providerId="LiveId" clId="{8EE20BEE-F514-4F10-B9BF-71E9FA7EA976}" dt="2020-08-26T05:57:22.916" v="507"/>
        <pc:sldMkLst>
          <pc:docMk/>
          <pc:sldMk cId="1531966010" sldId="349"/>
        </pc:sldMkLst>
      </pc:sldChg>
      <pc:sldChg chg="addSp delSp modSp del mod delAnim modAnim">
        <pc:chgData name="ANKITKUMAR DANDIWALA" userId="05cf72fb1080c2a4" providerId="LiveId" clId="{8EE20BEE-F514-4F10-B9BF-71E9FA7EA976}" dt="2020-08-26T06:25:00.371" v="660" actId="47"/>
        <pc:sldMkLst>
          <pc:docMk/>
          <pc:sldMk cId="716385727" sldId="353"/>
        </pc:sldMkLst>
        <pc:spChg chg="del">
          <ac:chgData name="ANKITKUMAR DANDIWALA" userId="05cf72fb1080c2a4" providerId="LiveId" clId="{8EE20BEE-F514-4F10-B9BF-71E9FA7EA976}" dt="2020-08-26T06:20:36.233" v="592" actId="21"/>
          <ac:spMkLst>
            <pc:docMk/>
            <pc:sldMk cId="716385727" sldId="353"/>
            <ac:spMk id="7" creationId="{00000000-0000-0000-0000-000000000000}"/>
          </ac:spMkLst>
        </pc:spChg>
        <pc:spChg chg="add del mod">
          <ac:chgData name="ANKITKUMAR DANDIWALA" userId="05cf72fb1080c2a4" providerId="LiveId" clId="{8EE20BEE-F514-4F10-B9BF-71E9FA7EA976}" dt="2020-08-26T06:20:50.639" v="595" actId="21"/>
          <ac:spMkLst>
            <pc:docMk/>
            <pc:sldMk cId="716385727" sldId="353"/>
            <ac:spMk id="8" creationId="{AC0E97AF-6475-4368-8DDE-59E9EDFC9300}"/>
          </ac:spMkLst>
        </pc:spChg>
        <pc:spChg chg="add mod">
          <ac:chgData name="ANKITKUMAR DANDIWALA" userId="05cf72fb1080c2a4" providerId="LiveId" clId="{8EE20BEE-F514-4F10-B9BF-71E9FA7EA976}" dt="2020-08-26T06:22:53.169" v="638" actId="255"/>
          <ac:spMkLst>
            <pc:docMk/>
            <pc:sldMk cId="716385727" sldId="353"/>
            <ac:spMk id="13" creationId="{DE51E17C-B348-4C04-82A8-C34BACD4A843}"/>
          </ac:spMkLst>
        </pc:spChg>
        <pc:spChg chg="del">
          <ac:chgData name="ANKITKUMAR DANDIWALA" userId="05cf72fb1080c2a4" providerId="LiveId" clId="{8EE20BEE-F514-4F10-B9BF-71E9FA7EA976}" dt="2020-08-26T06:20:39.858" v="593" actId="21"/>
          <ac:spMkLst>
            <pc:docMk/>
            <pc:sldMk cId="716385727" sldId="353"/>
            <ac:spMk id="34" creationId="{00000000-0000-0000-0000-000000000000}"/>
          </ac:spMkLst>
        </pc:spChg>
        <pc:spChg chg="del">
          <ac:chgData name="ANKITKUMAR DANDIWALA" userId="05cf72fb1080c2a4" providerId="LiveId" clId="{8EE20BEE-F514-4F10-B9BF-71E9FA7EA976}" dt="2020-08-26T06:20:46.405" v="594" actId="21"/>
          <ac:spMkLst>
            <pc:docMk/>
            <pc:sldMk cId="716385727" sldId="353"/>
            <ac:spMk id="48" creationId="{00000000-0000-0000-0000-000000000000}"/>
          </ac:spMkLst>
        </pc:spChg>
        <pc:grpChg chg="mod">
          <ac:chgData name="ANKITKUMAR DANDIWALA" userId="05cf72fb1080c2a4" providerId="LiveId" clId="{8EE20BEE-F514-4F10-B9BF-71E9FA7EA976}" dt="2020-08-26T06:20:59.936" v="597" actId="1076"/>
          <ac:grpSpMkLst>
            <pc:docMk/>
            <pc:sldMk cId="716385727" sldId="353"/>
            <ac:grpSpMk id="6" creationId="{00000000-0000-0000-0000-000000000000}"/>
          </ac:grpSpMkLst>
        </pc:grpChg>
      </pc:sldChg>
      <pc:sldChg chg="delSp del mod delAnim modAnim">
        <pc:chgData name="ANKITKUMAR DANDIWALA" userId="05cf72fb1080c2a4" providerId="LiveId" clId="{8EE20BEE-F514-4F10-B9BF-71E9FA7EA976}" dt="2020-08-26T06:20:00.545" v="591" actId="2696"/>
        <pc:sldMkLst>
          <pc:docMk/>
          <pc:sldMk cId="1467943213" sldId="354"/>
        </pc:sldMkLst>
        <pc:graphicFrameChg chg="del">
          <ac:chgData name="ANKITKUMAR DANDIWALA" userId="05cf72fb1080c2a4" providerId="LiveId" clId="{8EE20BEE-F514-4F10-B9BF-71E9FA7EA976}" dt="2020-08-26T05:58:39.977" v="509" actId="478"/>
          <ac:graphicFrameMkLst>
            <pc:docMk/>
            <pc:sldMk cId="1467943213" sldId="354"/>
            <ac:graphicFrameMk id="24" creationId="{00000000-0000-0000-0000-000000000000}"/>
          </ac:graphicFrameMkLst>
        </pc:graphicFrameChg>
      </pc:sldChg>
      <pc:sldChg chg="modSp del mod modAnim">
        <pc:chgData name="ANKITKUMAR DANDIWALA" userId="05cf72fb1080c2a4" providerId="LiveId" clId="{8EE20BEE-F514-4F10-B9BF-71E9FA7EA976}" dt="2020-08-26T06:23:03.137" v="639" actId="2696"/>
        <pc:sldMkLst>
          <pc:docMk/>
          <pc:sldMk cId="3836770046" sldId="355"/>
        </pc:sldMkLst>
        <pc:spChg chg="mod">
          <ac:chgData name="ANKITKUMAR DANDIWALA" userId="05cf72fb1080c2a4" providerId="LiveId" clId="{8EE20BEE-F514-4F10-B9BF-71E9FA7EA976}" dt="2020-08-26T06:21:08.592" v="598" actId="21"/>
          <ac:spMkLst>
            <pc:docMk/>
            <pc:sldMk cId="3836770046" sldId="355"/>
            <ac:spMk id="11" creationId="{00000000-0000-0000-0000-000000000000}"/>
          </ac:spMkLst>
        </pc:spChg>
        <pc:spChg chg="mod">
          <ac:chgData name="ANKITKUMAR DANDIWALA" userId="05cf72fb1080c2a4" providerId="LiveId" clId="{8EE20BEE-F514-4F10-B9BF-71E9FA7EA976}" dt="2020-08-26T06:21:44.278" v="622" actId="15"/>
          <ac:spMkLst>
            <pc:docMk/>
            <pc:sldMk cId="3836770046" sldId="355"/>
            <ac:spMk id="12" creationId="{00000000-0000-0000-0000-000000000000}"/>
          </ac:spMkLst>
        </pc:spChg>
        <pc:spChg chg="mod">
          <ac:chgData name="ANKITKUMAR DANDIWALA" userId="05cf72fb1080c2a4" providerId="LiveId" clId="{8EE20BEE-F514-4F10-B9BF-71E9FA7EA976}" dt="2020-08-26T06:21:21.216" v="606" actId="21"/>
          <ac:spMkLst>
            <pc:docMk/>
            <pc:sldMk cId="3836770046" sldId="355"/>
            <ac:spMk id="13" creationId="{00000000-0000-0000-0000-000000000000}"/>
          </ac:spMkLst>
        </pc:spChg>
        <pc:spChg chg="mod">
          <ac:chgData name="ANKITKUMAR DANDIWALA" userId="05cf72fb1080c2a4" providerId="LiveId" clId="{8EE20BEE-F514-4F10-B9BF-71E9FA7EA976}" dt="2020-08-26T06:21:28.075" v="610" actId="21"/>
          <ac:spMkLst>
            <pc:docMk/>
            <pc:sldMk cId="3836770046" sldId="355"/>
            <ac:spMk id="14" creationId="{00000000-0000-0000-0000-000000000000}"/>
          </ac:spMkLst>
        </pc:spChg>
        <pc:spChg chg="mod">
          <ac:chgData name="ANKITKUMAR DANDIWALA" userId="05cf72fb1080c2a4" providerId="LiveId" clId="{8EE20BEE-F514-4F10-B9BF-71E9FA7EA976}" dt="2020-08-26T06:22:02.606" v="631" actId="27636"/>
          <ac:spMkLst>
            <pc:docMk/>
            <pc:sldMk cId="3836770046" sldId="355"/>
            <ac:spMk id="48" creationId="{00000000-0000-0000-0000-000000000000}"/>
          </ac:spMkLst>
        </pc:spChg>
      </pc:sldChg>
      <pc:sldChg chg="addSp delSp modSp del mod delAnim">
        <pc:chgData name="ANKITKUMAR DANDIWALA" userId="05cf72fb1080c2a4" providerId="LiveId" clId="{8EE20BEE-F514-4F10-B9BF-71E9FA7EA976}" dt="2020-08-26T06:25:01.637" v="661" actId="47"/>
        <pc:sldMkLst>
          <pc:docMk/>
          <pc:sldMk cId="2517789303" sldId="356"/>
        </pc:sldMkLst>
        <pc:spChg chg="add del mod">
          <ac:chgData name="ANKITKUMAR DANDIWALA" userId="05cf72fb1080c2a4" providerId="LiveId" clId="{8EE20BEE-F514-4F10-B9BF-71E9FA7EA976}" dt="2020-08-26T06:23:12.793" v="641" actId="478"/>
          <ac:spMkLst>
            <pc:docMk/>
            <pc:sldMk cId="2517789303" sldId="356"/>
            <ac:spMk id="6" creationId="{211CD932-741F-4F1A-8AF2-10E8D8C5D45B}"/>
          </ac:spMkLst>
        </pc:spChg>
        <pc:spChg chg="del">
          <ac:chgData name="ANKITKUMAR DANDIWALA" userId="05cf72fb1080c2a4" providerId="LiveId" clId="{8EE20BEE-F514-4F10-B9BF-71E9FA7EA976}" dt="2020-08-26T06:23:16.043" v="642" actId="478"/>
          <ac:spMkLst>
            <pc:docMk/>
            <pc:sldMk cId="2517789303" sldId="356"/>
            <ac:spMk id="7" creationId="{00000000-0000-0000-0000-000000000000}"/>
          </ac:spMkLst>
        </pc:spChg>
        <pc:spChg chg="add mod">
          <ac:chgData name="ANKITKUMAR DANDIWALA" userId="05cf72fb1080c2a4" providerId="LiveId" clId="{8EE20BEE-F514-4F10-B9BF-71E9FA7EA976}" dt="2020-08-26T06:24:11.044" v="659" actId="1076"/>
          <ac:spMkLst>
            <pc:docMk/>
            <pc:sldMk cId="2517789303" sldId="356"/>
            <ac:spMk id="33" creationId="{066B93D4-8629-4A61-942D-40E2B597D246}"/>
          </ac:spMkLst>
        </pc:spChg>
        <pc:spChg chg="del">
          <ac:chgData name="ANKITKUMAR DANDIWALA" userId="05cf72fb1080c2a4" providerId="LiveId" clId="{8EE20BEE-F514-4F10-B9BF-71E9FA7EA976}" dt="2020-08-26T06:23:09.121" v="640" actId="478"/>
          <ac:spMkLst>
            <pc:docMk/>
            <pc:sldMk cId="2517789303" sldId="356"/>
            <ac:spMk id="48" creationId="{00000000-0000-0000-0000-000000000000}"/>
          </ac:spMkLst>
        </pc:spChg>
        <pc:grpChg chg="mod">
          <ac:chgData name="ANKITKUMAR DANDIWALA" userId="05cf72fb1080c2a4" providerId="LiveId" clId="{8EE20BEE-F514-4F10-B9BF-71E9FA7EA976}" dt="2020-08-26T06:24:03.310" v="657" actId="1076"/>
          <ac:grpSpMkLst>
            <pc:docMk/>
            <pc:sldMk cId="2517789303" sldId="356"/>
            <ac:grpSpMk id="4" creationId="{00000000-0000-0000-0000-000000000000}"/>
          </ac:grpSpMkLst>
        </pc:grpChg>
      </pc:sldChg>
      <pc:sldChg chg="addSp delSp modSp del mod modAnim">
        <pc:chgData name="ANKITKUMAR DANDIWALA" userId="05cf72fb1080c2a4" providerId="LiveId" clId="{8EE20BEE-F514-4F10-B9BF-71E9FA7EA976}" dt="2020-08-26T06:25:05.137" v="662" actId="47"/>
        <pc:sldMkLst>
          <pc:docMk/>
          <pc:sldMk cId="1767890505" sldId="357"/>
        </pc:sldMkLst>
        <pc:spChg chg="add mod">
          <ac:chgData name="ANKITKUMAR DANDIWALA" userId="05cf72fb1080c2a4" providerId="LiveId" clId="{8EE20BEE-F514-4F10-B9BF-71E9FA7EA976}" dt="2020-08-26T06:23:57.279" v="656" actId="21"/>
          <ac:spMkLst>
            <pc:docMk/>
            <pc:sldMk cId="1767890505" sldId="357"/>
            <ac:spMk id="4" creationId="{C4B4664D-34B5-405C-A477-8C9F306497DB}"/>
          </ac:spMkLst>
        </pc:spChg>
        <pc:spChg chg="mod">
          <ac:chgData name="ANKITKUMAR DANDIWALA" userId="05cf72fb1080c2a4" providerId="LiveId" clId="{8EE20BEE-F514-4F10-B9BF-71E9FA7EA976}" dt="2020-08-26T06:01:39.318" v="544" actId="27636"/>
          <ac:spMkLst>
            <pc:docMk/>
            <pc:sldMk cId="1767890505" sldId="357"/>
            <ac:spMk id="10" creationId="{00000000-0000-0000-0000-000000000000}"/>
          </ac:spMkLst>
        </pc:spChg>
        <pc:spChg chg="mod">
          <ac:chgData name="ANKITKUMAR DANDIWALA" userId="05cf72fb1080c2a4" providerId="LiveId" clId="{8EE20BEE-F514-4F10-B9BF-71E9FA7EA976}" dt="2020-08-26T06:23:29.747" v="644" actId="21"/>
          <ac:spMkLst>
            <pc:docMk/>
            <pc:sldMk cId="1767890505" sldId="357"/>
            <ac:spMk id="11" creationId="{00000000-0000-0000-0000-000000000000}"/>
          </ac:spMkLst>
        </pc:spChg>
        <pc:spChg chg="mod">
          <ac:chgData name="ANKITKUMAR DANDIWALA" userId="05cf72fb1080c2a4" providerId="LiveId" clId="{8EE20BEE-F514-4F10-B9BF-71E9FA7EA976}" dt="2020-08-26T06:23:37.184" v="648" actId="21"/>
          <ac:spMkLst>
            <pc:docMk/>
            <pc:sldMk cId="1767890505" sldId="357"/>
            <ac:spMk id="12" creationId="{00000000-0000-0000-0000-000000000000}"/>
          </ac:spMkLst>
        </pc:spChg>
        <pc:spChg chg="mod">
          <ac:chgData name="ANKITKUMAR DANDIWALA" userId="05cf72fb1080c2a4" providerId="LiveId" clId="{8EE20BEE-F514-4F10-B9BF-71E9FA7EA976}" dt="2020-08-26T06:00:42.272" v="527" actId="21"/>
          <ac:spMkLst>
            <pc:docMk/>
            <pc:sldMk cId="1767890505" sldId="357"/>
            <ac:spMk id="13" creationId="{00000000-0000-0000-0000-000000000000}"/>
          </ac:spMkLst>
        </pc:spChg>
        <pc:spChg chg="mod">
          <ac:chgData name="ANKITKUMAR DANDIWALA" userId="05cf72fb1080c2a4" providerId="LiveId" clId="{8EE20BEE-F514-4F10-B9BF-71E9FA7EA976}" dt="2020-08-26T06:00:23.116" v="522" actId="21"/>
          <ac:spMkLst>
            <pc:docMk/>
            <pc:sldMk cId="1767890505" sldId="357"/>
            <ac:spMk id="15" creationId="{00000000-0000-0000-0000-000000000000}"/>
          </ac:spMkLst>
        </pc:spChg>
        <pc:spChg chg="del mod">
          <ac:chgData name="ANKITKUMAR DANDIWALA" userId="05cf72fb1080c2a4" providerId="LiveId" clId="{8EE20BEE-F514-4F10-B9BF-71E9FA7EA976}" dt="2020-08-26T06:23:57.279" v="656" actId="21"/>
          <ac:spMkLst>
            <pc:docMk/>
            <pc:sldMk cId="1767890505" sldId="357"/>
            <ac:spMk id="48" creationId="{00000000-0000-0000-0000-000000000000}"/>
          </ac:spMkLst>
        </pc:spChg>
      </pc:sldChg>
      <pc:sldChg chg="delSp modSp mod modAnim">
        <pc:chgData name="ANKITKUMAR DANDIWALA" userId="05cf72fb1080c2a4" providerId="LiveId" clId="{8EE20BEE-F514-4F10-B9BF-71E9FA7EA976}" dt="2020-08-26T06:25:40.136" v="664" actId="255"/>
        <pc:sldMkLst>
          <pc:docMk/>
          <pc:sldMk cId="1001782666" sldId="358"/>
        </pc:sldMkLst>
        <pc:spChg chg="mod">
          <ac:chgData name="ANKITKUMAR DANDIWALA" userId="05cf72fb1080c2a4" providerId="LiveId" clId="{8EE20BEE-F514-4F10-B9BF-71E9FA7EA976}" dt="2020-08-26T06:25:40.136" v="664" actId="255"/>
          <ac:spMkLst>
            <pc:docMk/>
            <pc:sldMk cId="1001782666" sldId="358"/>
            <ac:spMk id="48" creationId="{00000000-0000-0000-0000-000000000000}"/>
          </ac:spMkLst>
        </pc:spChg>
        <pc:grpChg chg="del">
          <ac:chgData name="ANKITKUMAR DANDIWALA" userId="05cf72fb1080c2a4" providerId="LiveId" clId="{8EE20BEE-F514-4F10-B9BF-71E9FA7EA976}" dt="2020-08-26T06:25:31.230" v="663" actId="478"/>
          <ac:grpSpMkLst>
            <pc:docMk/>
            <pc:sldMk cId="1001782666" sldId="358"/>
            <ac:grpSpMk id="78" creationId="{00000000-0000-0000-0000-000000000000}"/>
          </ac:grpSpMkLst>
        </pc:grpChg>
      </pc:sldChg>
      <pc:sldChg chg="modAnim">
        <pc:chgData name="ANKITKUMAR DANDIWALA" userId="05cf72fb1080c2a4" providerId="LiveId" clId="{8EE20BEE-F514-4F10-B9BF-71E9FA7EA976}" dt="2020-08-26T06:03:47.456" v="560"/>
        <pc:sldMkLst>
          <pc:docMk/>
          <pc:sldMk cId="2265618525" sldId="359"/>
        </pc:sldMkLst>
      </pc:sldChg>
      <pc:sldChg chg="del">
        <pc:chgData name="ANKITKUMAR DANDIWALA" userId="05cf72fb1080c2a4" providerId="LiveId" clId="{8EE20BEE-F514-4F10-B9BF-71E9FA7EA976}" dt="2020-08-26T05:10:18.080" v="33" actId="2696"/>
        <pc:sldMkLst>
          <pc:docMk/>
          <pc:sldMk cId="491797920" sldId="368"/>
        </pc:sldMkLst>
      </pc:sldChg>
      <pc:sldChg chg="modAnim">
        <pc:chgData name="ANKITKUMAR DANDIWALA" userId="05cf72fb1080c2a4" providerId="LiveId" clId="{8EE20BEE-F514-4F10-B9BF-71E9FA7EA976}" dt="2020-08-26T06:03:59.940" v="562"/>
        <pc:sldMkLst>
          <pc:docMk/>
          <pc:sldMk cId="49968947" sldId="369"/>
        </pc:sldMkLst>
      </pc:sldChg>
      <pc:sldChg chg="modSp modAnim">
        <pc:chgData name="ANKITKUMAR DANDIWALA" userId="05cf72fb1080c2a4" providerId="LiveId" clId="{8EE20BEE-F514-4F10-B9BF-71E9FA7EA976}" dt="2020-08-26T06:04:55.691" v="578" actId="20577"/>
        <pc:sldMkLst>
          <pc:docMk/>
          <pc:sldMk cId="2659728813" sldId="370"/>
        </pc:sldMkLst>
        <pc:spChg chg="mod">
          <ac:chgData name="ANKITKUMAR DANDIWALA" userId="05cf72fb1080c2a4" providerId="LiveId" clId="{8EE20BEE-F514-4F10-B9BF-71E9FA7EA976}" dt="2020-08-26T06:04:55.691" v="578" actId="20577"/>
          <ac:spMkLst>
            <pc:docMk/>
            <pc:sldMk cId="2659728813" sldId="370"/>
            <ac:spMk id="10" creationId="{00000000-0000-0000-0000-000000000000}"/>
          </ac:spMkLst>
        </pc:spChg>
      </pc:sldChg>
      <pc:sldChg chg="modAnim">
        <pc:chgData name="ANKITKUMAR DANDIWALA" userId="05cf72fb1080c2a4" providerId="LiveId" clId="{8EE20BEE-F514-4F10-B9BF-71E9FA7EA976}" dt="2020-08-26T06:05:14.628" v="582"/>
        <pc:sldMkLst>
          <pc:docMk/>
          <pc:sldMk cId="913301331" sldId="372"/>
        </pc:sldMkLst>
      </pc:sldChg>
      <pc:sldChg chg="modAnim">
        <pc:chgData name="ANKITKUMAR DANDIWALA" userId="05cf72fb1080c2a4" providerId="LiveId" clId="{8EE20BEE-F514-4F10-B9BF-71E9FA7EA976}" dt="2020-08-26T06:05:26.737" v="585"/>
        <pc:sldMkLst>
          <pc:docMk/>
          <pc:sldMk cId="919918382" sldId="374"/>
        </pc:sldMkLst>
      </pc:sldChg>
      <pc:sldChg chg="modSp mod">
        <pc:chgData name="ANKITKUMAR DANDIWALA" userId="05cf72fb1080c2a4" providerId="LiveId" clId="{8EE20BEE-F514-4F10-B9BF-71E9FA7EA976}" dt="2020-08-26T05:22:32.088" v="316" actId="20577"/>
        <pc:sldMkLst>
          <pc:docMk/>
          <pc:sldMk cId="810871951" sldId="376"/>
        </pc:sldMkLst>
        <pc:spChg chg="mod">
          <ac:chgData name="ANKITKUMAR DANDIWALA" userId="05cf72fb1080c2a4" providerId="LiveId" clId="{8EE20BEE-F514-4F10-B9BF-71E9FA7EA976}" dt="2020-08-26T05:22:32.088" v="316" actId="20577"/>
          <ac:spMkLst>
            <pc:docMk/>
            <pc:sldMk cId="810871951" sldId="376"/>
            <ac:spMk id="5" creationId="{00000000-0000-0000-0000-000000000000}"/>
          </ac:spMkLst>
        </pc:spChg>
      </pc:sldChg>
      <pc:sldChg chg="modSp mod">
        <pc:chgData name="ANKITKUMAR DANDIWALA" userId="05cf72fb1080c2a4" providerId="LiveId" clId="{8EE20BEE-F514-4F10-B9BF-71E9FA7EA976}" dt="2020-08-26T05:23:40.664" v="324" actId="6549"/>
        <pc:sldMkLst>
          <pc:docMk/>
          <pc:sldMk cId="861086045" sldId="378"/>
        </pc:sldMkLst>
        <pc:spChg chg="mod">
          <ac:chgData name="ANKITKUMAR DANDIWALA" userId="05cf72fb1080c2a4" providerId="LiveId" clId="{8EE20BEE-F514-4F10-B9BF-71E9FA7EA976}" dt="2020-08-26T05:23:40.664" v="324" actId="6549"/>
          <ac:spMkLst>
            <pc:docMk/>
            <pc:sldMk cId="861086045" sldId="378"/>
            <ac:spMk id="5" creationId="{00000000-0000-0000-0000-000000000000}"/>
          </ac:spMkLst>
        </pc:spChg>
      </pc:sldChg>
      <pc:sldChg chg="modAnim">
        <pc:chgData name="ANKITKUMAR DANDIWALA" userId="05cf72fb1080c2a4" providerId="LiveId" clId="{8EE20BEE-F514-4F10-B9BF-71E9FA7EA976}" dt="2020-08-26T06:05:35.940" v="587"/>
        <pc:sldMkLst>
          <pc:docMk/>
          <pc:sldMk cId="3698143235" sldId="381"/>
        </pc:sldMkLst>
      </pc:sldChg>
      <pc:sldChg chg="modAnim">
        <pc:chgData name="ANKITKUMAR DANDIWALA" userId="05cf72fb1080c2a4" providerId="LiveId" clId="{8EE20BEE-F514-4F10-B9BF-71E9FA7EA976}" dt="2020-08-26T06:05:52.549" v="590"/>
        <pc:sldMkLst>
          <pc:docMk/>
          <pc:sldMk cId="3802689301" sldId="384"/>
        </pc:sldMkLst>
      </pc:sldChg>
      <pc:sldChg chg="modSp mod">
        <pc:chgData name="ANKITKUMAR DANDIWALA" userId="05cf72fb1080c2a4" providerId="LiveId" clId="{8EE20BEE-F514-4F10-B9BF-71E9FA7EA976}" dt="2020-08-26T05:08:26.516" v="24" actId="20577"/>
        <pc:sldMkLst>
          <pc:docMk/>
          <pc:sldMk cId="3873800677" sldId="397"/>
        </pc:sldMkLst>
        <pc:spChg chg="mod">
          <ac:chgData name="ANKITKUMAR DANDIWALA" userId="05cf72fb1080c2a4" providerId="LiveId" clId="{8EE20BEE-F514-4F10-B9BF-71E9FA7EA976}" dt="2020-08-26T05:08:26.516" v="24" actId="20577"/>
          <ac:spMkLst>
            <pc:docMk/>
            <pc:sldMk cId="3873800677" sldId="397"/>
            <ac:spMk id="4" creationId="{00000000-0000-0000-0000-000000000000}"/>
          </ac:spMkLst>
        </pc:spChg>
      </pc:sldChg>
      <pc:sldChg chg="modSp mod modAnim">
        <pc:chgData name="ANKITKUMAR DANDIWALA" userId="05cf72fb1080c2a4" providerId="LiveId" clId="{8EE20BEE-F514-4F10-B9BF-71E9FA7EA976}" dt="2020-08-26T06:05:22.565" v="584"/>
        <pc:sldMkLst>
          <pc:docMk/>
          <pc:sldMk cId="813890262" sldId="400"/>
        </pc:sldMkLst>
        <pc:spChg chg="mod">
          <ac:chgData name="ANKITKUMAR DANDIWALA" userId="05cf72fb1080c2a4" providerId="LiveId" clId="{8EE20BEE-F514-4F10-B9BF-71E9FA7EA976}" dt="2020-08-26T05:19:28.358" v="273" actId="20577"/>
          <ac:spMkLst>
            <pc:docMk/>
            <pc:sldMk cId="813890262" sldId="400"/>
            <ac:spMk id="5" creationId="{00000000-0000-0000-0000-000000000000}"/>
          </ac:spMkLst>
        </pc:spChg>
        <pc:spChg chg="mod">
          <ac:chgData name="ANKITKUMAR DANDIWALA" userId="05cf72fb1080c2a4" providerId="LiveId" clId="{8EE20BEE-F514-4F10-B9BF-71E9FA7EA976}" dt="2020-08-26T05:20:53.606" v="280" actId="1037"/>
          <ac:spMkLst>
            <pc:docMk/>
            <pc:sldMk cId="813890262" sldId="400"/>
            <ac:spMk id="7" creationId="{00000000-0000-0000-0000-000000000000}"/>
          </ac:spMkLst>
        </pc:spChg>
      </pc:sldChg>
      <pc:sldChg chg="del">
        <pc:chgData name="ANKITKUMAR DANDIWALA" userId="05cf72fb1080c2a4" providerId="LiveId" clId="{8EE20BEE-F514-4F10-B9BF-71E9FA7EA976}" dt="2020-08-26T05:10:08.892" v="32" actId="2696"/>
        <pc:sldMkLst>
          <pc:docMk/>
          <pc:sldMk cId="1583773179" sldId="401"/>
        </pc:sldMkLst>
      </pc:sldChg>
      <pc:sldChg chg="modSp mod">
        <pc:chgData name="ANKITKUMAR DANDIWALA" userId="05cf72fb1080c2a4" providerId="LiveId" clId="{8EE20BEE-F514-4F10-B9BF-71E9FA7EA976}" dt="2020-08-26T05:55:21.185" v="503" actId="255"/>
        <pc:sldMkLst>
          <pc:docMk/>
          <pc:sldMk cId="857482811" sldId="403"/>
        </pc:sldMkLst>
        <pc:spChg chg="mod">
          <ac:chgData name="ANKITKUMAR DANDIWALA" userId="05cf72fb1080c2a4" providerId="LiveId" clId="{8EE20BEE-F514-4F10-B9BF-71E9FA7EA976}" dt="2020-08-26T05:55:21.185" v="503" actId="255"/>
          <ac:spMkLst>
            <pc:docMk/>
            <pc:sldMk cId="857482811" sldId="403"/>
            <ac:spMk id="2" creationId="{00000000-0000-0000-0000-000000000000}"/>
          </ac:spMkLst>
        </pc:spChg>
        <pc:spChg chg="mod">
          <ac:chgData name="ANKITKUMAR DANDIWALA" userId="05cf72fb1080c2a4" providerId="LiveId" clId="{8EE20BEE-F514-4F10-B9BF-71E9FA7EA976}" dt="2020-08-26T05:55:08.857" v="502" actId="255"/>
          <ac:spMkLst>
            <pc:docMk/>
            <pc:sldMk cId="857482811" sldId="403"/>
            <ac:spMk id="3" creationId="{00000000-0000-0000-0000-000000000000}"/>
          </ac:spMkLst>
        </pc:spChg>
      </pc:sldChg>
      <pc:sldChg chg="delSp modSp mod delAnim modAnim">
        <pc:chgData name="ANKITKUMAR DANDIWALA" userId="05cf72fb1080c2a4" providerId="LiveId" clId="{8EE20BEE-F514-4F10-B9BF-71E9FA7EA976}" dt="2020-08-26T05:54:06.795" v="496"/>
        <pc:sldMkLst>
          <pc:docMk/>
          <pc:sldMk cId="2407793869" sldId="404"/>
        </pc:sldMkLst>
        <pc:spChg chg="del mod">
          <ac:chgData name="ANKITKUMAR DANDIWALA" userId="05cf72fb1080c2a4" providerId="LiveId" clId="{8EE20BEE-F514-4F10-B9BF-71E9FA7EA976}" dt="2020-08-26T05:51:18.111" v="437" actId="478"/>
          <ac:spMkLst>
            <pc:docMk/>
            <pc:sldMk cId="2407793869" sldId="404"/>
            <ac:spMk id="3" creationId="{00000000-0000-0000-0000-000000000000}"/>
          </ac:spMkLst>
        </pc:spChg>
        <pc:spChg chg="mod">
          <ac:chgData name="ANKITKUMAR DANDIWALA" userId="05cf72fb1080c2a4" providerId="LiveId" clId="{8EE20BEE-F514-4F10-B9BF-71E9FA7EA976}" dt="2020-08-26T05:52:30.579" v="494" actId="20577"/>
          <ac:spMkLst>
            <pc:docMk/>
            <pc:sldMk cId="2407793869" sldId="404"/>
            <ac:spMk id="4" creationId="{00000000-0000-0000-0000-000000000000}"/>
          </ac:spMkLst>
        </pc:spChg>
      </pc:sldChg>
      <pc:sldChg chg="modAnim">
        <pc:chgData name="ANKITKUMAR DANDIWALA" userId="05cf72fb1080c2a4" providerId="LiveId" clId="{8EE20BEE-F514-4F10-B9BF-71E9FA7EA976}" dt="2020-08-26T05:56:55.245" v="505"/>
        <pc:sldMkLst>
          <pc:docMk/>
          <pc:sldMk cId="883851193" sldId="419"/>
        </pc:sldMkLst>
      </pc:sldChg>
      <pc:sldChg chg="del">
        <pc:chgData name="ANKITKUMAR DANDIWALA" userId="05cf72fb1080c2a4" providerId="LiveId" clId="{8EE20BEE-F514-4F10-B9BF-71E9FA7EA976}" dt="2020-08-26T06:33:46.450" v="665" actId="2696"/>
        <pc:sldMkLst>
          <pc:docMk/>
          <pc:sldMk cId="3608461459" sldId="423"/>
        </pc:sldMkLst>
      </pc:sldChg>
      <pc:sldChg chg="del">
        <pc:chgData name="ANKITKUMAR DANDIWALA" userId="05cf72fb1080c2a4" providerId="LiveId" clId="{8EE20BEE-F514-4F10-B9BF-71E9FA7EA976}" dt="2020-08-26T06:33:50.794" v="666" actId="2696"/>
        <pc:sldMkLst>
          <pc:docMk/>
          <pc:sldMk cId="1217277873" sldId="424"/>
        </pc:sldMkLst>
      </pc:sldChg>
    </pc:docChg>
  </pc:docChgLst>
  <pc:docChgLst>
    <pc:chgData name="ANKITKUMAR DANDIWALA" userId="05cf72fb1080c2a4" providerId="LiveId" clId="{9DD97B5E-CBB9-4B57-8260-17D9D043DA53}"/>
    <pc:docChg chg="undo custSel delSld modSld">
      <pc:chgData name="ANKITKUMAR DANDIWALA" userId="05cf72fb1080c2a4" providerId="LiveId" clId="{9DD97B5E-CBB9-4B57-8260-17D9D043DA53}" dt="2021-09-06T04:16:07.523" v="1788" actId="1076"/>
      <pc:docMkLst>
        <pc:docMk/>
      </pc:docMkLst>
      <pc:sldChg chg="modSp mod">
        <pc:chgData name="ANKITKUMAR DANDIWALA" userId="05cf72fb1080c2a4" providerId="LiveId" clId="{9DD97B5E-CBB9-4B57-8260-17D9D043DA53}" dt="2021-09-06T04:13:56.698" v="1783" actId="20577"/>
        <pc:sldMkLst>
          <pc:docMk/>
          <pc:sldMk cId="3291508468" sldId="273"/>
        </pc:sldMkLst>
        <pc:spChg chg="mod">
          <ac:chgData name="ANKITKUMAR DANDIWALA" userId="05cf72fb1080c2a4" providerId="LiveId" clId="{9DD97B5E-CBB9-4B57-8260-17D9D043DA53}" dt="2021-09-06T04:13:56.698" v="1783" actId="20577"/>
          <ac:spMkLst>
            <pc:docMk/>
            <pc:sldMk cId="3291508468" sldId="273"/>
            <ac:spMk id="3" creationId="{00000000-0000-0000-0000-000000000000}"/>
          </ac:spMkLst>
        </pc:spChg>
      </pc:sldChg>
      <pc:sldChg chg="modSp mod">
        <pc:chgData name="ANKITKUMAR DANDIWALA" userId="05cf72fb1080c2a4" providerId="LiveId" clId="{9DD97B5E-CBB9-4B57-8260-17D9D043DA53}" dt="2021-09-06T04:01:09.525" v="1316" actId="20577"/>
        <pc:sldMkLst>
          <pc:docMk/>
          <pc:sldMk cId="1685213943" sldId="277"/>
        </pc:sldMkLst>
        <pc:spChg chg="mod">
          <ac:chgData name="ANKITKUMAR DANDIWALA" userId="05cf72fb1080c2a4" providerId="LiveId" clId="{9DD97B5E-CBB9-4B57-8260-17D9D043DA53}" dt="2021-08-09T15:07:57.273" v="0" actId="20577"/>
          <ac:spMkLst>
            <pc:docMk/>
            <pc:sldMk cId="1685213943" sldId="277"/>
            <ac:spMk id="2" creationId="{00000000-0000-0000-0000-000000000000}"/>
          </ac:spMkLst>
        </pc:spChg>
        <pc:spChg chg="mod">
          <ac:chgData name="ANKITKUMAR DANDIWALA" userId="05cf72fb1080c2a4" providerId="LiveId" clId="{9DD97B5E-CBB9-4B57-8260-17D9D043DA53}" dt="2021-09-06T04:01:09.525" v="1316" actId="20577"/>
          <ac:spMkLst>
            <pc:docMk/>
            <pc:sldMk cId="1685213943" sldId="277"/>
            <ac:spMk id="6" creationId="{00000000-0000-0000-0000-000000000000}"/>
          </ac:spMkLst>
        </pc:spChg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1189128940" sldId="283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685177363" sldId="288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982855173" sldId="302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902984223" sldId="343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1165146213" sldId="352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1001782666" sldId="358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49968947" sldId="369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2659728813" sldId="370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810871951" sldId="376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861086045" sldId="378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1299342728" sldId="387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679958139" sldId="390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3349451418" sldId="391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106114363" sldId="392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1861042615" sldId="393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3873800677" sldId="397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857482811" sldId="403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2407793869" sldId="404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1604234025" sldId="405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2119897508" sldId="406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2400661379" sldId="410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3719075094" sldId="426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3647370596" sldId="428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379722904" sldId="429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583267947" sldId="430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1773496687" sldId="431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445972855" sldId="432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2473537688" sldId="433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1801058598" sldId="435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3187209392" sldId="436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2685781170" sldId="437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655087345" sldId="438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3205308465" sldId="444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1247414468" sldId="446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513798963" sldId="448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1589918771" sldId="449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2812034155" sldId="450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3433222077" sldId="452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1768604684" sldId="453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2841063962" sldId="455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965214294" sldId="456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845540822" sldId="457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2841063962" sldId="459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3359075860" sldId="460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2553596607" sldId="461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3090484342" sldId="462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3437992640" sldId="463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2257116770" sldId="464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473841704" sldId="465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3341962262" sldId="466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1607543876" sldId="467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3432538110" sldId="468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3189392107" sldId="469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2895207544" sldId="470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2821533038" sldId="471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2422202062" sldId="473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2962900563" sldId="474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1802401813" sldId="477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2683586357" sldId="478"/>
        </pc:sldMkLst>
      </pc:sldChg>
      <pc:sldChg chg="mod modShow">
        <pc:chgData name="ANKITKUMAR DANDIWALA" userId="05cf72fb1080c2a4" providerId="LiveId" clId="{9DD97B5E-CBB9-4B57-8260-17D9D043DA53}" dt="2021-08-09T15:14:23.560" v="205" actId="729"/>
        <pc:sldMkLst>
          <pc:docMk/>
          <pc:sldMk cId="3309019556" sldId="479"/>
        </pc:sldMkLst>
      </pc:sldChg>
      <pc:sldChg chg="addSp delSp modSp mod">
        <pc:chgData name="ANKITKUMAR DANDIWALA" userId="05cf72fb1080c2a4" providerId="LiveId" clId="{9DD97B5E-CBB9-4B57-8260-17D9D043DA53}" dt="2021-08-10T16:34:29.766" v="1207"/>
        <pc:sldMkLst>
          <pc:docMk/>
          <pc:sldMk cId="1765430997" sldId="480"/>
        </pc:sldMkLst>
        <pc:spChg chg="mod">
          <ac:chgData name="ANKITKUMAR DANDIWALA" userId="05cf72fb1080c2a4" providerId="LiveId" clId="{9DD97B5E-CBB9-4B57-8260-17D9D043DA53}" dt="2021-08-09T15:10:46.159" v="148" actId="20577"/>
          <ac:spMkLst>
            <pc:docMk/>
            <pc:sldMk cId="1765430997" sldId="480"/>
            <ac:spMk id="2" creationId="{00000000-0000-0000-0000-000000000000}"/>
          </ac:spMkLst>
        </pc:spChg>
        <pc:spChg chg="mod">
          <ac:chgData name="ANKITKUMAR DANDIWALA" userId="05cf72fb1080c2a4" providerId="LiveId" clId="{9DD97B5E-CBB9-4B57-8260-17D9D043DA53}" dt="2021-08-10T16:02:37.870" v="960" actId="20577"/>
          <ac:spMkLst>
            <pc:docMk/>
            <pc:sldMk cId="1765430997" sldId="480"/>
            <ac:spMk id="7" creationId="{00000000-0000-0000-0000-000000000000}"/>
          </ac:spMkLst>
        </pc:spChg>
        <pc:spChg chg="add mod">
          <ac:chgData name="ANKITKUMAR DANDIWALA" userId="05cf72fb1080c2a4" providerId="LiveId" clId="{9DD97B5E-CBB9-4B57-8260-17D9D043DA53}" dt="2021-08-10T16:34:29.766" v="1207"/>
          <ac:spMkLst>
            <pc:docMk/>
            <pc:sldMk cId="1765430997" sldId="480"/>
            <ac:spMk id="9" creationId="{92199DFB-387C-4192-A999-948ED761FB96}"/>
          </ac:spMkLst>
        </pc:spChg>
        <pc:spChg chg="del">
          <ac:chgData name="ANKITKUMAR DANDIWALA" userId="05cf72fb1080c2a4" providerId="LiveId" clId="{9DD97B5E-CBB9-4B57-8260-17D9D043DA53}" dt="2021-08-10T16:26:14.092" v="1122" actId="478"/>
          <ac:spMkLst>
            <pc:docMk/>
            <pc:sldMk cId="1765430997" sldId="480"/>
            <ac:spMk id="10" creationId="{00000000-0000-0000-0000-000000000000}"/>
          </ac:spMkLst>
        </pc:spChg>
      </pc:sldChg>
      <pc:sldChg chg="addSp delSp modSp mod">
        <pc:chgData name="ANKITKUMAR DANDIWALA" userId="05cf72fb1080c2a4" providerId="LiveId" clId="{9DD97B5E-CBB9-4B57-8260-17D9D043DA53}" dt="2021-08-10T16:34:28.211" v="1206"/>
        <pc:sldMkLst>
          <pc:docMk/>
          <pc:sldMk cId="2053374672" sldId="481"/>
        </pc:sldMkLst>
        <pc:spChg chg="mod">
          <ac:chgData name="ANKITKUMAR DANDIWALA" userId="05cf72fb1080c2a4" providerId="LiveId" clId="{9DD97B5E-CBB9-4B57-8260-17D9D043DA53}" dt="2021-08-09T15:11:26.471" v="178" actId="20577"/>
          <ac:spMkLst>
            <pc:docMk/>
            <pc:sldMk cId="2053374672" sldId="481"/>
            <ac:spMk id="2" creationId="{00000000-0000-0000-0000-000000000000}"/>
          </ac:spMkLst>
        </pc:spChg>
        <pc:spChg chg="mod">
          <ac:chgData name="ANKITKUMAR DANDIWALA" userId="05cf72fb1080c2a4" providerId="LiveId" clId="{9DD97B5E-CBB9-4B57-8260-17D9D043DA53}" dt="2021-08-10T16:02:42.657" v="961" actId="20577"/>
          <ac:spMkLst>
            <pc:docMk/>
            <pc:sldMk cId="2053374672" sldId="481"/>
            <ac:spMk id="7" creationId="{00000000-0000-0000-0000-000000000000}"/>
          </ac:spMkLst>
        </pc:spChg>
        <pc:spChg chg="mod">
          <ac:chgData name="ANKITKUMAR DANDIWALA" userId="05cf72fb1080c2a4" providerId="LiveId" clId="{9DD97B5E-CBB9-4B57-8260-17D9D043DA53}" dt="2021-08-10T16:02:48.700" v="963" actId="20577"/>
          <ac:spMkLst>
            <pc:docMk/>
            <pc:sldMk cId="2053374672" sldId="481"/>
            <ac:spMk id="8" creationId="{00000000-0000-0000-0000-000000000000}"/>
          </ac:spMkLst>
        </pc:spChg>
        <pc:spChg chg="del">
          <ac:chgData name="ANKITKUMAR DANDIWALA" userId="05cf72fb1080c2a4" providerId="LiveId" clId="{9DD97B5E-CBB9-4B57-8260-17D9D043DA53}" dt="2021-08-10T16:12:16.631" v="999" actId="478"/>
          <ac:spMkLst>
            <pc:docMk/>
            <pc:sldMk cId="2053374672" sldId="481"/>
            <ac:spMk id="10" creationId="{00000000-0000-0000-0000-000000000000}"/>
          </ac:spMkLst>
        </pc:spChg>
        <pc:spChg chg="add del mod">
          <ac:chgData name="ANKITKUMAR DANDIWALA" userId="05cf72fb1080c2a4" providerId="LiveId" clId="{9DD97B5E-CBB9-4B57-8260-17D9D043DA53}" dt="2021-08-10T16:26:11.444" v="1121" actId="478"/>
          <ac:spMkLst>
            <pc:docMk/>
            <pc:sldMk cId="2053374672" sldId="481"/>
            <ac:spMk id="13" creationId="{58C7A5AE-000D-4769-866E-94ED0CCF8416}"/>
          </ac:spMkLst>
        </pc:spChg>
        <pc:spChg chg="add mod">
          <ac:chgData name="ANKITKUMAR DANDIWALA" userId="05cf72fb1080c2a4" providerId="LiveId" clId="{9DD97B5E-CBB9-4B57-8260-17D9D043DA53}" dt="2021-08-10T16:34:28.211" v="1206"/>
          <ac:spMkLst>
            <pc:docMk/>
            <pc:sldMk cId="2053374672" sldId="481"/>
            <ac:spMk id="14" creationId="{B6187FF6-6D00-427A-96C0-B5118988AD7C}"/>
          </ac:spMkLst>
        </pc:spChg>
        <pc:spChg chg="mod">
          <ac:chgData name="ANKITKUMAR DANDIWALA" userId="05cf72fb1080c2a4" providerId="LiveId" clId="{9DD97B5E-CBB9-4B57-8260-17D9D043DA53}" dt="2021-08-10T16:02:45.806" v="962" actId="20577"/>
          <ac:spMkLst>
            <pc:docMk/>
            <pc:sldMk cId="2053374672" sldId="481"/>
            <ac:spMk id="16" creationId="{00000000-0000-0000-0000-000000000000}"/>
          </ac:spMkLst>
        </pc:spChg>
        <pc:spChg chg="mod">
          <ac:chgData name="ANKITKUMAR DANDIWALA" userId="05cf72fb1080c2a4" providerId="LiveId" clId="{9DD97B5E-CBB9-4B57-8260-17D9D043DA53}" dt="2021-08-10T16:02:51.661" v="964" actId="20577"/>
          <ac:spMkLst>
            <pc:docMk/>
            <pc:sldMk cId="2053374672" sldId="481"/>
            <ac:spMk id="17" creationId="{00000000-0000-0000-0000-000000000000}"/>
          </ac:spMkLst>
        </pc:spChg>
      </pc:sldChg>
      <pc:sldChg chg="addSp delSp modSp mod">
        <pc:chgData name="ANKITKUMAR DANDIWALA" userId="05cf72fb1080c2a4" providerId="LiveId" clId="{9DD97B5E-CBB9-4B57-8260-17D9D043DA53}" dt="2021-08-10T16:34:31.223" v="1208"/>
        <pc:sldMkLst>
          <pc:docMk/>
          <pc:sldMk cId="715328395" sldId="482"/>
        </pc:sldMkLst>
        <pc:spChg chg="mod">
          <ac:chgData name="ANKITKUMAR DANDIWALA" userId="05cf72fb1080c2a4" providerId="LiveId" clId="{9DD97B5E-CBB9-4B57-8260-17D9D043DA53}" dt="2021-08-09T15:10:30.956" v="131" actId="20577"/>
          <ac:spMkLst>
            <pc:docMk/>
            <pc:sldMk cId="715328395" sldId="482"/>
            <ac:spMk id="2" creationId="{00000000-0000-0000-0000-000000000000}"/>
          </ac:spMkLst>
        </pc:spChg>
        <pc:spChg chg="del">
          <ac:chgData name="ANKITKUMAR DANDIWALA" userId="05cf72fb1080c2a4" providerId="LiveId" clId="{9DD97B5E-CBB9-4B57-8260-17D9D043DA53}" dt="2021-08-10T16:11:32.612" v="994" actId="478"/>
          <ac:spMkLst>
            <pc:docMk/>
            <pc:sldMk cId="715328395" sldId="482"/>
            <ac:spMk id="10" creationId="{00000000-0000-0000-0000-000000000000}"/>
          </ac:spMkLst>
        </pc:spChg>
        <pc:spChg chg="mod">
          <ac:chgData name="ANKITKUMAR DANDIWALA" userId="05cf72fb1080c2a4" providerId="LiveId" clId="{9DD97B5E-CBB9-4B57-8260-17D9D043DA53}" dt="2021-08-10T16:02:33.338" v="959" actId="20577"/>
          <ac:spMkLst>
            <pc:docMk/>
            <pc:sldMk cId="715328395" sldId="482"/>
            <ac:spMk id="43" creationId="{B0D67627-16BF-4074-9CA9-8EA7289D8EC8}"/>
          </ac:spMkLst>
        </pc:spChg>
        <pc:spChg chg="add mod">
          <ac:chgData name="ANKITKUMAR DANDIWALA" userId="05cf72fb1080c2a4" providerId="LiveId" clId="{9DD97B5E-CBB9-4B57-8260-17D9D043DA53}" dt="2021-08-10T16:34:31.223" v="1208"/>
          <ac:spMkLst>
            <pc:docMk/>
            <pc:sldMk cId="715328395" sldId="482"/>
            <ac:spMk id="44" creationId="{5B341A22-610F-4625-B608-AD016DCE76DC}"/>
          </ac:spMkLst>
        </pc:spChg>
      </pc:sldChg>
      <pc:sldChg chg="del">
        <pc:chgData name="ANKITKUMAR DANDIWALA" userId="05cf72fb1080c2a4" providerId="LiveId" clId="{9DD97B5E-CBB9-4B57-8260-17D9D043DA53}" dt="2021-08-09T15:11:39.330" v="179" actId="2696"/>
        <pc:sldMkLst>
          <pc:docMk/>
          <pc:sldMk cId="116998271" sldId="483"/>
        </pc:sldMkLst>
      </pc:sldChg>
      <pc:sldChg chg="del">
        <pc:chgData name="ANKITKUMAR DANDIWALA" userId="05cf72fb1080c2a4" providerId="LiveId" clId="{9DD97B5E-CBB9-4B57-8260-17D9D043DA53}" dt="2021-08-09T15:12:10.188" v="180" actId="2696"/>
        <pc:sldMkLst>
          <pc:docMk/>
          <pc:sldMk cId="189675366" sldId="484"/>
        </pc:sldMkLst>
      </pc:sldChg>
      <pc:sldChg chg="addSp delSp modSp mod">
        <pc:chgData name="ANKITKUMAR DANDIWALA" userId="05cf72fb1080c2a4" providerId="LiveId" clId="{9DD97B5E-CBB9-4B57-8260-17D9D043DA53}" dt="2021-08-10T16:34:26.205" v="1205"/>
        <pc:sldMkLst>
          <pc:docMk/>
          <pc:sldMk cId="2637933953" sldId="485"/>
        </pc:sldMkLst>
        <pc:spChg chg="mod">
          <ac:chgData name="ANKITKUMAR DANDIWALA" userId="05cf72fb1080c2a4" providerId="LiveId" clId="{9DD97B5E-CBB9-4B57-8260-17D9D043DA53}" dt="2021-08-09T15:13:12.858" v="198"/>
          <ac:spMkLst>
            <pc:docMk/>
            <pc:sldMk cId="2637933953" sldId="485"/>
            <ac:spMk id="2" creationId="{00000000-0000-0000-0000-000000000000}"/>
          </ac:spMkLst>
        </pc:spChg>
        <pc:spChg chg="mod">
          <ac:chgData name="ANKITKUMAR DANDIWALA" userId="05cf72fb1080c2a4" providerId="LiveId" clId="{9DD97B5E-CBB9-4B57-8260-17D9D043DA53}" dt="2021-08-10T16:02:55.848" v="966" actId="20577"/>
          <ac:spMkLst>
            <pc:docMk/>
            <pc:sldMk cId="2637933953" sldId="485"/>
            <ac:spMk id="8" creationId="{00000000-0000-0000-0000-000000000000}"/>
          </ac:spMkLst>
        </pc:spChg>
        <pc:spChg chg="add del mod">
          <ac:chgData name="ANKITKUMAR DANDIWALA" userId="05cf72fb1080c2a4" providerId="LiveId" clId="{9DD97B5E-CBB9-4B57-8260-17D9D043DA53}" dt="2021-08-10T16:26:08.844" v="1120" actId="478"/>
          <ac:spMkLst>
            <pc:docMk/>
            <pc:sldMk cId="2637933953" sldId="485"/>
            <ac:spMk id="9" creationId="{0A9053DF-3DB1-4EF3-941A-91EA09CDAF4E}"/>
          </ac:spMkLst>
        </pc:spChg>
        <pc:spChg chg="del">
          <ac:chgData name="ANKITKUMAR DANDIWALA" userId="05cf72fb1080c2a4" providerId="LiveId" clId="{9DD97B5E-CBB9-4B57-8260-17D9D043DA53}" dt="2021-08-10T16:12:26.839" v="1001" actId="478"/>
          <ac:spMkLst>
            <pc:docMk/>
            <pc:sldMk cId="2637933953" sldId="485"/>
            <ac:spMk id="10" creationId="{00000000-0000-0000-0000-000000000000}"/>
          </ac:spMkLst>
        </pc:spChg>
        <pc:spChg chg="add mod">
          <ac:chgData name="ANKITKUMAR DANDIWALA" userId="05cf72fb1080c2a4" providerId="LiveId" clId="{9DD97B5E-CBB9-4B57-8260-17D9D043DA53}" dt="2021-08-10T16:34:26.205" v="1205"/>
          <ac:spMkLst>
            <pc:docMk/>
            <pc:sldMk cId="2637933953" sldId="485"/>
            <ac:spMk id="12" creationId="{08458FFE-52EF-4D8A-BD87-D5C60F918D23}"/>
          </ac:spMkLst>
        </pc:spChg>
      </pc:sldChg>
      <pc:sldChg chg="addSp delSp modSp mod">
        <pc:chgData name="ANKITKUMAR DANDIWALA" userId="05cf72fb1080c2a4" providerId="LiveId" clId="{9DD97B5E-CBB9-4B57-8260-17D9D043DA53}" dt="2021-08-10T16:34:24.654" v="1204"/>
        <pc:sldMkLst>
          <pc:docMk/>
          <pc:sldMk cId="3874044554" sldId="486"/>
        </pc:sldMkLst>
        <pc:spChg chg="mod">
          <ac:chgData name="ANKITKUMAR DANDIWALA" userId="05cf72fb1080c2a4" providerId="LiveId" clId="{9DD97B5E-CBB9-4B57-8260-17D9D043DA53}" dt="2021-08-09T15:13:23.249" v="199"/>
          <ac:spMkLst>
            <pc:docMk/>
            <pc:sldMk cId="3874044554" sldId="486"/>
            <ac:spMk id="2" creationId="{00000000-0000-0000-0000-000000000000}"/>
          </ac:spMkLst>
        </pc:spChg>
        <pc:spChg chg="mod">
          <ac:chgData name="ANKITKUMAR DANDIWALA" userId="05cf72fb1080c2a4" providerId="LiveId" clId="{9DD97B5E-CBB9-4B57-8260-17D9D043DA53}" dt="2021-08-10T16:03:02.647" v="968" actId="20577"/>
          <ac:spMkLst>
            <pc:docMk/>
            <pc:sldMk cId="3874044554" sldId="486"/>
            <ac:spMk id="8" creationId="{00000000-0000-0000-0000-000000000000}"/>
          </ac:spMkLst>
        </pc:spChg>
        <pc:spChg chg="del">
          <ac:chgData name="ANKITKUMAR DANDIWALA" userId="05cf72fb1080c2a4" providerId="LiveId" clId="{9DD97B5E-CBB9-4B57-8260-17D9D043DA53}" dt="2021-08-10T16:12:35.400" v="1005" actId="478"/>
          <ac:spMkLst>
            <pc:docMk/>
            <pc:sldMk cId="3874044554" sldId="486"/>
            <ac:spMk id="10" creationId="{00000000-0000-0000-0000-000000000000}"/>
          </ac:spMkLst>
        </pc:spChg>
        <pc:spChg chg="mod">
          <ac:chgData name="ANKITKUMAR DANDIWALA" userId="05cf72fb1080c2a4" providerId="LiveId" clId="{9DD97B5E-CBB9-4B57-8260-17D9D043DA53}" dt="2021-08-09T15:18:42.756" v="215" actId="20577"/>
          <ac:spMkLst>
            <pc:docMk/>
            <pc:sldMk cId="3874044554" sldId="486"/>
            <ac:spMk id="44" creationId="{A964DE18-B184-40C1-AA29-BB424FFA3905}"/>
          </ac:spMkLst>
        </pc:spChg>
        <pc:spChg chg="add del mod">
          <ac:chgData name="ANKITKUMAR DANDIWALA" userId="05cf72fb1080c2a4" providerId="LiveId" clId="{9DD97B5E-CBB9-4B57-8260-17D9D043DA53}" dt="2021-08-10T16:34:23.297" v="1203"/>
          <ac:spMkLst>
            <pc:docMk/>
            <pc:sldMk cId="3874044554" sldId="486"/>
            <ac:spMk id="51" creationId="{3D103193-41D3-4322-8378-FC2A9B023F8F}"/>
          </ac:spMkLst>
        </pc:spChg>
        <pc:spChg chg="add mod">
          <ac:chgData name="ANKITKUMAR DANDIWALA" userId="05cf72fb1080c2a4" providerId="LiveId" clId="{9DD97B5E-CBB9-4B57-8260-17D9D043DA53}" dt="2021-08-10T16:34:24.654" v="1204"/>
          <ac:spMkLst>
            <pc:docMk/>
            <pc:sldMk cId="3874044554" sldId="486"/>
            <ac:spMk id="55" creationId="{FEEBABE0-FD62-4C97-83AE-E94138A77D6C}"/>
          </ac:spMkLst>
        </pc:spChg>
      </pc:sldChg>
      <pc:sldChg chg="addSp delSp modSp mod">
        <pc:chgData name="ANKITKUMAR DANDIWALA" userId="05cf72fb1080c2a4" providerId="LiveId" clId="{9DD97B5E-CBB9-4B57-8260-17D9D043DA53}" dt="2021-08-10T16:38:44.750" v="1266" actId="113"/>
        <pc:sldMkLst>
          <pc:docMk/>
          <pc:sldMk cId="3378366103" sldId="487"/>
        </pc:sldMkLst>
        <pc:spChg chg="mod">
          <ac:chgData name="ANKITKUMAR DANDIWALA" userId="05cf72fb1080c2a4" providerId="LiveId" clId="{9DD97B5E-CBB9-4B57-8260-17D9D043DA53}" dt="2021-08-09T15:13:29.390" v="200"/>
          <ac:spMkLst>
            <pc:docMk/>
            <pc:sldMk cId="3378366103" sldId="487"/>
            <ac:spMk id="2" creationId="{00000000-0000-0000-0000-000000000000}"/>
          </ac:spMkLst>
        </pc:spChg>
        <pc:spChg chg="del">
          <ac:chgData name="ANKITKUMAR DANDIWALA" userId="05cf72fb1080c2a4" providerId="LiveId" clId="{9DD97B5E-CBB9-4B57-8260-17D9D043DA53}" dt="2021-08-10T16:12:38.139" v="1006" actId="478"/>
          <ac:spMkLst>
            <pc:docMk/>
            <pc:sldMk cId="3378366103" sldId="487"/>
            <ac:spMk id="10" creationId="{00000000-0000-0000-0000-000000000000}"/>
          </ac:spMkLst>
        </pc:spChg>
        <pc:spChg chg="add del mod">
          <ac:chgData name="ANKITKUMAR DANDIWALA" userId="05cf72fb1080c2a4" providerId="LiveId" clId="{9DD97B5E-CBB9-4B57-8260-17D9D043DA53}" dt="2021-08-10T16:26:02.440" v="1119" actId="478"/>
          <ac:spMkLst>
            <pc:docMk/>
            <pc:sldMk cId="3378366103" sldId="487"/>
            <ac:spMk id="35" creationId="{82741763-E5CC-48CE-B67A-E5C900441CDC}"/>
          </ac:spMkLst>
        </pc:spChg>
        <pc:spChg chg="add mod">
          <ac:chgData name="ANKITKUMAR DANDIWALA" userId="05cf72fb1080c2a4" providerId="LiveId" clId="{9DD97B5E-CBB9-4B57-8260-17D9D043DA53}" dt="2021-08-10T16:34:19.054" v="1201"/>
          <ac:spMkLst>
            <pc:docMk/>
            <pc:sldMk cId="3378366103" sldId="487"/>
            <ac:spMk id="36" creationId="{36FB35B7-6C49-4A45-ADFD-A98DEA7C0B8E}"/>
          </ac:spMkLst>
        </pc:spChg>
        <pc:spChg chg="mod">
          <ac:chgData name="ANKITKUMAR DANDIWALA" userId="05cf72fb1080c2a4" providerId="LiveId" clId="{9DD97B5E-CBB9-4B57-8260-17D9D043DA53}" dt="2021-08-10T16:38:44.750" v="1266" actId="113"/>
          <ac:spMkLst>
            <pc:docMk/>
            <pc:sldMk cId="3378366103" sldId="487"/>
            <ac:spMk id="51" creationId="{D49CF75F-A76E-4E5D-9421-504BF3BCF228}"/>
          </ac:spMkLst>
        </pc:spChg>
        <pc:spChg chg="mod">
          <ac:chgData name="ANKITKUMAR DANDIWALA" userId="05cf72fb1080c2a4" providerId="LiveId" clId="{9DD97B5E-CBB9-4B57-8260-17D9D043DA53}" dt="2021-08-10T16:03:12.309" v="971" actId="20577"/>
          <ac:spMkLst>
            <pc:docMk/>
            <pc:sldMk cId="3378366103" sldId="487"/>
            <ac:spMk id="122" creationId="{81CE310A-1794-41AC-9882-9474D5000BBD}"/>
          </ac:spMkLst>
        </pc:spChg>
      </pc:sldChg>
      <pc:sldChg chg="addSp delSp modSp mod modNotesTx">
        <pc:chgData name="ANKITKUMAR DANDIWALA" userId="05cf72fb1080c2a4" providerId="LiveId" clId="{9DD97B5E-CBB9-4B57-8260-17D9D043DA53}" dt="2021-08-10T16:34:17.512" v="1200"/>
        <pc:sldMkLst>
          <pc:docMk/>
          <pc:sldMk cId="247502548" sldId="488"/>
        </pc:sldMkLst>
        <pc:spChg chg="mod">
          <ac:chgData name="ANKITKUMAR DANDIWALA" userId="05cf72fb1080c2a4" providerId="LiveId" clId="{9DD97B5E-CBB9-4B57-8260-17D9D043DA53}" dt="2021-08-09T15:13:36.561" v="201"/>
          <ac:spMkLst>
            <pc:docMk/>
            <pc:sldMk cId="247502548" sldId="488"/>
            <ac:spMk id="2" creationId="{00000000-0000-0000-0000-000000000000}"/>
          </ac:spMkLst>
        </pc:spChg>
        <pc:spChg chg="mod">
          <ac:chgData name="ANKITKUMAR DANDIWALA" userId="05cf72fb1080c2a4" providerId="LiveId" clId="{9DD97B5E-CBB9-4B57-8260-17D9D043DA53}" dt="2021-08-10T16:03:21.578" v="973" actId="20577"/>
          <ac:spMkLst>
            <pc:docMk/>
            <pc:sldMk cId="247502548" sldId="488"/>
            <ac:spMk id="8" creationId="{00000000-0000-0000-0000-000000000000}"/>
          </ac:spMkLst>
        </pc:spChg>
        <pc:spChg chg="del">
          <ac:chgData name="ANKITKUMAR DANDIWALA" userId="05cf72fb1080c2a4" providerId="LiveId" clId="{9DD97B5E-CBB9-4B57-8260-17D9D043DA53}" dt="2021-08-10T16:12:40.799" v="1007" actId="478"/>
          <ac:spMkLst>
            <pc:docMk/>
            <pc:sldMk cId="247502548" sldId="488"/>
            <ac:spMk id="10" creationId="{00000000-0000-0000-0000-000000000000}"/>
          </ac:spMkLst>
        </pc:spChg>
        <pc:spChg chg="add del mod">
          <ac:chgData name="ANKITKUMAR DANDIWALA" userId="05cf72fb1080c2a4" providerId="LiveId" clId="{9DD97B5E-CBB9-4B57-8260-17D9D043DA53}" dt="2021-08-10T16:26:00.794" v="1118" actId="478"/>
          <ac:spMkLst>
            <pc:docMk/>
            <pc:sldMk cId="247502548" sldId="488"/>
            <ac:spMk id="12" creationId="{375C4A4F-C848-4F88-A1BB-15661A6D40A7}"/>
          </ac:spMkLst>
        </pc:spChg>
        <pc:spChg chg="add mod">
          <ac:chgData name="ANKITKUMAR DANDIWALA" userId="05cf72fb1080c2a4" providerId="LiveId" clId="{9DD97B5E-CBB9-4B57-8260-17D9D043DA53}" dt="2021-08-10T16:34:17.512" v="1200"/>
          <ac:spMkLst>
            <pc:docMk/>
            <pc:sldMk cId="247502548" sldId="488"/>
            <ac:spMk id="13" creationId="{071E3BFF-6246-4B4E-BCEA-76157E91B183}"/>
          </ac:spMkLst>
        </pc:spChg>
      </pc:sldChg>
      <pc:sldChg chg="addSp delSp modSp mod">
        <pc:chgData name="ANKITKUMAR DANDIWALA" userId="05cf72fb1080c2a4" providerId="LiveId" clId="{9DD97B5E-CBB9-4B57-8260-17D9D043DA53}" dt="2021-09-06T04:16:07.523" v="1788" actId="1076"/>
        <pc:sldMkLst>
          <pc:docMk/>
          <pc:sldMk cId="950800590" sldId="489"/>
        </pc:sldMkLst>
        <pc:spChg chg="mod">
          <ac:chgData name="ANKITKUMAR DANDIWALA" userId="05cf72fb1080c2a4" providerId="LiveId" clId="{9DD97B5E-CBB9-4B57-8260-17D9D043DA53}" dt="2021-09-06T04:16:07.523" v="1788" actId="1076"/>
          <ac:spMkLst>
            <pc:docMk/>
            <pc:sldMk cId="950800590" sldId="489"/>
            <ac:spMk id="4" creationId="{00000000-0000-0000-0000-000000000000}"/>
          </ac:spMkLst>
        </pc:spChg>
        <pc:spChg chg="add del mod">
          <ac:chgData name="ANKITKUMAR DANDIWALA" userId="05cf72fb1080c2a4" providerId="LiveId" clId="{9DD97B5E-CBB9-4B57-8260-17D9D043DA53}" dt="2021-08-10T16:25:26.442" v="1104" actId="478"/>
          <ac:spMkLst>
            <pc:docMk/>
            <pc:sldMk cId="950800590" sldId="489"/>
            <ac:spMk id="6" creationId="{9C8E8A71-2A59-4171-8834-1601A66D7EB1}"/>
          </ac:spMkLst>
        </pc:spChg>
        <pc:spChg chg="del">
          <ac:chgData name="ANKITKUMAR DANDIWALA" userId="05cf72fb1080c2a4" providerId="LiveId" clId="{9DD97B5E-CBB9-4B57-8260-17D9D043DA53}" dt="2021-08-10T16:13:20.185" v="1021" actId="478"/>
          <ac:spMkLst>
            <pc:docMk/>
            <pc:sldMk cId="950800590" sldId="489"/>
            <ac:spMk id="7" creationId="{00000000-0000-0000-0000-000000000000}"/>
          </ac:spMkLst>
        </pc:spChg>
        <pc:spChg chg="add mod">
          <ac:chgData name="ANKITKUMAR DANDIWALA" userId="05cf72fb1080c2a4" providerId="LiveId" clId="{9DD97B5E-CBB9-4B57-8260-17D9D043DA53}" dt="2021-08-10T16:33:32.553" v="1184" actId="207"/>
          <ac:spMkLst>
            <pc:docMk/>
            <pc:sldMk cId="950800590" sldId="489"/>
            <ac:spMk id="8" creationId="{A769A110-52EA-457B-8FED-62AAD4E95B44}"/>
          </ac:spMkLst>
        </pc:spChg>
        <pc:spChg chg="add del mod">
          <ac:chgData name="ANKITKUMAR DANDIWALA" userId="05cf72fb1080c2a4" providerId="LiveId" clId="{9DD97B5E-CBB9-4B57-8260-17D9D043DA53}" dt="2021-08-10T16:33:24.588" v="1182"/>
          <ac:spMkLst>
            <pc:docMk/>
            <pc:sldMk cId="950800590" sldId="489"/>
            <ac:spMk id="9" creationId="{AE54AC5A-B526-4937-B8C9-050FFC5788C5}"/>
          </ac:spMkLst>
        </pc:spChg>
      </pc:sldChg>
      <pc:sldChg chg="addSp delSp modSp mod">
        <pc:chgData name="ANKITKUMAR DANDIWALA" userId="05cf72fb1080c2a4" providerId="LiveId" clId="{9DD97B5E-CBB9-4B57-8260-17D9D043DA53}" dt="2021-08-10T16:33:13.646" v="1179" actId="207"/>
        <pc:sldMkLst>
          <pc:docMk/>
          <pc:sldMk cId="3370049465" sldId="490"/>
        </pc:sldMkLst>
        <pc:spChg chg="mod">
          <ac:chgData name="ANKITKUMAR DANDIWALA" userId="05cf72fb1080c2a4" providerId="LiveId" clId="{9DD97B5E-CBB9-4B57-8260-17D9D043DA53}" dt="2021-08-09T15:14:03.655" v="204"/>
          <ac:spMkLst>
            <pc:docMk/>
            <pc:sldMk cId="3370049465" sldId="490"/>
            <ac:spMk id="4" creationId="{00000000-0000-0000-0000-000000000000}"/>
          </ac:spMkLst>
        </pc:spChg>
        <pc:spChg chg="del">
          <ac:chgData name="ANKITKUMAR DANDIWALA" userId="05cf72fb1080c2a4" providerId="LiveId" clId="{9DD97B5E-CBB9-4B57-8260-17D9D043DA53}" dt="2021-08-10T16:13:22.678" v="1022" actId="478"/>
          <ac:spMkLst>
            <pc:docMk/>
            <pc:sldMk cId="3370049465" sldId="490"/>
            <ac:spMk id="6" creationId="{00000000-0000-0000-0000-000000000000}"/>
          </ac:spMkLst>
        </pc:spChg>
        <pc:spChg chg="add del mod">
          <ac:chgData name="ANKITKUMAR DANDIWALA" userId="05cf72fb1080c2a4" providerId="LiveId" clId="{9DD97B5E-CBB9-4B57-8260-17D9D043DA53}" dt="2021-08-10T16:25:24.346" v="1103" actId="478"/>
          <ac:spMkLst>
            <pc:docMk/>
            <pc:sldMk cId="3370049465" sldId="490"/>
            <ac:spMk id="7" creationId="{E999D722-9622-4635-8E5A-19A4721B647E}"/>
          </ac:spMkLst>
        </pc:spChg>
        <pc:spChg chg="add mod">
          <ac:chgData name="ANKITKUMAR DANDIWALA" userId="05cf72fb1080c2a4" providerId="LiveId" clId="{9DD97B5E-CBB9-4B57-8260-17D9D043DA53}" dt="2021-08-10T16:33:13.646" v="1179" actId="207"/>
          <ac:spMkLst>
            <pc:docMk/>
            <pc:sldMk cId="3370049465" sldId="490"/>
            <ac:spMk id="8" creationId="{1A3E3F31-ACF8-468A-862D-0DE9E3B82062}"/>
          </ac:spMkLst>
        </pc:spChg>
      </pc:sldChg>
      <pc:sldChg chg="addSp delSp modSp mod">
        <pc:chgData name="ANKITKUMAR DANDIWALA" userId="05cf72fb1080c2a4" providerId="LiveId" clId="{9DD97B5E-CBB9-4B57-8260-17D9D043DA53}" dt="2021-08-10T16:32:56.515" v="1176" actId="207"/>
        <pc:sldMkLst>
          <pc:docMk/>
          <pc:sldMk cId="841804492" sldId="491"/>
        </pc:sldMkLst>
        <pc:spChg chg="mod">
          <ac:chgData name="ANKITKUMAR DANDIWALA" userId="05cf72fb1080c2a4" providerId="LiveId" clId="{9DD97B5E-CBB9-4B57-8260-17D9D043DA53}" dt="2021-08-09T15:17:17.680" v="214"/>
          <ac:spMkLst>
            <pc:docMk/>
            <pc:sldMk cId="841804492" sldId="491"/>
            <ac:spMk id="4" creationId="{00000000-0000-0000-0000-000000000000}"/>
          </ac:spMkLst>
        </pc:spChg>
        <pc:spChg chg="add del mod">
          <ac:chgData name="ANKITKUMAR DANDIWALA" userId="05cf72fb1080c2a4" providerId="LiveId" clId="{9DD97B5E-CBB9-4B57-8260-17D9D043DA53}" dt="2021-08-10T16:25:22.355" v="1102" actId="478"/>
          <ac:spMkLst>
            <pc:docMk/>
            <pc:sldMk cId="841804492" sldId="491"/>
            <ac:spMk id="5" creationId="{E2C45D45-9B98-41F0-A659-2878CE1A3C0D}"/>
          </ac:spMkLst>
        </pc:spChg>
        <pc:spChg chg="add mod">
          <ac:chgData name="ANKITKUMAR DANDIWALA" userId="05cf72fb1080c2a4" providerId="LiveId" clId="{9DD97B5E-CBB9-4B57-8260-17D9D043DA53}" dt="2021-08-10T16:32:56.515" v="1176" actId="207"/>
          <ac:spMkLst>
            <pc:docMk/>
            <pc:sldMk cId="841804492" sldId="491"/>
            <ac:spMk id="6" creationId="{3BC03743-175E-4E88-AF43-387C5F601C79}"/>
          </ac:spMkLst>
        </pc:spChg>
      </pc:sldChg>
      <pc:sldChg chg="addSp modSp mod">
        <pc:chgData name="ANKITKUMAR DANDIWALA" userId="05cf72fb1080c2a4" providerId="LiveId" clId="{9DD97B5E-CBB9-4B57-8260-17D9D043DA53}" dt="2021-08-10T16:25:07.476" v="1101" actId="2"/>
        <pc:sldMkLst>
          <pc:docMk/>
          <pc:sldMk cId="253259121" sldId="492"/>
        </pc:sldMkLst>
        <pc:spChg chg="mod">
          <ac:chgData name="ANKITKUMAR DANDIWALA" userId="05cf72fb1080c2a4" providerId="LiveId" clId="{9DD97B5E-CBB9-4B57-8260-17D9D043DA53}" dt="2021-08-10T16:14:42.611" v="1045" actId="1076"/>
          <ac:spMkLst>
            <pc:docMk/>
            <pc:sldMk cId="253259121" sldId="492"/>
            <ac:spMk id="2" creationId="{00000000-0000-0000-0000-000000000000}"/>
          </ac:spMkLst>
        </pc:spChg>
        <pc:spChg chg="mod">
          <ac:chgData name="ANKITKUMAR DANDIWALA" userId="05cf72fb1080c2a4" providerId="LiveId" clId="{9DD97B5E-CBB9-4B57-8260-17D9D043DA53}" dt="2021-08-10T16:14:39.145" v="1044" actId="1076"/>
          <ac:spMkLst>
            <pc:docMk/>
            <pc:sldMk cId="253259121" sldId="492"/>
            <ac:spMk id="4" creationId="{00000000-0000-0000-0000-000000000000}"/>
          </ac:spMkLst>
        </pc:spChg>
        <pc:spChg chg="add mod">
          <ac:chgData name="ANKITKUMAR DANDIWALA" userId="05cf72fb1080c2a4" providerId="LiveId" clId="{9DD97B5E-CBB9-4B57-8260-17D9D043DA53}" dt="2021-08-10T16:25:07.476" v="1101" actId="2"/>
          <ac:spMkLst>
            <pc:docMk/>
            <pc:sldMk cId="253259121" sldId="492"/>
            <ac:spMk id="5" creationId="{EE83F8AF-583D-4A94-B822-0E237BD3147B}"/>
          </ac:spMkLst>
        </pc:spChg>
      </pc:sldChg>
      <pc:sldChg chg="addSp delSp modSp mod modNotesTx">
        <pc:chgData name="ANKITKUMAR DANDIWALA" userId="05cf72fb1080c2a4" providerId="LiveId" clId="{9DD97B5E-CBB9-4B57-8260-17D9D043DA53}" dt="2021-08-10T16:34:15.791" v="1199"/>
        <pc:sldMkLst>
          <pc:docMk/>
          <pc:sldMk cId="1058435205" sldId="494"/>
        </pc:sldMkLst>
        <pc:spChg chg="mod">
          <ac:chgData name="ANKITKUMAR DANDIWALA" userId="05cf72fb1080c2a4" providerId="LiveId" clId="{9DD97B5E-CBB9-4B57-8260-17D9D043DA53}" dt="2021-08-10T16:03:26.187" v="975" actId="20577"/>
          <ac:spMkLst>
            <pc:docMk/>
            <pc:sldMk cId="1058435205" sldId="494"/>
            <ac:spMk id="8" creationId="{00000000-0000-0000-0000-000000000000}"/>
          </ac:spMkLst>
        </pc:spChg>
        <pc:spChg chg="del">
          <ac:chgData name="ANKITKUMAR DANDIWALA" userId="05cf72fb1080c2a4" providerId="LiveId" clId="{9DD97B5E-CBB9-4B57-8260-17D9D043DA53}" dt="2021-08-10T16:12:43.162" v="1008" actId="478"/>
          <ac:spMkLst>
            <pc:docMk/>
            <pc:sldMk cId="1058435205" sldId="494"/>
            <ac:spMk id="10" creationId="{00000000-0000-0000-0000-000000000000}"/>
          </ac:spMkLst>
        </pc:spChg>
        <pc:spChg chg="add del mod">
          <ac:chgData name="ANKITKUMAR DANDIWALA" userId="05cf72fb1080c2a4" providerId="LiveId" clId="{9DD97B5E-CBB9-4B57-8260-17D9D043DA53}" dt="2021-08-10T16:25:58.779" v="1117" actId="478"/>
          <ac:spMkLst>
            <pc:docMk/>
            <pc:sldMk cId="1058435205" sldId="494"/>
            <ac:spMk id="11" creationId="{A085184E-736F-4E11-A740-5082A899D481}"/>
          </ac:spMkLst>
        </pc:spChg>
        <pc:spChg chg="add mod">
          <ac:chgData name="ANKITKUMAR DANDIWALA" userId="05cf72fb1080c2a4" providerId="LiveId" clId="{9DD97B5E-CBB9-4B57-8260-17D9D043DA53}" dt="2021-08-10T16:34:15.791" v="1199"/>
          <ac:spMkLst>
            <pc:docMk/>
            <pc:sldMk cId="1058435205" sldId="494"/>
            <ac:spMk id="12" creationId="{2362FFC3-24A6-47A4-BE50-14971601D3AB}"/>
          </ac:spMkLst>
        </pc:spChg>
        <pc:spChg chg="add mod">
          <ac:chgData name="ANKITKUMAR DANDIWALA" userId="05cf72fb1080c2a4" providerId="LiveId" clId="{9DD97B5E-CBB9-4B57-8260-17D9D043DA53}" dt="2021-08-10T16:03:31.339" v="977" actId="20577"/>
          <ac:spMkLst>
            <pc:docMk/>
            <pc:sldMk cId="1058435205" sldId="494"/>
            <ac:spMk id="17" creationId="{C94867F7-B88A-44C7-B094-61BF55F1948B}"/>
          </ac:spMkLst>
        </pc:spChg>
        <pc:spChg chg="add del mod">
          <ac:chgData name="ANKITKUMAR DANDIWALA" userId="05cf72fb1080c2a4" providerId="LiveId" clId="{9DD97B5E-CBB9-4B57-8260-17D9D043DA53}" dt="2021-08-10T05:29:04.656" v="261" actId="478"/>
          <ac:spMkLst>
            <pc:docMk/>
            <pc:sldMk cId="1058435205" sldId="494"/>
            <ac:spMk id="47" creationId="{E66A3106-D2C6-434E-BBAA-5A309D3A8034}"/>
          </ac:spMkLst>
        </pc:spChg>
        <pc:spChg chg="del mod">
          <ac:chgData name="ANKITKUMAR DANDIWALA" userId="05cf72fb1080c2a4" providerId="LiveId" clId="{9DD97B5E-CBB9-4B57-8260-17D9D043DA53}" dt="2021-08-10T05:29:09.631" v="262" actId="478"/>
          <ac:spMkLst>
            <pc:docMk/>
            <pc:sldMk cId="1058435205" sldId="494"/>
            <ac:spMk id="50" creationId="{ED9BDC1C-87FC-4E09-8667-176E6339A198}"/>
          </ac:spMkLst>
        </pc:spChg>
        <pc:spChg chg="del">
          <ac:chgData name="ANKITKUMAR DANDIWALA" userId="05cf72fb1080c2a4" providerId="LiveId" clId="{9DD97B5E-CBB9-4B57-8260-17D9D043DA53}" dt="2021-08-10T05:29:01.212" v="259" actId="478"/>
          <ac:spMkLst>
            <pc:docMk/>
            <pc:sldMk cId="1058435205" sldId="494"/>
            <ac:spMk id="55" creationId="{D837D0C2-0696-406A-A663-B20A95A25561}"/>
          </ac:spMkLst>
        </pc:spChg>
        <pc:spChg chg="del">
          <ac:chgData name="ANKITKUMAR DANDIWALA" userId="05cf72fb1080c2a4" providerId="LiveId" clId="{9DD97B5E-CBB9-4B57-8260-17D9D043DA53}" dt="2021-08-10T05:28:58.371" v="257" actId="478"/>
          <ac:spMkLst>
            <pc:docMk/>
            <pc:sldMk cId="1058435205" sldId="494"/>
            <ac:spMk id="57" creationId="{4C594F8D-4DD4-45C5-A429-A7A3A2AFAFB8}"/>
          </ac:spMkLst>
        </pc:spChg>
        <pc:graphicFrameChg chg="add del mod">
          <ac:chgData name="ANKITKUMAR DANDIWALA" userId="05cf72fb1080c2a4" providerId="LiveId" clId="{9DD97B5E-CBB9-4B57-8260-17D9D043DA53}" dt="2021-08-10T05:29:36.965" v="264"/>
          <ac:graphicFrameMkLst>
            <pc:docMk/>
            <pc:sldMk cId="1058435205" sldId="494"/>
            <ac:graphicFrameMk id="4" creationId="{4926587E-F13F-46A6-9880-3DC01B4F3101}"/>
          </ac:graphicFrameMkLst>
        </pc:graphicFrameChg>
        <pc:graphicFrameChg chg="del">
          <ac:chgData name="ANKITKUMAR DANDIWALA" userId="05cf72fb1080c2a4" providerId="LiveId" clId="{9DD97B5E-CBB9-4B57-8260-17D9D043DA53}" dt="2021-08-10T05:16:21.739" v="216" actId="478"/>
          <ac:graphicFrameMkLst>
            <pc:docMk/>
            <pc:sldMk cId="1058435205" sldId="494"/>
            <ac:graphicFrameMk id="7" creationId="{64E9BB45-42C9-4583-B488-B3BD204A205E}"/>
          </ac:graphicFrameMkLst>
        </pc:graphicFrameChg>
        <pc:graphicFrameChg chg="add del mod">
          <ac:chgData name="ANKITKUMAR DANDIWALA" userId="05cf72fb1080c2a4" providerId="LiveId" clId="{9DD97B5E-CBB9-4B57-8260-17D9D043DA53}" dt="2021-08-10T05:29:36.965" v="264"/>
          <ac:graphicFrameMkLst>
            <pc:docMk/>
            <pc:sldMk cId="1058435205" sldId="494"/>
            <ac:graphicFrameMk id="13" creationId="{9373F462-C77E-43D3-A5A9-3477EBE8DFAC}"/>
          </ac:graphicFrameMkLst>
        </pc:graphicFrameChg>
        <pc:graphicFrameChg chg="add del mod">
          <ac:chgData name="ANKITKUMAR DANDIWALA" userId="05cf72fb1080c2a4" providerId="LiveId" clId="{9DD97B5E-CBB9-4B57-8260-17D9D043DA53}" dt="2021-08-10T05:29:36.965" v="264"/>
          <ac:graphicFrameMkLst>
            <pc:docMk/>
            <pc:sldMk cId="1058435205" sldId="494"/>
            <ac:graphicFrameMk id="14" creationId="{323B378D-E0A3-429B-8A24-9E53B232BFDB}"/>
          </ac:graphicFrameMkLst>
        </pc:graphicFrameChg>
        <pc:graphicFrameChg chg="add mod">
          <ac:chgData name="ANKITKUMAR DANDIWALA" userId="05cf72fb1080c2a4" providerId="LiveId" clId="{9DD97B5E-CBB9-4B57-8260-17D9D043DA53}" dt="2021-08-10T05:32:09.089" v="286" actId="255"/>
          <ac:graphicFrameMkLst>
            <pc:docMk/>
            <pc:sldMk cId="1058435205" sldId="494"/>
            <ac:graphicFrameMk id="15" creationId="{A529B903-D89D-4CF7-8931-6935FFD958D3}"/>
          </ac:graphicFrameMkLst>
        </pc:graphicFrameChg>
        <pc:graphicFrameChg chg="add mod">
          <ac:chgData name="ANKITKUMAR DANDIWALA" userId="05cf72fb1080c2a4" providerId="LiveId" clId="{9DD97B5E-CBB9-4B57-8260-17D9D043DA53}" dt="2021-08-10T05:35:39.300" v="347" actId="1076"/>
          <ac:graphicFrameMkLst>
            <pc:docMk/>
            <pc:sldMk cId="1058435205" sldId="494"/>
            <ac:graphicFrameMk id="16" creationId="{52C7A30F-DA34-4BA4-BAC9-FA40B82E5699}"/>
          </ac:graphicFrameMkLst>
        </pc:graphicFrameChg>
        <pc:picChg chg="del">
          <ac:chgData name="ANKITKUMAR DANDIWALA" userId="05cf72fb1080c2a4" providerId="LiveId" clId="{9DD97B5E-CBB9-4B57-8260-17D9D043DA53}" dt="2021-08-10T05:16:23.166" v="217" actId="478"/>
          <ac:picMkLst>
            <pc:docMk/>
            <pc:sldMk cId="1058435205" sldId="494"/>
            <ac:picMk id="6" creationId="{E60018E9-16A4-46A9-A039-FDB29B41CBC7}"/>
          </ac:picMkLst>
        </pc:picChg>
      </pc:sldChg>
      <pc:sldChg chg="addSp delSp modSp mod modNotesTx">
        <pc:chgData name="ANKITKUMAR DANDIWALA" userId="05cf72fb1080c2a4" providerId="LiveId" clId="{9DD97B5E-CBB9-4B57-8260-17D9D043DA53}" dt="2021-08-10T16:34:14.465" v="1198"/>
        <pc:sldMkLst>
          <pc:docMk/>
          <pc:sldMk cId="3346107710" sldId="495"/>
        </pc:sldMkLst>
        <pc:spChg chg="mod">
          <ac:chgData name="ANKITKUMAR DANDIWALA" userId="05cf72fb1080c2a4" providerId="LiveId" clId="{9DD97B5E-CBB9-4B57-8260-17D9D043DA53}" dt="2021-08-10T16:03:37.215" v="978" actId="20577"/>
          <ac:spMkLst>
            <pc:docMk/>
            <pc:sldMk cId="3346107710" sldId="495"/>
            <ac:spMk id="8" creationId="{00000000-0000-0000-0000-000000000000}"/>
          </ac:spMkLst>
        </pc:spChg>
        <pc:spChg chg="del">
          <ac:chgData name="ANKITKUMAR DANDIWALA" userId="05cf72fb1080c2a4" providerId="LiveId" clId="{9DD97B5E-CBB9-4B57-8260-17D9D043DA53}" dt="2021-08-10T16:12:46.346" v="1009" actId="478"/>
          <ac:spMkLst>
            <pc:docMk/>
            <pc:sldMk cId="3346107710" sldId="495"/>
            <ac:spMk id="10" creationId="{00000000-0000-0000-0000-000000000000}"/>
          </ac:spMkLst>
        </pc:spChg>
        <pc:spChg chg="add del mod">
          <ac:chgData name="ANKITKUMAR DANDIWALA" userId="05cf72fb1080c2a4" providerId="LiveId" clId="{9DD97B5E-CBB9-4B57-8260-17D9D043DA53}" dt="2021-08-10T16:25:55.723" v="1116" actId="478"/>
          <ac:spMkLst>
            <pc:docMk/>
            <pc:sldMk cId="3346107710" sldId="495"/>
            <ac:spMk id="11" creationId="{D67A9300-C8B1-4466-83E5-829AE6159A16}"/>
          </ac:spMkLst>
        </pc:spChg>
        <pc:spChg chg="add mod">
          <ac:chgData name="ANKITKUMAR DANDIWALA" userId="05cf72fb1080c2a4" providerId="LiveId" clId="{9DD97B5E-CBB9-4B57-8260-17D9D043DA53}" dt="2021-08-10T16:34:14.465" v="1198"/>
          <ac:spMkLst>
            <pc:docMk/>
            <pc:sldMk cId="3346107710" sldId="495"/>
            <ac:spMk id="12" creationId="{6A2F04D1-375B-45EE-A70A-C7417DE5749D}"/>
          </ac:spMkLst>
        </pc:spChg>
        <pc:spChg chg="mod">
          <ac:chgData name="ANKITKUMAR DANDIWALA" userId="05cf72fb1080c2a4" providerId="LiveId" clId="{9DD97B5E-CBB9-4B57-8260-17D9D043DA53}" dt="2021-08-10T05:33:57.816" v="333" actId="20577"/>
          <ac:spMkLst>
            <pc:docMk/>
            <pc:sldMk cId="3346107710" sldId="495"/>
            <ac:spMk id="47" creationId="{E66A3106-D2C6-434E-BBAA-5A309D3A8034}"/>
          </ac:spMkLst>
        </pc:spChg>
        <pc:graphicFrameChg chg="add mod">
          <ac:chgData name="ANKITKUMAR DANDIWALA" userId="05cf72fb1080c2a4" providerId="LiveId" clId="{9DD97B5E-CBB9-4B57-8260-17D9D043DA53}" dt="2021-08-10T05:39:09.438" v="372"/>
          <ac:graphicFrameMkLst>
            <pc:docMk/>
            <pc:sldMk cId="3346107710" sldId="495"/>
            <ac:graphicFrameMk id="9" creationId="{2DE9E66B-DDCC-4675-A15E-FF72BF0199A3}"/>
          </ac:graphicFrameMkLst>
        </pc:graphicFrameChg>
        <pc:graphicFrameChg chg="del mod">
          <ac:chgData name="ANKITKUMAR DANDIWALA" userId="05cf72fb1080c2a4" providerId="LiveId" clId="{9DD97B5E-CBB9-4B57-8260-17D9D043DA53}" dt="2021-08-10T05:33:32.926" v="292" actId="478"/>
          <ac:graphicFrameMkLst>
            <pc:docMk/>
            <pc:sldMk cId="3346107710" sldId="495"/>
            <ac:graphicFrameMk id="15" creationId="{A529B903-D89D-4CF7-8931-6935FFD958D3}"/>
          </ac:graphicFrameMkLst>
        </pc:graphicFrameChg>
        <pc:graphicFrameChg chg="del">
          <ac:chgData name="ANKITKUMAR DANDIWALA" userId="05cf72fb1080c2a4" providerId="LiveId" clId="{9DD97B5E-CBB9-4B57-8260-17D9D043DA53}" dt="2021-08-10T05:34:03.101" v="334" actId="478"/>
          <ac:graphicFrameMkLst>
            <pc:docMk/>
            <pc:sldMk cId="3346107710" sldId="495"/>
            <ac:graphicFrameMk id="16" creationId="{52C7A30F-DA34-4BA4-BAC9-FA40B82E5699}"/>
          </ac:graphicFrameMkLst>
        </pc:graphicFrameChg>
      </pc:sldChg>
      <pc:sldChg chg="addSp delSp modSp mod modNotesTx">
        <pc:chgData name="ANKITKUMAR DANDIWALA" userId="05cf72fb1080c2a4" providerId="LiveId" clId="{9DD97B5E-CBB9-4B57-8260-17D9D043DA53}" dt="2021-08-10T16:34:13.037" v="1197"/>
        <pc:sldMkLst>
          <pc:docMk/>
          <pc:sldMk cId="2547721381" sldId="496"/>
        </pc:sldMkLst>
        <pc:spChg chg="add del mod">
          <ac:chgData name="ANKITKUMAR DANDIWALA" userId="05cf72fb1080c2a4" providerId="LiveId" clId="{9DD97B5E-CBB9-4B57-8260-17D9D043DA53}" dt="2021-08-10T16:25:53.814" v="1115" actId="478"/>
          <ac:spMkLst>
            <pc:docMk/>
            <pc:sldMk cId="2547721381" sldId="496"/>
            <ac:spMk id="8" creationId="{6F3D87F7-1A38-44BE-A16A-952B45BBDB42}"/>
          </ac:spMkLst>
        </pc:spChg>
        <pc:spChg chg="add mod">
          <ac:chgData name="ANKITKUMAR DANDIWALA" userId="05cf72fb1080c2a4" providerId="LiveId" clId="{9DD97B5E-CBB9-4B57-8260-17D9D043DA53}" dt="2021-08-10T16:34:13.037" v="1197"/>
          <ac:spMkLst>
            <pc:docMk/>
            <pc:sldMk cId="2547721381" sldId="496"/>
            <ac:spMk id="9" creationId="{FEEEBACF-1B2D-4951-9235-AAB4BFDCFD35}"/>
          </ac:spMkLst>
        </pc:spChg>
        <pc:spChg chg="del">
          <ac:chgData name="ANKITKUMAR DANDIWALA" userId="05cf72fb1080c2a4" providerId="LiveId" clId="{9DD97B5E-CBB9-4B57-8260-17D9D043DA53}" dt="2021-08-10T16:12:48.938" v="1010" actId="478"/>
          <ac:spMkLst>
            <pc:docMk/>
            <pc:sldMk cId="2547721381" sldId="496"/>
            <ac:spMk id="10" creationId="{00000000-0000-0000-0000-000000000000}"/>
          </ac:spMkLst>
        </pc:spChg>
        <pc:spChg chg="mod">
          <ac:chgData name="ANKITKUMAR DANDIWALA" userId="05cf72fb1080c2a4" providerId="LiveId" clId="{9DD97B5E-CBB9-4B57-8260-17D9D043DA53}" dt="2021-08-10T16:03:42.209" v="979" actId="20577"/>
          <ac:spMkLst>
            <pc:docMk/>
            <pc:sldMk cId="2547721381" sldId="496"/>
            <ac:spMk id="12" creationId="{2F38D057-6EB2-4E1F-8650-D6EB8678FE1A}"/>
          </ac:spMkLst>
        </pc:spChg>
        <pc:spChg chg="mod">
          <ac:chgData name="ANKITKUMAR DANDIWALA" userId="05cf72fb1080c2a4" providerId="LiveId" clId="{9DD97B5E-CBB9-4B57-8260-17D9D043DA53}" dt="2021-08-10T05:38:07.173" v="367" actId="14100"/>
          <ac:spMkLst>
            <pc:docMk/>
            <pc:sldMk cId="2547721381" sldId="496"/>
            <ac:spMk id="47" creationId="{E66A3106-D2C6-434E-BBAA-5A309D3A8034}"/>
          </ac:spMkLst>
        </pc:spChg>
        <pc:graphicFrameChg chg="del">
          <ac:chgData name="ANKITKUMAR DANDIWALA" userId="05cf72fb1080c2a4" providerId="LiveId" clId="{9DD97B5E-CBB9-4B57-8260-17D9D043DA53}" dt="2021-08-10T05:36:12.357" v="348" actId="478"/>
          <ac:graphicFrameMkLst>
            <pc:docMk/>
            <pc:sldMk cId="2547721381" sldId="496"/>
            <ac:graphicFrameMk id="9" creationId="{2DE9E66B-DDCC-4675-A15E-FF72BF0199A3}"/>
          </ac:graphicFrameMkLst>
        </pc:graphicFrameChg>
        <pc:graphicFrameChg chg="add mod">
          <ac:chgData name="ANKITKUMAR DANDIWALA" userId="05cf72fb1080c2a4" providerId="LiveId" clId="{9DD97B5E-CBB9-4B57-8260-17D9D043DA53}" dt="2021-08-10T05:39:18.427" v="373"/>
          <ac:graphicFrameMkLst>
            <pc:docMk/>
            <pc:sldMk cId="2547721381" sldId="496"/>
            <ac:graphicFrameMk id="11" creationId="{79C28413-339A-41A7-A87D-833AA04E0FD1}"/>
          </ac:graphicFrameMkLst>
        </pc:graphicFrameChg>
      </pc:sldChg>
      <pc:sldChg chg="addSp delSp modSp mod modAnim modNotesTx">
        <pc:chgData name="ANKITKUMAR DANDIWALA" userId="05cf72fb1080c2a4" providerId="LiveId" clId="{9DD97B5E-CBB9-4B57-8260-17D9D043DA53}" dt="2021-08-10T16:34:11.279" v="1196"/>
        <pc:sldMkLst>
          <pc:docMk/>
          <pc:sldMk cId="2332056329" sldId="497"/>
        </pc:sldMkLst>
        <pc:spChg chg="del">
          <ac:chgData name="ANKITKUMAR DANDIWALA" userId="05cf72fb1080c2a4" providerId="LiveId" clId="{9DD97B5E-CBB9-4B57-8260-17D9D043DA53}" dt="2021-08-10T06:15:55.865" v="640" actId="478"/>
          <ac:spMkLst>
            <pc:docMk/>
            <pc:sldMk cId="2332056329" sldId="497"/>
            <ac:spMk id="8" creationId="{00000000-0000-0000-0000-000000000000}"/>
          </ac:spMkLst>
        </pc:spChg>
        <pc:spChg chg="add mod">
          <ac:chgData name="ANKITKUMAR DANDIWALA" userId="05cf72fb1080c2a4" providerId="LiveId" clId="{9DD97B5E-CBB9-4B57-8260-17D9D043DA53}" dt="2021-08-10T06:15:49.586" v="639" actId="1037"/>
          <ac:spMkLst>
            <pc:docMk/>
            <pc:sldMk cId="2332056329" sldId="497"/>
            <ac:spMk id="9" creationId="{A0BEA74C-1E1E-48FC-ABC2-6F0149927435}"/>
          </ac:spMkLst>
        </pc:spChg>
        <pc:spChg chg="del">
          <ac:chgData name="ANKITKUMAR DANDIWALA" userId="05cf72fb1080c2a4" providerId="LiveId" clId="{9DD97B5E-CBB9-4B57-8260-17D9D043DA53}" dt="2021-08-10T16:12:51.420" v="1011" actId="478"/>
          <ac:spMkLst>
            <pc:docMk/>
            <pc:sldMk cId="2332056329" sldId="497"/>
            <ac:spMk id="10" creationId="{00000000-0000-0000-0000-000000000000}"/>
          </ac:spMkLst>
        </pc:spChg>
        <pc:spChg chg="add del mod">
          <ac:chgData name="ANKITKUMAR DANDIWALA" userId="05cf72fb1080c2a4" providerId="LiveId" clId="{9DD97B5E-CBB9-4B57-8260-17D9D043DA53}" dt="2021-08-10T16:25:50.933" v="1114" actId="478"/>
          <ac:spMkLst>
            <pc:docMk/>
            <pc:sldMk cId="2332056329" sldId="497"/>
            <ac:spMk id="11" creationId="{B44ABA30-CFF5-482D-ABAF-7D10435167A4}"/>
          </ac:spMkLst>
        </pc:spChg>
        <pc:spChg chg="add mod">
          <ac:chgData name="ANKITKUMAR DANDIWALA" userId="05cf72fb1080c2a4" providerId="LiveId" clId="{9DD97B5E-CBB9-4B57-8260-17D9D043DA53}" dt="2021-08-10T06:16:56.626" v="648" actId="20577"/>
          <ac:spMkLst>
            <pc:docMk/>
            <pc:sldMk cId="2332056329" sldId="497"/>
            <ac:spMk id="12" creationId="{378D53B4-0AD2-4B7D-A7A7-D76C036296B2}"/>
          </ac:spMkLst>
        </pc:spChg>
        <pc:spChg chg="add mod">
          <ac:chgData name="ANKITKUMAR DANDIWALA" userId="05cf72fb1080c2a4" providerId="LiveId" clId="{9DD97B5E-CBB9-4B57-8260-17D9D043DA53}" dt="2021-08-10T16:34:11.279" v="1196"/>
          <ac:spMkLst>
            <pc:docMk/>
            <pc:sldMk cId="2332056329" sldId="497"/>
            <ac:spMk id="13" creationId="{CB317116-E982-4A6F-AF0F-8009A9FD5092}"/>
          </ac:spMkLst>
        </pc:spChg>
        <pc:spChg chg="mod">
          <ac:chgData name="ANKITKUMAR DANDIWALA" userId="05cf72fb1080c2a4" providerId="LiveId" clId="{9DD97B5E-CBB9-4B57-8260-17D9D043DA53}" dt="2021-08-10T06:10:21.062" v="477" actId="1035"/>
          <ac:spMkLst>
            <pc:docMk/>
            <pc:sldMk cId="2332056329" sldId="497"/>
            <ac:spMk id="47" creationId="{E66A3106-D2C6-434E-BBAA-5A309D3A8034}"/>
          </ac:spMkLst>
        </pc:spChg>
        <pc:graphicFrameChg chg="del">
          <ac:chgData name="ANKITKUMAR DANDIWALA" userId="05cf72fb1080c2a4" providerId="LiveId" clId="{9DD97B5E-CBB9-4B57-8260-17D9D043DA53}" dt="2021-08-10T06:00:29.602" v="394" actId="478"/>
          <ac:graphicFrameMkLst>
            <pc:docMk/>
            <pc:sldMk cId="2332056329" sldId="497"/>
            <ac:graphicFrameMk id="11" creationId="{79C28413-339A-41A7-A87D-833AA04E0FD1}"/>
          </ac:graphicFrameMkLst>
        </pc:graphicFrameChg>
        <pc:cxnChg chg="add">
          <ac:chgData name="ANKITKUMAR DANDIWALA" userId="05cf72fb1080c2a4" providerId="LiveId" clId="{9DD97B5E-CBB9-4B57-8260-17D9D043DA53}" dt="2021-08-10T06:15:45.005" v="633" actId="11529"/>
          <ac:cxnSpMkLst>
            <pc:docMk/>
            <pc:sldMk cId="2332056329" sldId="497"/>
            <ac:cxnSpMk id="6" creationId="{7EE04912-903B-4E31-9EC8-2AB3B7A216A5}"/>
          </ac:cxnSpMkLst>
        </pc:cxnChg>
      </pc:sldChg>
      <pc:sldChg chg="modSp del mod modNotesTx">
        <pc:chgData name="ANKITKUMAR DANDIWALA" userId="05cf72fb1080c2a4" providerId="LiveId" clId="{9DD97B5E-CBB9-4B57-8260-17D9D043DA53}" dt="2021-08-10T06:10:26.397" v="478" actId="2696"/>
        <pc:sldMkLst>
          <pc:docMk/>
          <pc:sldMk cId="2486999587" sldId="498"/>
        </pc:sldMkLst>
        <pc:spChg chg="mod">
          <ac:chgData name="ANKITKUMAR DANDIWALA" userId="05cf72fb1080c2a4" providerId="LiveId" clId="{9DD97B5E-CBB9-4B57-8260-17D9D043DA53}" dt="2021-08-10T06:10:15.526" v="467" actId="1035"/>
          <ac:spMkLst>
            <pc:docMk/>
            <pc:sldMk cId="2486999587" sldId="498"/>
            <ac:spMk id="47" creationId="{E66A3106-D2C6-434E-BBAA-5A309D3A8034}"/>
          </ac:spMkLst>
        </pc:spChg>
      </pc:sldChg>
      <pc:sldChg chg="addSp delSp modSp mod modNotesTx">
        <pc:chgData name="ANKITKUMAR DANDIWALA" userId="05cf72fb1080c2a4" providerId="LiveId" clId="{9DD97B5E-CBB9-4B57-8260-17D9D043DA53}" dt="2021-08-14T16:10:56.265" v="1278" actId="20577"/>
        <pc:sldMkLst>
          <pc:docMk/>
          <pc:sldMk cId="4200327249" sldId="498"/>
        </pc:sldMkLst>
        <pc:spChg chg="mod">
          <ac:chgData name="ANKITKUMAR DANDIWALA" userId="05cf72fb1080c2a4" providerId="LiveId" clId="{9DD97B5E-CBB9-4B57-8260-17D9D043DA53}" dt="2021-08-10T16:39:48.326" v="1269" actId="20577"/>
          <ac:spMkLst>
            <pc:docMk/>
            <pc:sldMk cId="4200327249" sldId="498"/>
            <ac:spMk id="8" creationId="{00000000-0000-0000-0000-000000000000}"/>
          </ac:spMkLst>
        </pc:spChg>
        <pc:spChg chg="del mod">
          <ac:chgData name="ANKITKUMAR DANDIWALA" userId="05cf72fb1080c2a4" providerId="LiveId" clId="{9DD97B5E-CBB9-4B57-8260-17D9D043DA53}" dt="2021-08-10T08:13:39.965" v="685" actId="478"/>
          <ac:spMkLst>
            <pc:docMk/>
            <pc:sldMk cId="4200327249" sldId="498"/>
            <ac:spMk id="9" creationId="{A0BEA74C-1E1E-48FC-ABC2-6F0149927435}"/>
          </ac:spMkLst>
        </pc:spChg>
        <pc:spChg chg="del">
          <ac:chgData name="ANKITKUMAR DANDIWALA" userId="05cf72fb1080c2a4" providerId="LiveId" clId="{9DD97B5E-CBB9-4B57-8260-17D9D043DA53}" dt="2021-08-10T16:12:53.056" v="1012" actId="478"/>
          <ac:spMkLst>
            <pc:docMk/>
            <pc:sldMk cId="4200327249" sldId="498"/>
            <ac:spMk id="10" creationId="{00000000-0000-0000-0000-000000000000}"/>
          </ac:spMkLst>
        </pc:spChg>
        <pc:spChg chg="add del mod">
          <ac:chgData name="ANKITKUMAR DANDIWALA" userId="05cf72fb1080c2a4" providerId="LiveId" clId="{9DD97B5E-CBB9-4B57-8260-17D9D043DA53}" dt="2021-08-10T16:25:48.765" v="1113" actId="478"/>
          <ac:spMkLst>
            <pc:docMk/>
            <pc:sldMk cId="4200327249" sldId="498"/>
            <ac:spMk id="13" creationId="{C069C4AE-83F4-4024-AFEA-5B1EAE0CB039}"/>
          </ac:spMkLst>
        </pc:spChg>
        <pc:spChg chg="add mod">
          <ac:chgData name="ANKITKUMAR DANDIWALA" userId="05cf72fb1080c2a4" providerId="LiveId" clId="{9DD97B5E-CBB9-4B57-8260-17D9D043DA53}" dt="2021-08-10T16:34:09.659" v="1195"/>
          <ac:spMkLst>
            <pc:docMk/>
            <pc:sldMk cId="4200327249" sldId="498"/>
            <ac:spMk id="15" creationId="{EFAAEBC9-F1F3-41AD-8350-18C20A01D0EC}"/>
          </ac:spMkLst>
        </pc:spChg>
        <pc:spChg chg="mod">
          <ac:chgData name="ANKITKUMAR DANDIWALA" userId="05cf72fb1080c2a4" providerId="LiveId" clId="{9DD97B5E-CBB9-4B57-8260-17D9D043DA53}" dt="2021-08-10T06:10:41.992" v="489" actId="20577"/>
          <ac:spMkLst>
            <pc:docMk/>
            <pc:sldMk cId="4200327249" sldId="498"/>
            <ac:spMk id="47" creationId="{E66A3106-D2C6-434E-BBAA-5A309D3A8034}"/>
          </ac:spMkLst>
        </pc:spChg>
        <pc:graphicFrameChg chg="add mod modGraphic">
          <ac:chgData name="ANKITKUMAR DANDIWALA" userId="05cf72fb1080c2a4" providerId="LiveId" clId="{9DD97B5E-CBB9-4B57-8260-17D9D043DA53}" dt="2021-08-10T08:28:20.271" v="865" actId="121"/>
          <ac:graphicFrameMkLst>
            <pc:docMk/>
            <pc:sldMk cId="4200327249" sldId="498"/>
            <ac:graphicFrameMk id="4" creationId="{C07B7E31-ACBA-4B22-BA80-6D481D6617DD}"/>
          </ac:graphicFrameMkLst>
        </pc:graphicFrameChg>
        <pc:graphicFrameChg chg="add mod">
          <ac:chgData name="ANKITKUMAR DANDIWALA" userId="05cf72fb1080c2a4" providerId="LiveId" clId="{9DD97B5E-CBB9-4B57-8260-17D9D043DA53}" dt="2021-08-10T08:31:59.172" v="917" actId="2085"/>
          <ac:graphicFrameMkLst>
            <pc:docMk/>
            <pc:sldMk cId="4200327249" sldId="498"/>
            <ac:graphicFrameMk id="11" creationId="{8FB9C268-A568-4B32-A55B-3983EBEF7F30}"/>
          </ac:graphicFrameMkLst>
        </pc:graphicFrameChg>
        <pc:graphicFrameChg chg="add mod">
          <ac:chgData name="ANKITKUMAR DANDIWALA" userId="05cf72fb1080c2a4" providerId="LiveId" clId="{9DD97B5E-CBB9-4B57-8260-17D9D043DA53}" dt="2021-08-10T08:31:53.070" v="916" actId="2085"/>
          <ac:graphicFrameMkLst>
            <pc:docMk/>
            <pc:sldMk cId="4200327249" sldId="498"/>
            <ac:graphicFrameMk id="12" creationId="{453BDC5F-2BD3-40C4-BB7A-6D8EBD87BFCD}"/>
          </ac:graphicFrameMkLst>
        </pc:graphicFrameChg>
        <pc:graphicFrameChg chg="modGraphic">
          <ac:chgData name="ANKITKUMAR DANDIWALA" userId="05cf72fb1080c2a4" providerId="LiveId" clId="{9DD97B5E-CBB9-4B57-8260-17D9D043DA53}" dt="2021-08-14T16:10:56.265" v="1278" actId="20577"/>
          <ac:graphicFrameMkLst>
            <pc:docMk/>
            <pc:sldMk cId="4200327249" sldId="498"/>
            <ac:graphicFrameMk id="14" creationId="{44425497-A929-476B-ACB7-6E0AC32204C0}"/>
          </ac:graphicFrameMkLst>
        </pc:graphicFrameChg>
      </pc:sldChg>
      <pc:sldChg chg="addSp delSp modSp mod">
        <pc:chgData name="ANKITKUMAR DANDIWALA" userId="05cf72fb1080c2a4" providerId="LiveId" clId="{9DD97B5E-CBB9-4B57-8260-17D9D043DA53}" dt="2021-08-10T16:34:08.080" v="1194"/>
        <pc:sldMkLst>
          <pc:docMk/>
          <pc:sldMk cId="3742812007" sldId="499"/>
        </pc:sldMkLst>
        <pc:spChg chg="add del mod">
          <ac:chgData name="ANKITKUMAR DANDIWALA" userId="05cf72fb1080c2a4" providerId="LiveId" clId="{9DD97B5E-CBB9-4B57-8260-17D9D043DA53}" dt="2021-08-10T16:25:46.305" v="1112" actId="478"/>
          <ac:spMkLst>
            <pc:docMk/>
            <pc:sldMk cId="3742812007" sldId="499"/>
            <ac:spMk id="8" creationId="{BEDB52A2-F05B-4D39-B906-DD3B8DB7AD43}"/>
          </ac:spMkLst>
        </pc:spChg>
        <pc:spChg chg="add del mod">
          <ac:chgData name="ANKITKUMAR DANDIWALA" userId="05cf72fb1080c2a4" providerId="LiveId" clId="{9DD97B5E-CBB9-4B57-8260-17D9D043DA53}" dt="2021-08-10T16:25:45.355" v="1111" actId="478"/>
          <ac:spMkLst>
            <pc:docMk/>
            <pc:sldMk cId="3742812007" sldId="499"/>
            <ac:spMk id="9" creationId="{5F324117-46AE-4813-B36E-438F1DF64111}"/>
          </ac:spMkLst>
        </pc:spChg>
        <pc:spChg chg="del">
          <ac:chgData name="ANKITKUMAR DANDIWALA" userId="05cf72fb1080c2a4" providerId="LiveId" clId="{9DD97B5E-CBB9-4B57-8260-17D9D043DA53}" dt="2021-08-10T16:12:54.980" v="1013" actId="478"/>
          <ac:spMkLst>
            <pc:docMk/>
            <pc:sldMk cId="3742812007" sldId="499"/>
            <ac:spMk id="10" creationId="{00000000-0000-0000-0000-000000000000}"/>
          </ac:spMkLst>
        </pc:spChg>
        <pc:spChg chg="add mod">
          <ac:chgData name="ANKITKUMAR DANDIWALA" userId="05cf72fb1080c2a4" providerId="LiveId" clId="{9DD97B5E-CBB9-4B57-8260-17D9D043DA53}" dt="2021-08-10T16:34:08.080" v="1194"/>
          <ac:spMkLst>
            <pc:docMk/>
            <pc:sldMk cId="3742812007" sldId="499"/>
            <ac:spMk id="11" creationId="{9E5EC986-82EC-4D64-883A-DDE2C43776E7}"/>
          </ac:spMkLst>
        </pc:spChg>
      </pc:sldChg>
      <pc:sldChg chg="addSp delSp modSp mod">
        <pc:chgData name="ANKITKUMAR DANDIWALA" userId="05cf72fb1080c2a4" providerId="LiveId" clId="{9DD97B5E-CBB9-4B57-8260-17D9D043DA53}" dt="2021-08-10T16:34:06.294" v="1193"/>
        <pc:sldMkLst>
          <pc:docMk/>
          <pc:sldMk cId="957767508" sldId="500"/>
        </pc:sldMkLst>
        <pc:spChg chg="del">
          <ac:chgData name="ANKITKUMAR DANDIWALA" userId="05cf72fb1080c2a4" providerId="LiveId" clId="{9DD97B5E-CBB9-4B57-8260-17D9D043DA53}" dt="2021-08-10T16:12:58.598" v="1014" actId="478"/>
          <ac:spMkLst>
            <pc:docMk/>
            <pc:sldMk cId="957767508" sldId="500"/>
            <ac:spMk id="10" creationId="{00000000-0000-0000-0000-000000000000}"/>
          </ac:spMkLst>
        </pc:spChg>
        <pc:spChg chg="add mod">
          <ac:chgData name="ANKITKUMAR DANDIWALA" userId="05cf72fb1080c2a4" providerId="LiveId" clId="{9DD97B5E-CBB9-4B57-8260-17D9D043DA53}" dt="2021-08-10T16:34:06.294" v="1193"/>
          <ac:spMkLst>
            <pc:docMk/>
            <pc:sldMk cId="957767508" sldId="500"/>
            <ac:spMk id="11" creationId="{8098BD6E-7B24-4873-99F0-9924C2B57D73}"/>
          </ac:spMkLst>
        </pc:spChg>
        <pc:spChg chg="mod">
          <ac:chgData name="ANKITKUMAR DANDIWALA" userId="05cf72fb1080c2a4" providerId="LiveId" clId="{9DD97B5E-CBB9-4B57-8260-17D9D043DA53}" dt="2021-08-10T16:03:55.667" v="982" actId="20577"/>
          <ac:spMkLst>
            <pc:docMk/>
            <pc:sldMk cId="957767508" sldId="500"/>
            <ac:spMk id="14" creationId="{0CA88E93-7E3D-42EE-8397-20FA725489CA}"/>
          </ac:spMkLst>
        </pc:spChg>
        <pc:spChg chg="mod">
          <ac:chgData name="ANKITKUMAR DANDIWALA" userId="05cf72fb1080c2a4" providerId="LiveId" clId="{9DD97B5E-CBB9-4B57-8260-17D9D043DA53}" dt="2021-08-10T16:04:00.224" v="986" actId="20577"/>
          <ac:spMkLst>
            <pc:docMk/>
            <pc:sldMk cId="957767508" sldId="500"/>
            <ac:spMk id="16" creationId="{31D48F7C-32DE-465B-99CB-A7370FF777B9}"/>
          </ac:spMkLst>
        </pc:spChg>
      </pc:sldChg>
      <pc:sldChg chg="addSp delSp modSp mod">
        <pc:chgData name="ANKITKUMAR DANDIWALA" userId="05cf72fb1080c2a4" providerId="LiveId" clId="{9DD97B5E-CBB9-4B57-8260-17D9D043DA53}" dt="2021-08-10T16:34:04.446" v="1192"/>
        <pc:sldMkLst>
          <pc:docMk/>
          <pc:sldMk cId="376112865" sldId="501"/>
        </pc:sldMkLst>
        <pc:spChg chg="add del mod">
          <ac:chgData name="ANKITKUMAR DANDIWALA" userId="05cf72fb1080c2a4" providerId="LiveId" clId="{9DD97B5E-CBB9-4B57-8260-17D9D043DA53}" dt="2021-08-10T16:25:40.437" v="1110" actId="478"/>
          <ac:spMkLst>
            <pc:docMk/>
            <pc:sldMk cId="376112865" sldId="501"/>
            <ac:spMk id="6" creationId="{CD5002CD-7D4F-4B62-89F4-EEAD9BAD0D80}"/>
          </ac:spMkLst>
        </pc:spChg>
        <pc:spChg chg="add mod">
          <ac:chgData name="ANKITKUMAR DANDIWALA" userId="05cf72fb1080c2a4" providerId="LiveId" clId="{9DD97B5E-CBB9-4B57-8260-17D9D043DA53}" dt="2021-08-10T16:34:04.446" v="1192"/>
          <ac:spMkLst>
            <pc:docMk/>
            <pc:sldMk cId="376112865" sldId="501"/>
            <ac:spMk id="7" creationId="{F3C23952-CD70-4E36-BB54-37862BB0813B}"/>
          </ac:spMkLst>
        </pc:spChg>
        <pc:spChg chg="del">
          <ac:chgData name="ANKITKUMAR DANDIWALA" userId="05cf72fb1080c2a4" providerId="LiveId" clId="{9DD97B5E-CBB9-4B57-8260-17D9D043DA53}" dt="2021-08-10T16:13:02.384" v="1015" actId="478"/>
          <ac:spMkLst>
            <pc:docMk/>
            <pc:sldMk cId="376112865" sldId="501"/>
            <ac:spMk id="10" creationId="{00000000-0000-0000-0000-000000000000}"/>
          </ac:spMkLst>
        </pc:spChg>
      </pc:sldChg>
      <pc:sldChg chg="addSp delSp modSp mod">
        <pc:chgData name="ANKITKUMAR DANDIWALA" userId="05cf72fb1080c2a4" providerId="LiveId" clId="{9DD97B5E-CBB9-4B57-8260-17D9D043DA53}" dt="2021-08-10T16:34:02.779" v="1191"/>
        <pc:sldMkLst>
          <pc:docMk/>
          <pc:sldMk cId="2647353453" sldId="502"/>
        </pc:sldMkLst>
        <pc:spChg chg="del">
          <ac:chgData name="ANKITKUMAR DANDIWALA" userId="05cf72fb1080c2a4" providerId="LiveId" clId="{9DD97B5E-CBB9-4B57-8260-17D9D043DA53}" dt="2021-08-10T16:13:04.555" v="1016" actId="478"/>
          <ac:spMkLst>
            <pc:docMk/>
            <pc:sldMk cId="2647353453" sldId="502"/>
            <ac:spMk id="10" creationId="{00000000-0000-0000-0000-000000000000}"/>
          </ac:spMkLst>
        </pc:spChg>
        <pc:spChg chg="mod">
          <ac:chgData name="ANKITKUMAR DANDIWALA" userId="05cf72fb1080c2a4" providerId="LiveId" clId="{9DD97B5E-CBB9-4B57-8260-17D9D043DA53}" dt="2021-08-10T16:04:08.446" v="988" actId="20577"/>
          <ac:spMkLst>
            <pc:docMk/>
            <pc:sldMk cId="2647353453" sldId="502"/>
            <ac:spMk id="18" creationId="{EA3AAE4C-B6C2-4155-B2A2-72B450E7CB86}"/>
          </ac:spMkLst>
        </pc:spChg>
        <pc:spChg chg="add del mod">
          <ac:chgData name="ANKITKUMAR DANDIWALA" userId="05cf72fb1080c2a4" providerId="LiveId" clId="{9DD97B5E-CBB9-4B57-8260-17D9D043DA53}" dt="2021-08-10T16:25:38.431" v="1109" actId="478"/>
          <ac:spMkLst>
            <pc:docMk/>
            <pc:sldMk cId="2647353453" sldId="502"/>
            <ac:spMk id="19" creationId="{900C78EB-D63D-4B3E-B80B-B90FACC94CDB}"/>
          </ac:spMkLst>
        </pc:spChg>
        <pc:spChg chg="add mod">
          <ac:chgData name="ANKITKUMAR DANDIWALA" userId="05cf72fb1080c2a4" providerId="LiveId" clId="{9DD97B5E-CBB9-4B57-8260-17D9D043DA53}" dt="2021-08-10T16:34:02.779" v="1191"/>
          <ac:spMkLst>
            <pc:docMk/>
            <pc:sldMk cId="2647353453" sldId="502"/>
            <ac:spMk id="20" creationId="{9A899558-D58D-4B6A-AEEC-4F871B86A2F8}"/>
          </ac:spMkLst>
        </pc:spChg>
      </pc:sldChg>
      <pc:sldChg chg="addSp delSp modSp mod">
        <pc:chgData name="ANKITKUMAR DANDIWALA" userId="05cf72fb1080c2a4" providerId="LiveId" clId="{9DD97B5E-CBB9-4B57-8260-17D9D043DA53}" dt="2021-08-10T16:34:01.404" v="1190"/>
        <pc:sldMkLst>
          <pc:docMk/>
          <pc:sldMk cId="3739055998" sldId="503"/>
        </pc:sldMkLst>
        <pc:spChg chg="del">
          <ac:chgData name="ANKITKUMAR DANDIWALA" userId="05cf72fb1080c2a4" providerId="LiveId" clId="{9DD97B5E-CBB9-4B57-8260-17D9D043DA53}" dt="2021-08-10T16:13:09.965" v="1017" actId="478"/>
          <ac:spMkLst>
            <pc:docMk/>
            <pc:sldMk cId="3739055998" sldId="503"/>
            <ac:spMk id="10" creationId="{00000000-0000-0000-0000-000000000000}"/>
          </ac:spMkLst>
        </pc:spChg>
        <pc:spChg chg="add del mod">
          <ac:chgData name="ANKITKUMAR DANDIWALA" userId="05cf72fb1080c2a4" providerId="LiveId" clId="{9DD97B5E-CBB9-4B57-8260-17D9D043DA53}" dt="2021-08-10T16:25:36.454" v="1108" actId="478"/>
          <ac:spMkLst>
            <pc:docMk/>
            <pc:sldMk cId="3739055998" sldId="503"/>
            <ac:spMk id="12" creationId="{56EFB2FF-38DA-45CA-9C22-093047DD55F9}"/>
          </ac:spMkLst>
        </pc:spChg>
        <pc:spChg chg="add mod">
          <ac:chgData name="ANKITKUMAR DANDIWALA" userId="05cf72fb1080c2a4" providerId="LiveId" clId="{9DD97B5E-CBB9-4B57-8260-17D9D043DA53}" dt="2021-08-10T16:34:01.404" v="1190"/>
          <ac:spMkLst>
            <pc:docMk/>
            <pc:sldMk cId="3739055998" sldId="503"/>
            <ac:spMk id="13" creationId="{D130AF88-FB3D-48EC-B9B6-C24586E2B1EB}"/>
          </ac:spMkLst>
        </pc:spChg>
      </pc:sldChg>
      <pc:sldChg chg="addSp delSp modSp mod">
        <pc:chgData name="ANKITKUMAR DANDIWALA" userId="05cf72fb1080c2a4" providerId="LiveId" clId="{9DD97B5E-CBB9-4B57-8260-17D9D043DA53}" dt="2021-08-10T16:33:59.845" v="1189"/>
        <pc:sldMkLst>
          <pc:docMk/>
          <pc:sldMk cId="4075268289" sldId="505"/>
        </pc:sldMkLst>
        <pc:spChg chg="del">
          <ac:chgData name="ANKITKUMAR DANDIWALA" userId="05cf72fb1080c2a4" providerId="LiveId" clId="{9DD97B5E-CBB9-4B57-8260-17D9D043DA53}" dt="2021-08-10T16:13:12.001" v="1018" actId="478"/>
          <ac:spMkLst>
            <pc:docMk/>
            <pc:sldMk cId="4075268289" sldId="505"/>
            <ac:spMk id="10" creationId="{00000000-0000-0000-0000-000000000000}"/>
          </ac:spMkLst>
        </pc:spChg>
        <pc:spChg chg="add del mod">
          <ac:chgData name="ANKITKUMAR DANDIWALA" userId="05cf72fb1080c2a4" providerId="LiveId" clId="{9DD97B5E-CBB9-4B57-8260-17D9D043DA53}" dt="2021-08-10T16:25:34.417" v="1107" actId="478"/>
          <ac:spMkLst>
            <pc:docMk/>
            <pc:sldMk cId="4075268289" sldId="505"/>
            <ac:spMk id="13" creationId="{90640819-2442-4E0A-AE80-3FEF173066C1}"/>
          </ac:spMkLst>
        </pc:spChg>
        <pc:spChg chg="mod">
          <ac:chgData name="ANKITKUMAR DANDIWALA" userId="05cf72fb1080c2a4" providerId="LiveId" clId="{9DD97B5E-CBB9-4B57-8260-17D9D043DA53}" dt="2021-08-10T16:04:17.567" v="992" actId="20577"/>
          <ac:spMkLst>
            <pc:docMk/>
            <pc:sldMk cId="4075268289" sldId="505"/>
            <ac:spMk id="14" creationId="{A69F31C3-7782-4B32-B99F-F4141C40B0CE}"/>
          </ac:spMkLst>
        </pc:spChg>
        <pc:spChg chg="add mod">
          <ac:chgData name="ANKITKUMAR DANDIWALA" userId="05cf72fb1080c2a4" providerId="LiveId" clId="{9DD97B5E-CBB9-4B57-8260-17D9D043DA53}" dt="2021-08-10T16:33:59.845" v="1189"/>
          <ac:spMkLst>
            <pc:docMk/>
            <pc:sldMk cId="4075268289" sldId="505"/>
            <ac:spMk id="18" creationId="{EA0EF0B6-EDFD-45CD-B5B3-E35BA8BDFE58}"/>
          </ac:spMkLst>
        </pc:spChg>
      </pc:sldChg>
      <pc:sldChg chg="addSp delSp modSp mod">
        <pc:chgData name="ANKITKUMAR DANDIWALA" userId="05cf72fb1080c2a4" providerId="LiveId" clId="{9DD97B5E-CBB9-4B57-8260-17D9D043DA53}" dt="2021-08-10T16:33:56.013" v="1188"/>
        <pc:sldMkLst>
          <pc:docMk/>
          <pc:sldMk cId="1719740956" sldId="507"/>
        </pc:sldMkLst>
        <pc:spChg chg="del">
          <ac:chgData name="ANKITKUMAR DANDIWALA" userId="05cf72fb1080c2a4" providerId="LiveId" clId="{9DD97B5E-CBB9-4B57-8260-17D9D043DA53}" dt="2021-08-10T16:13:14.750" v="1019" actId="478"/>
          <ac:spMkLst>
            <pc:docMk/>
            <pc:sldMk cId="1719740956" sldId="507"/>
            <ac:spMk id="10" creationId="{00000000-0000-0000-0000-000000000000}"/>
          </ac:spMkLst>
        </pc:spChg>
        <pc:spChg chg="mod">
          <ac:chgData name="ANKITKUMAR DANDIWALA" userId="05cf72fb1080c2a4" providerId="LiveId" clId="{9DD97B5E-CBB9-4B57-8260-17D9D043DA53}" dt="2021-08-10T16:04:21.735" v="993" actId="20577"/>
          <ac:spMkLst>
            <pc:docMk/>
            <pc:sldMk cId="1719740956" sldId="507"/>
            <ac:spMk id="14" creationId="{A69F31C3-7782-4B32-B99F-F4141C40B0CE}"/>
          </ac:spMkLst>
        </pc:spChg>
        <pc:spChg chg="add del mod">
          <ac:chgData name="ANKITKUMAR DANDIWALA" userId="05cf72fb1080c2a4" providerId="LiveId" clId="{9DD97B5E-CBB9-4B57-8260-17D9D043DA53}" dt="2021-08-10T16:25:32.100" v="1106" actId="478"/>
          <ac:spMkLst>
            <pc:docMk/>
            <pc:sldMk cId="1719740956" sldId="507"/>
            <ac:spMk id="20" creationId="{1E794024-8CF1-407C-BCC6-D9DAED26A5AC}"/>
          </ac:spMkLst>
        </pc:spChg>
        <pc:spChg chg="add mod">
          <ac:chgData name="ANKITKUMAR DANDIWALA" userId="05cf72fb1080c2a4" providerId="LiveId" clId="{9DD97B5E-CBB9-4B57-8260-17D9D043DA53}" dt="2021-08-10T16:33:56.013" v="1188"/>
          <ac:spMkLst>
            <pc:docMk/>
            <pc:sldMk cId="1719740956" sldId="507"/>
            <ac:spMk id="21" creationId="{CFE86583-D0FE-41C5-95C3-9F2E8F1C8822}"/>
          </ac:spMkLst>
        </pc:spChg>
      </pc:sldChg>
      <pc:sldChg chg="addSp delSp modSp mod">
        <pc:chgData name="ANKITKUMAR DANDIWALA" userId="05cf72fb1080c2a4" providerId="LiveId" clId="{9DD97B5E-CBB9-4B57-8260-17D9D043DA53}" dt="2021-08-10T16:33:48.780" v="1187" actId="207"/>
        <pc:sldMkLst>
          <pc:docMk/>
          <pc:sldMk cId="1994296738" sldId="508"/>
        </pc:sldMkLst>
        <pc:spChg chg="add del mod">
          <ac:chgData name="ANKITKUMAR DANDIWALA" userId="05cf72fb1080c2a4" providerId="LiveId" clId="{9DD97B5E-CBB9-4B57-8260-17D9D043DA53}" dt="2021-08-10T16:25:29.068" v="1105" actId="478"/>
          <ac:spMkLst>
            <pc:docMk/>
            <pc:sldMk cId="1994296738" sldId="508"/>
            <ac:spMk id="7" creationId="{F54BA9D6-F16E-4820-B370-1366A0AE77D9}"/>
          </ac:spMkLst>
        </pc:spChg>
        <pc:spChg chg="add mod">
          <ac:chgData name="ANKITKUMAR DANDIWALA" userId="05cf72fb1080c2a4" providerId="LiveId" clId="{9DD97B5E-CBB9-4B57-8260-17D9D043DA53}" dt="2021-08-10T16:33:48.780" v="1187" actId="207"/>
          <ac:spMkLst>
            <pc:docMk/>
            <pc:sldMk cId="1994296738" sldId="508"/>
            <ac:spMk id="8" creationId="{395047D7-7181-48E6-9FED-20117F67108C}"/>
          </ac:spMkLst>
        </pc:spChg>
        <pc:spChg chg="del">
          <ac:chgData name="ANKITKUMAR DANDIWALA" userId="05cf72fb1080c2a4" providerId="LiveId" clId="{9DD97B5E-CBB9-4B57-8260-17D9D043DA53}" dt="2021-08-10T16:13:17.390" v="1020" actId="478"/>
          <ac:spMkLst>
            <pc:docMk/>
            <pc:sldMk cId="1994296738" sldId="508"/>
            <ac:spMk id="10" creationId="{00000000-0000-0000-0000-000000000000}"/>
          </ac:spMkLst>
        </pc:spChg>
      </pc:sldChg>
      <pc:sldChg chg="addSp modSp mod">
        <pc:chgData name="ANKITKUMAR DANDIWALA" userId="05cf72fb1080c2a4" providerId="LiveId" clId="{9DD97B5E-CBB9-4B57-8260-17D9D043DA53}" dt="2021-08-14T16:29:46.556" v="1304" actId="20577"/>
        <pc:sldMkLst>
          <pc:docMk/>
          <pc:sldMk cId="2325692052" sldId="509"/>
        </pc:sldMkLst>
        <pc:spChg chg="mod">
          <ac:chgData name="ANKITKUMAR DANDIWALA" userId="05cf72fb1080c2a4" providerId="LiveId" clId="{9DD97B5E-CBB9-4B57-8260-17D9D043DA53}" dt="2021-08-14T16:29:46.556" v="1304" actId="20577"/>
          <ac:spMkLst>
            <pc:docMk/>
            <pc:sldMk cId="2325692052" sldId="509"/>
            <ac:spMk id="2" creationId="{00000000-0000-0000-0000-000000000000}"/>
          </ac:spMkLst>
        </pc:spChg>
        <pc:spChg chg="add mod">
          <ac:chgData name="ANKITKUMAR DANDIWALA" userId="05cf72fb1080c2a4" providerId="LiveId" clId="{9DD97B5E-CBB9-4B57-8260-17D9D043DA53}" dt="2021-08-10T16:34:52.786" v="1213"/>
          <ac:spMkLst>
            <pc:docMk/>
            <pc:sldMk cId="2325692052" sldId="509"/>
            <ac:spMk id="5" creationId="{23C73807-9431-4ADF-8FB7-0AA476FD0C3B}"/>
          </ac:spMkLst>
        </pc:spChg>
        <pc:spChg chg="mod">
          <ac:chgData name="ANKITKUMAR DANDIWALA" userId="05cf72fb1080c2a4" providerId="LiveId" clId="{9DD97B5E-CBB9-4B57-8260-17D9D043DA53}" dt="2021-08-10T16:36:26.396" v="1224" actId="2710"/>
          <ac:spMkLst>
            <pc:docMk/>
            <pc:sldMk cId="2325692052" sldId="509"/>
            <ac:spMk id="44" creationId="{B6AB438B-3D4F-46F9-8CC7-1BE83A54C4FE}"/>
          </ac:spMkLst>
        </pc:spChg>
      </pc:sldChg>
      <pc:sldChg chg="addSp modSp mod modShow">
        <pc:chgData name="ANKITKUMAR DANDIWALA" userId="05cf72fb1080c2a4" providerId="LiveId" clId="{9DD97B5E-CBB9-4B57-8260-17D9D043DA53}" dt="2021-08-10T16:35:08.011" v="1217"/>
        <pc:sldMkLst>
          <pc:docMk/>
          <pc:sldMk cId="3409715876" sldId="510"/>
        </pc:sldMkLst>
        <pc:spChg chg="add mod">
          <ac:chgData name="ANKITKUMAR DANDIWALA" userId="05cf72fb1080c2a4" providerId="LiveId" clId="{9DD97B5E-CBB9-4B57-8260-17D9D043DA53}" dt="2021-08-10T16:35:08.011" v="1217"/>
          <ac:spMkLst>
            <pc:docMk/>
            <pc:sldMk cId="3409715876" sldId="510"/>
            <ac:spMk id="5" creationId="{0BB7EFD3-6208-4846-835B-6DFE08A8F4CB}"/>
          </ac:spMkLst>
        </pc:spChg>
      </pc:sldChg>
      <pc:sldChg chg="addSp modSp mod">
        <pc:chgData name="ANKITKUMAR DANDIWALA" userId="05cf72fb1080c2a4" providerId="LiveId" clId="{9DD97B5E-CBB9-4B57-8260-17D9D043DA53}" dt="2021-08-10T16:35:04.277" v="1216" actId="207"/>
        <pc:sldMkLst>
          <pc:docMk/>
          <pc:sldMk cId="3869873978" sldId="511"/>
        </pc:sldMkLst>
        <pc:spChg chg="add mod">
          <ac:chgData name="ANKITKUMAR DANDIWALA" userId="05cf72fb1080c2a4" providerId="LiveId" clId="{9DD97B5E-CBB9-4B57-8260-17D9D043DA53}" dt="2021-08-10T16:35:04.277" v="1216" actId="207"/>
          <ac:spMkLst>
            <pc:docMk/>
            <pc:sldMk cId="3869873978" sldId="511"/>
            <ac:spMk id="5" creationId="{072C0B21-8AD8-4E2E-87C3-5A47EE426203}"/>
          </ac:spMkLst>
        </pc:spChg>
      </pc:sldChg>
      <pc:sldChg chg="delSp del mod">
        <pc:chgData name="ANKITKUMAR DANDIWALA" userId="05cf72fb1080c2a4" providerId="LiveId" clId="{9DD97B5E-CBB9-4B57-8260-17D9D043DA53}" dt="2021-08-10T16:27:46.787" v="1140" actId="2696"/>
        <pc:sldMkLst>
          <pc:docMk/>
          <pc:sldMk cId="1164686102" sldId="512"/>
        </pc:sldMkLst>
        <pc:spChg chg="del">
          <ac:chgData name="ANKITKUMAR DANDIWALA" userId="05cf72fb1080c2a4" providerId="LiveId" clId="{9DD97B5E-CBB9-4B57-8260-17D9D043DA53}" dt="2021-08-10T16:11:44.290" v="997" actId="478"/>
          <ac:spMkLst>
            <pc:docMk/>
            <pc:sldMk cId="1164686102" sldId="512"/>
            <ac:spMk id="10" creationId="{00000000-0000-0000-0000-000000000000}"/>
          </ac:spMkLst>
        </pc:spChg>
      </pc:sldChg>
      <pc:sldChg chg="addSp modSp mod">
        <pc:chgData name="ANKITKUMAR DANDIWALA" userId="05cf72fb1080c2a4" providerId="LiveId" clId="{9DD97B5E-CBB9-4B57-8260-17D9D043DA53}" dt="2021-08-10T16:35:34.947" v="1221"/>
        <pc:sldMkLst>
          <pc:docMk/>
          <pc:sldMk cId="2838062591" sldId="513"/>
        </pc:sldMkLst>
        <pc:spChg chg="mod">
          <ac:chgData name="ANKITKUMAR DANDIWALA" userId="05cf72fb1080c2a4" providerId="LiveId" clId="{9DD97B5E-CBB9-4B57-8260-17D9D043DA53}" dt="2021-08-10T16:01:57.469" v="954" actId="20577"/>
          <ac:spMkLst>
            <pc:docMk/>
            <pc:sldMk cId="2838062591" sldId="513"/>
            <ac:spMk id="3" creationId="{00000000-0000-0000-0000-000000000000}"/>
          </ac:spMkLst>
        </pc:spChg>
        <pc:spChg chg="mod">
          <ac:chgData name="ANKITKUMAR DANDIWALA" userId="05cf72fb1080c2a4" providerId="LiveId" clId="{9DD97B5E-CBB9-4B57-8260-17D9D043DA53}" dt="2021-08-10T16:01:24.954" v="926" actId="1037"/>
          <ac:spMkLst>
            <pc:docMk/>
            <pc:sldMk cId="2838062591" sldId="513"/>
            <ac:spMk id="8" creationId="{69F3762B-4B9D-41AE-9503-55E1D5ACB9F5}"/>
          </ac:spMkLst>
        </pc:spChg>
        <pc:spChg chg="add mod">
          <ac:chgData name="ANKITKUMAR DANDIWALA" userId="05cf72fb1080c2a4" providerId="LiveId" clId="{9DD97B5E-CBB9-4B57-8260-17D9D043DA53}" dt="2021-08-10T16:35:34.947" v="1221"/>
          <ac:spMkLst>
            <pc:docMk/>
            <pc:sldMk cId="2838062591" sldId="513"/>
            <ac:spMk id="37" creationId="{DEDE2FEE-E763-4DA4-9339-3A331E5B15AE}"/>
          </ac:spMkLst>
        </pc:spChg>
      </pc:sldChg>
      <pc:sldChg chg="addSp modSp mod">
        <pc:chgData name="ANKITKUMAR DANDIWALA" userId="05cf72fb1080c2a4" providerId="LiveId" clId="{9DD97B5E-CBB9-4B57-8260-17D9D043DA53}" dt="2021-08-10T16:35:24.994" v="1220" actId="207"/>
        <pc:sldMkLst>
          <pc:docMk/>
          <pc:sldMk cId="3927798725" sldId="514"/>
        </pc:sldMkLst>
        <pc:spChg chg="add mod">
          <ac:chgData name="ANKITKUMAR DANDIWALA" userId="05cf72fb1080c2a4" providerId="LiveId" clId="{9DD97B5E-CBB9-4B57-8260-17D9D043DA53}" dt="2021-08-10T16:35:24.994" v="1220" actId="207"/>
          <ac:spMkLst>
            <pc:docMk/>
            <pc:sldMk cId="3927798725" sldId="514"/>
            <ac:spMk id="37" creationId="{72F64853-AB89-46DF-B5DD-74F848AFEEBE}"/>
          </ac:spMkLst>
        </pc:spChg>
        <pc:spChg chg="mod">
          <ac:chgData name="ANKITKUMAR DANDIWALA" userId="05cf72fb1080c2a4" providerId="LiveId" clId="{9DD97B5E-CBB9-4B57-8260-17D9D043DA53}" dt="2021-08-10T16:01:47.528" v="940" actId="20577"/>
          <ac:spMkLst>
            <pc:docMk/>
            <pc:sldMk cId="3927798725" sldId="514"/>
            <ac:spMk id="123" creationId="{00000000-0000-0000-0000-000000000000}"/>
          </ac:spMkLst>
        </pc:spChg>
        <pc:spChg chg="mod">
          <ac:chgData name="ANKITKUMAR DANDIWALA" userId="05cf72fb1080c2a4" providerId="LiveId" clId="{9DD97B5E-CBB9-4B57-8260-17D9D043DA53}" dt="2021-08-10T16:11:58.659" v="998" actId="20577"/>
          <ac:spMkLst>
            <pc:docMk/>
            <pc:sldMk cId="3927798725" sldId="514"/>
            <ac:spMk id="147" creationId="{00000000-0000-0000-0000-000000000000}"/>
          </ac:spMkLst>
        </pc:spChg>
      </pc:sldChg>
      <pc:sldChg chg="addSp delSp modSp mod modAnim modShow">
        <pc:chgData name="ANKITKUMAR DANDIWALA" userId="05cf72fb1080c2a4" providerId="LiveId" clId="{9DD97B5E-CBB9-4B57-8260-17D9D043DA53}" dt="2021-08-14T16:29:43.147" v="1303" actId="20577"/>
        <pc:sldMkLst>
          <pc:docMk/>
          <pc:sldMk cId="3341923922" sldId="515"/>
        </pc:sldMkLst>
        <pc:spChg chg="mod">
          <ac:chgData name="ANKITKUMAR DANDIWALA" userId="05cf72fb1080c2a4" providerId="LiveId" clId="{9DD97B5E-CBB9-4B57-8260-17D9D043DA53}" dt="2021-08-14T16:29:43.147" v="1303" actId="20577"/>
          <ac:spMkLst>
            <pc:docMk/>
            <pc:sldMk cId="3341923922" sldId="515"/>
            <ac:spMk id="2" creationId="{00000000-0000-0000-0000-000000000000}"/>
          </ac:spMkLst>
        </pc:spChg>
        <pc:spChg chg="del">
          <ac:chgData name="ANKITKUMAR DANDIWALA" userId="05cf72fb1080c2a4" providerId="LiveId" clId="{9DD97B5E-CBB9-4B57-8260-17D9D043DA53}" dt="2021-08-10T16:11:41.189" v="996" actId="478"/>
          <ac:spMkLst>
            <pc:docMk/>
            <pc:sldMk cId="3341923922" sldId="515"/>
            <ac:spMk id="53" creationId="{00000000-0000-0000-0000-000000000000}"/>
          </ac:spMkLst>
        </pc:spChg>
        <pc:spChg chg="mod">
          <ac:chgData name="ANKITKUMAR DANDIWALA" userId="05cf72fb1080c2a4" providerId="LiveId" clId="{9DD97B5E-CBB9-4B57-8260-17D9D043DA53}" dt="2021-08-10T16:02:27.948" v="958" actId="20577"/>
          <ac:spMkLst>
            <pc:docMk/>
            <pc:sldMk cId="3341923922" sldId="515"/>
            <ac:spMk id="57" creationId="{00000000-0000-0000-0000-000000000000}"/>
          </ac:spMkLst>
        </pc:spChg>
        <pc:spChg chg="add mod">
          <ac:chgData name="ANKITKUMAR DANDIWALA" userId="05cf72fb1080c2a4" providerId="LiveId" clId="{9DD97B5E-CBB9-4B57-8260-17D9D043DA53}" dt="2021-08-10T16:34:51.729" v="1212"/>
          <ac:spMkLst>
            <pc:docMk/>
            <pc:sldMk cId="3341923922" sldId="515"/>
            <ac:spMk id="58" creationId="{BE6EAD6B-AD69-4AF3-8EFC-15D9D40732CB}"/>
          </ac:spMkLst>
        </pc:spChg>
      </pc:sldChg>
      <pc:sldChg chg="addSp delSp modSp mod modShow">
        <pc:chgData name="ANKITKUMAR DANDIWALA" userId="05cf72fb1080c2a4" providerId="LiveId" clId="{9DD97B5E-CBB9-4B57-8260-17D9D043DA53}" dt="2021-08-14T16:09:48.571" v="1276" actId="1076"/>
        <pc:sldMkLst>
          <pc:docMk/>
          <pc:sldMk cId="2245313160" sldId="516"/>
        </pc:sldMkLst>
        <pc:spChg chg="mod">
          <ac:chgData name="ANKITKUMAR DANDIWALA" userId="05cf72fb1080c2a4" providerId="LiveId" clId="{9DD97B5E-CBB9-4B57-8260-17D9D043DA53}" dt="2021-08-10T16:28:03.527" v="1150" actId="20577"/>
          <ac:spMkLst>
            <pc:docMk/>
            <pc:sldMk cId="2245313160" sldId="516"/>
            <ac:spMk id="2" creationId="{00000000-0000-0000-0000-000000000000}"/>
          </ac:spMkLst>
        </pc:spChg>
        <pc:spChg chg="add mod">
          <ac:chgData name="ANKITKUMAR DANDIWALA" userId="05cf72fb1080c2a4" providerId="LiveId" clId="{9DD97B5E-CBB9-4B57-8260-17D9D043DA53}" dt="2021-08-10T16:34:47.308" v="1211" actId="207"/>
          <ac:spMkLst>
            <pc:docMk/>
            <pc:sldMk cId="2245313160" sldId="516"/>
            <ac:spMk id="7" creationId="{75301B7A-1995-4512-B917-241590CAFF92}"/>
          </ac:spMkLst>
        </pc:spChg>
        <pc:spChg chg="del">
          <ac:chgData name="ANKITKUMAR DANDIWALA" userId="05cf72fb1080c2a4" providerId="LiveId" clId="{9DD97B5E-CBB9-4B57-8260-17D9D043DA53}" dt="2021-08-10T16:11:35.711" v="995" actId="478"/>
          <ac:spMkLst>
            <pc:docMk/>
            <pc:sldMk cId="2245313160" sldId="516"/>
            <ac:spMk id="8" creationId="{00000000-0000-0000-0000-000000000000}"/>
          </ac:spMkLst>
        </pc:spChg>
        <pc:spChg chg="mod">
          <ac:chgData name="ANKITKUMAR DANDIWALA" userId="05cf72fb1080c2a4" providerId="LiveId" clId="{9DD97B5E-CBB9-4B57-8260-17D9D043DA53}" dt="2021-08-14T16:09:48.571" v="1276" actId="1076"/>
          <ac:spMkLst>
            <pc:docMk/>
            <pc:sldMk cId="2245313160" sldId="516"/>
            <ac:spMk id="8" creationId="{E1020069-5044-45E7-AF28-7F70819F90F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EB9AF-4705-4DBA-990C-87B4285A26C4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85223-D340-41AD-9EBD-35B9F70341C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550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184CA-52B6-45B0-9403-D06C1B33D011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60799-0241-40D5-A8C8-84D8255581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9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60799-0241-40D5-A8C8-84D82555815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3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60799-0241-40D5-A8C8-84D82555815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8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60799-0241-40D5-A8C8-84D82555815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45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60799-0241-40D5-A8C8-84D82555815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5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FC1F-FB85-446F-9C06-0C67B266C392}" type="datetime1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B35C-97E0-4058-A3F8-89EFA04E0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4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F7E7-1223-4648-AC6E-A8DF716FDF26}" type="datetime1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B35C-97E0-4058-A3F8-89EFA04E0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5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71FC-88EE-4A3E-83B8-79C946787CB6}" type="datetime1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B35C-97E0-4058-A3F8-89EFA04E0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0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CCDF-9296-4E34-A011-31FB3041706F}" type="datetime1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B35C-97E0-4058-A3F8-89EFA04E0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0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D2B8-088E-401F-AC7A-73D297AD934E}" type="datetime1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B35C-97E0-4058-A3F8-89EFA04E0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5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F8C6-653D-4215-A11A-0CE581B1B28A}" type="datetime1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B35C-97E0-4058-A3F8-89EFA04E0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2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4428-4074-4033-81AF-672F3DAB8B7D}" type="datetime1">
              <a:rPr lang="en-US" smtClean="0"/>
              <a:pPr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B35C-97E0-4058-A3F8-89EFA04E0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7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0F95-8D14-4C6F-BCF7-0E167F7DA0A2}" type="datetime1">
              <a:rPr lang="en-US" smtClean="0"/>
              <a:pPr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B35C-97E0-4058-A3F8-89EFA04E0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0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E349-EFAF-45F0-A7F5-19B4A8F200B0}" type="datetime1">
              <a:rPr lang="en-US" smtClean="0"/>
              <a:pPr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B35C-97E0-4058-A3F8-89EFA04E0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E3AA-9FBD-4A70-93B2-633430405969}" type="datetime1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B35C-97E0-4058-A3F8-89EFA04E0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7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08B1-C204-481E-9B19-79F73593C7D4}" type="datetime1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B35C-97E0-4058-A3F8-89EFA04E0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9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D65F1-C530-4877-8F9B-C5BA840488B4}" type="datetime1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9B35C-97E0-4058-A3F8-89EFA04E0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6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55"/>
          <p:cNvSpPr/>
          <p:nvPr/>
        </p:nvSpPr>
        <p:spPr>
          <a:xfrm>
            <a:off x="4316736" y="5750037"/>
            <a:ext cx="3953102" cy="1107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KPMG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11" name="Shape 55"/>
          <p:cNvSpPr/>
          <p:nvPr/>
        </p:nvSpPr>
        <p:spPr>
          <a:xfrm>
            <a:off x="842056" y="616974"/>
            <a:ext cx="10902462" cy="233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algn="ctr"/>
            <a:r>
              <a:rPr lang="en-US" sz="70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7000" dirty="0" smtClean="0">
                <a:solidFill>
                  <a:schemeClr val="tx1"/>
                </a:solidFill>
              </a:rPr>
              <a:t>Dashboard</a:t>
            </a:r>
            <a:endParaRPr sz="7000" dirty="0">
              <a:solidFill>
                <a:schemeClr val="tx1"/>
              </a:solidFill>
            </a:endParaRPr>
          </a:p>
        </p:txBody>
      </p:sp>
      <p:sp>
        <p:nvSpPr>
          <p:cNvPr id="12" name="Shape 55"/>
          <p:cNvSpPr/>
          <p:nvPr/>
        </p:nvSpPr>
        <p:spPr>
          <a:xfrm>
            <a:off x="970671" y="2918685"/>
            <a:ext cx="10325686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On Data produced by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Sprocket Central Pty Ltd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Shape 55"/>
          <p:cNvSpPr/>
          <p:nvPr/>
        </p:nvSpPr>
        <p:spPr>
          <a:xfrm>
            <a:off x="3624715" y="4626829"/>
            <a:ext cx="5337144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Ankitkumar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Dandiwala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Intern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21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B35C-97E0-4058-A3F8-89EFA04E000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1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B35C-97E0-4058-A3F8-89EFA04E000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2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B35C-97E0-4058-A3F8-89EFA04E000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4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B35C-97E0-4058-A3F8-89EFA04E000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2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47499</TotalTime>
  <Words>22</Words>
  <Application>Microsoft Office PowerPoint</Application>
  <PresentationFormat>Widescreen</PresentationFormat>
  <Paragraphs>15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</dc:title>
  <dc:creator>admin</dc:creator>
  <cp:lastModifiedBy>Microsoft account</cp:lastModifiedBy>
  <cp:revision>1417</cp:revision>
  <cp:lastPrinted>2021-02-10T08:12:39Z</cp:lastPrinted>
  <dcterms:created xsi:type="dcterms:W3CDTF">2019-03-06T12:44:17Z</dcterms:created>
  <dcterms:modified xsi:type="dcterms:W3CDTF">2022-12-05T09:51:09Z</dcterms:modified>
</cp:coreProperties>
</file>