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90" r:id="rId12"/>
    <p:sldId id="29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2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AFE98-0FB1-4376-8178-B52B685D0B16}" v="22" dt="2020-09-15T01:04:18.9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" userId="92004fdaf004d955" providerId="LiveId" clId="{815AFE98-0FB1-4376-8178-B52B685D0B16}"/>
    <pc:docChg chg="custSel addSld delSld modSld">
      <pc:chgData name="brandon" userId="92004fdaf004d955" providerId="LiveId" clId="{815AFE98-0FB1-4376-8178-B52B685D0B16}" dt="2020-09-20T20:33:07.406" v="56" actId="47"/>
      <pc:docMkLst>
        <pc:docMk/>
      </pc:docMkLst>
      <pc:sldChg chg="modSp mod">
        <pc:chgData name="brandon" userId="92004fdaf004d955" providerId="LiveId" clId="{815AFE98-0FB1-4376-8178-B52B685D0B16}" dt="2020-09-14T23:08:01.111" v="11" actId="20577"/>
        <pc:sldMkLst>
          <pc:docMk/>
          <pc:sldMk cId="0" sldId="278"/>
        </pc:sldMkLst>
        <pc:spChg chg="mod">
          <ac:chgData name="brandon" userId="92004fdaf004d955" providerId="LiveId" clId="{815AFE98-0FB1-4376-8178-B52B685D0B16}" dt="2020-09-14T23:08:01.111" v="11" actId="20577"/>
          <ac:spMkLst>
            <pc:docMk/>
            <pc:sldMk cId="0" sldId="278"/>
            <ac:spMk id="4" creationId="{00000000-0000-0000-0000-000000000000}"/>
          </ac:spMkLst>
        </pc:spChg>
      </pc:sldChg>
      <pc:sldChg chg="del">
        <pc:chgData name="brandon" userId="92004fdaf004d955" providerId="LiveId" clId="{815AFE98-0FB1-4376-8178-B52B685D0B16}" dt="2020-09-20T20:32:45.245" v="52" actId="47"/>
        <pc:sldMkLst>
          <pc:docMk/>
          <pc:sldMk cId="0" sldId="287"/>
        </pc:sldMkLst>
      </pc:sldChg>
      <pc:sldChg chg="del">
        <pc:chgData name="brandon" userId="92004fdaf004d955" providerId="LiveId" clId="{815AFE98-0FB1-4376-8178-B52B685D0B16}" dt="2020-09-20T20:33:07.406" v="56" actId="47"/>
        <pc:sldMkLst>
          <pc:docMk/>
          <pc:sldMk cId="0" sldId="288"/>
        </pc:sldMkLst>
      </pc:sldChg>
      <pc:sldChg chg="del">
        <pc:chgData name="brandon" userId="92004fdaf004d955" providerId="LiveId" clId="{815AFE98-0FB1-4376-8178-B52B685D0B16}" dt="2020-09-20T20:33:03.632" v="54" actId="47"/>
        <pc:sldMkLst>
          <pc:docMk/>
          <pc:sldMk cId="3457287668" sldId="293"/>
        </pc:sldMkLst>
      </pc:sldChg>
      <pc:sldChg chg="del">
        <pc:chgData name="brandon" userId="92004fdaf004d955" providerId="LiveId" clId="{815AFE98-0FB1-4376-8178-B52B685D0B16}" dt="2020-09-20T20:33:04.944" v="55" actId="47"/>
        <pc:sldMkLst>
          <pc:docMk/>
          <pc:sldMk cId="2430016010" sldId="294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1190442437" sldId="295"/>
        </pc:sldMkLst>
      </pc:sldChg>
      <pc:sldChg chg="modSp del mod">
        <pc:chgData name="brandon" userId="92004fdaf004d955" providerId="LiveId" clId="{815AFE98-0FB1-4376-8178-B52B685D0B16}" dt="2020-09-20T20:32:59.321" v="53" actId="2696"/>
        <pc:sldMkLst>
          <pc:docMk/>
          <pc:sldMk cId="842318021" sldId="296"/>
        </pc:sldMkLst>
        <pc:spChg chg="mod">
          <ac:chgData name="brandon" userId="92004fdaf004d955" providerId="LiveId" clId="{815AFE98-0FB1-4376-8178-B52B685D0B16}" dt="2020-09-14T23:14:23.659" v="12" actId="20577"/>
          <ac:spMkLst>
            <pc:docMk/>
            <pc:sldMk cId="842318021" sldId="296"/>
            <ac:spMk id="4" creationId="{00000000-0000-0000-0000-000000000000}"/>
          </ac:spMkLst>
        </pc:spChg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3886091288" sldId="297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75279593" sldId="298"/>
        </pc:sldMkLst>
      </pc:sldChg>
      <pc:sldChg chg="modSp del mod">
        <pc:chgData name="brandon" userId="92004fdaf004d955" providerId="LiveId" clId="{815AFE98-0FB1-4376-8178-B52B685D0B16}" dt="2020-09-20T20:32:59.321" v="53" actId="2696"/>
        <pc:sldMkLst>
          <pc:docMk/>
          <pc:sldMk cId="3521019794" sldId="299"/>
        </pc:sldMkLst>
        <pc:spChg chg="mod">
          <ac:chgData name="brandon" userId="92004fdaf004d955" providerId="LiveId" clId="{815AFE98-0FB1-4376-8178-B52B685D0B16}" dt="2020-09-14T23:23:18.708" v="13" actId="20577"/>
          <ac:spMkLst>
            <pc:docMk/>
            <pc:sldMk cId="3521019794" sldId="299"/>
            <ac:spMk id="4" creationId="{00000000-0000-0000-0000-000000000000}"/>
          </ac:spMkLst>
        </pc:spChg>
      </pc:sldChg>
      <pc:sldChg chg="modSp del mod">
        <pc:chgData name="brandon" userId="92004fdaf004d955" providerId="LiveId" clId="{815AFE98-0FB1-4376-8178-B52B685D0B16}" dt="2020-09-20T20:32:59.321" v="53" actId="2696"/>
        <pc:sldMkLst>
          <pc:docMk/>
          <pc:sldMk cId="203366731" sldId="300"/>
        </pc:sldMkLst>
        <pc:spChg chg="mod">
          <ac:chgData name="brandon" userId="92004fdaf004d955" providerId="LiveId" clId="{815AFE98-0FB1-4376-8178-B52B685D0B16}" dt="2020-09-14T23:26:15.564" v="14" actId="20577"/>
          <ac:spMkLst>
            <pc:docMk/>
            <pc:sldMk cId="203366731" sldId="300"/>
            <ac:spMk id="4" creationId="{00000000-0000-0000-0000-000000000000}"/>
          </ac:spMkLst>
        </pc:spChg>
        <pc:picChg chg="mod">
          <ac:chgData name="brandon" userId="92004fdaf004d955" providerId="LiveId" clId="{815AFE98-0FB1-4376-8178-B52B685D0B16}" dt="2020-09-14T23:26:30.178" v="16" actId="1076"/>
          <ac:picMkLst>
            <pc:docMk/>
            <pc:sldMk cId="203366731" sldId="300"/>
            <ac:picMk id="2056" creationId="{1EBEA970-35DE-40B9-BCAF-9179C7E4188E}"/>
          </ac:picMkLst>
        </pc:picChg>
      </pc:sldChg>
      <pc:sldChg chg="modSp del mod">
        <pc:chgData name="brandon" userId="92004fdaf004d955" providerId="LiveId" clId="{815AFE98-0FB1-4376-8178-B52B685D0B16}" dt="2020-09-20T20:32:59.321" v="53" actId="2696"/>
        <pc:sldMkLst>
          <pc:docMk/>
          <pc:sldMk cId="422842539" sldId="301"/>
        </pc:sldMkLst>
        <pc:spChg chg="mod">
          <ac:chgData name="brandon" userId="92004fdaf004d955" providerId="LiveId" clId="{815AFE98-0FB1-4376-8178-B52B685D0B16}" dt="2020-09-14T23:37:46.810" v="37" actId="20577"/>
          <ac:spMkLst>
            <pc:docMk/>
            <pc:sldMk cId="422842539" sldId="301"/>
            <ac:spMk id="5" creationId="{E4F63F78-6A6C-4F9E-8435-4025FE8C8569}"/>
          </ac:spMkLst>
        </pc:spChg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2944332744" sldId="303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1025751528" sldId="304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1310323392" sldId="305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1854808184" sldId="306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2382949754" sldId="307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2363748647" sldId="308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3345586318" sldId="309"/>
        </pc:sldMkLst>
      </pc:sldChg>
      <pc:sldChg chg="del">
        <pc:chgData name="brandon" userId="92004fdaf004d955" providerId="LiveId" clId="{815AFE98-0FB1-4376-8178-B52B685D0B16}" dt="2020-09-20T20:32:59.321" v="53" actId="2696"/>
        <pc:sldMkLst>
          <pc:docMk/>
          <pc:sldMk cId="1273496430" sldId="310"/>
        </pc:sldMkLst>
      </pc:sldChg>
      <pc:sldChg chg="addSp delSp modSp new del mod">
        <pc:chgData name="brandon" userId="92004fdaf004d955" providerId="LiveId" clId="{815AFE98-0FB1-4376-8178-B52B685D0B16}" dt="2020-09-20T20:32:59.321" v="53" actId="2696"/>
        <pc:sldMkLst>
          <pc:docMk/>
          <pc:sldMk cId="230406721" sldId="311"/>
        </pc:sldMkLst>
        <pc:spChg chg="del">
          <ac:chgData name="brandon" userId="92004fdaf004d955" providerId="LiveId" clId="{815AFE98-0FB1-4376-8178-B52B685D0B16}" dt="2020-09-14T23:27:02.209" v="20" actId="478"/>
          <ac:spMkLst>
            <pc:docMk/>
            <pc:sldMk cId="230406721" sldId="311"/>
            <ac:spMk id="2" creationId="{4875A020-88D6-4B75-929F-42781BCE0CFE}"/>
          </ac:spMkLst>
        </pc:spChg>
        <pc:spChg chg="del">
          <ac:chgData name="brandon" userId="92004fdaf004d955" providerId="LiveId" clId="{815AFE98-0FB1-4376-8178-B52B685D0B16}" dt="2020-09-14T23:27:00.997" v="19" actId="478"/>
          <ac:spMkLst>
            <pc:docMk/>
            <pc:sldMk cId="230406721" sldId="311"/>
            <ac:spMk id="3" creationId="{30DCD0BC-7D5D-4955-905F-F2BF4E71F34C}"/>
          </ac:spMkLst>
        </pc:spChg>
        <pc:picChg chg="add del mod">
          <ac:chgData name="brandon" userId="92004fdaf004d955" providerId="LiveId" clId="{815AFE98-0FB1-4376-8178-B52B685D0B16}" dt="2020-09-14T23:27:32.329" v="23" actId="478"/>
          <ac:picMkLst>
            <pc:docMk/>
            <pc:sldMk cId="230406721" sldId="311"/>
            <ac:picMk id="5" creationId="{6CC67A22-AC5E-4FFB-9263-4EC3209CF22A}"/>
          </ac:picMkLst>
        </pc:picChg>
        <pc:picChg chg="add del mod">
          <ac:chgData name="brandon" userId="92004fdaf004d955" providerId="LiveId" clId="{815AFE98-0FB1-4376-8178-B52B685D0B16}" dt="2020-09-14T23:31:03.956" v="27" actId="478"/>
          <ac:picMkLst>
            <pc:docMk/>
            <pc:sldMk cId="230406721" sldId="311"/>
            <ac:picMk id="7" creationId="{9F2DE4E6-B7D1-4E60-8079-246F3E8D18F8}"/>
          </ac:picMkLst>
        </pc:picChg>
        <pc:picChg chg="add del mod">
          <ac:chgData name="brandon" userId="92004fdaf004d955" providerId="LiveId" clId="{815AFE98-0FB1-4376-8178-B52B685D0B16}" dt="2020-09-15T00:54:45.750" v="38" actId="478"/>
          <ac:picMkLst>
            <pc:docMk/>
            <pc:sldMk cId="230406721" sldId="311"/>
            <ac:picMk id="9" creationId="{F2301011-77B1-4303-98E3-96B01AF0AD48}"/>
          </ac:picMkLst>
        </pc:picChg>
        <pc:picChg chg="add del mod">
          <ac:chgData name="brandon" userId="92004fdaf004d955" providerId="LiveId" clId="{815AFE98-0FB1-4376-8178-B52B685D0B16}" dt="2020-09-15T00:56:02.504" v="42" actId="478"/>
          <ac:picMkLst>
            <pc:docMk/>
            <pc:sldMk cId="230406721" sldId="311"/>
            <ac:picMk id="11" creationId="{69EA1F7B-BC8F-4366-B95B-345246F031A7}"/>
          </ac:picMkLst>
        </pc:picChg>
        <pc:picChg chg="add del mod">
          <ac:chgData name="brandon" userId="92004fdaf004d955" providerId="LiveId" clId="{815AFE98-0FB1-4376-8178-B52B685D0B16}" dt="2020-09-15T01:01:14.350" v="46" actId="478"/>
          <ac:picMkLst>
            <pc:docMk/>
            <pc:sldMk cId="230406721" sldId="311"/>
            <ac:picMk id="13" creationId="{2A72C420-F406-4CA3-87AA-F1869B11726D}"/>
          </ac:picMkLst>
        </pc:picChg>
        <pc:picChg chg="add del mod">
          <ac:chgData name="brandon" userId="92004fdaf004d955" providerId="LiveId" clId="{815AFE98-0FB1-4376-8178-B52B685D0B16}" dt="2020-09-15T01:04:18.960" v="51" actId="478"/>
          <ac:picMkLst>
            <pc:docMk/>
            <pc:sldMk cId="230406721" sldId="311"/>
            <ac:picMk id="15" creationId="{44B164F3-A6A6-4363-B698-E4F2385B7299}"/>
          </ac:picMkLst>
        </pc:picChg>
      </pc:sldChg>
    </pc:docChg>
  </pc:docChgLst>
  <pc:docChgLst>
    <pc:chgData name="brandon greenfield" userId="92004fdaf004d955" providerId="LiveId" clId="{44F55EF7-FFF0-4FB9-AB9E-E1926B778F3E}"/>
    <pc:docChg chg="custSel addSld delSld modSld">
      <pc:chgData name="brandon greenfield" userId="92004fdaf004d955" providerId="LiveId" clId="{44F55EF7-FFF0-4FB9-AB9E-E1926B778F3E}" dt="2019-02-18T01:35:42.486" v="48" actId="2696"/>
      <pc:docMkLst>
        <pc:docMk/>
      </pc:docMkLst>
      <pc:sldChg chg="modTransition">
        <pc:chgData name="brandon greenfield" userId="92004fdaf004d955" providerId="LiveId" clId="{44F55EF7-FFF0-4FB9-AB9E-E1926B778F3E}" dt="2019-02-17T22:23:19.151" v="0"/>
        <pc:sldMkLst>
          <pc:docMk/>
          <pc:sldMk cId="0" sldId="263"/>
        </pc:sldMkLst>
      </pc:sldChg>
      <pc:sldChg chg="modTransition">
        <pc:chgData name="brandon greenfield" userId="92004fdaf004d955" providerId="LiveId" clId="{44F55EF7-FFF0-4FB9-AB9E-E1926B778F3E}" dt="2019-02-17T22:23:32.664" v="1"/>
        <pc:sldMkLst>
          <pc:docMk/>
          <pc:sldMk cId="0" sldId="264"/>
        </pc:sldMkLst>
      </pc:sldChg>
      <pc:sldChg chg="addSp delSp modSp add">
        <pc:chgData name="brandon greenfield" userId="92004fdaf004d955" providerId="LiveId" clId="{44F55EF7-FFF0-4FB9-AB9E-E1926B778F3E}" dt="2019-02-17T23:02:23.594" v="30" actId="14100"/>
        <pc:sldMkLst>
          <pc:docMk/>
          <pc:sldMk cId="2026134747" sldId="289"/>
        </pc:sldMkLst>
        <pc:spChg chg="del">
          <ac:chgData name="brandon greenfield" userId="92004fdaf004d955" providerId="LiveId" clId="{44F55EF7-FFF0-4FB9-AB9E-E1926B778F3E}" dt="2019-02-17T23:01:32.952" v="19" actId="478"/>
          <ac:spMkLst>
            <pc:docMk/>
            <pc:sldMk cId="2026134747" sldId="289"/>
            <ac:spMk id="3" creationId="{029C45C1-3203-4993-85B3-27A652F2252F}"/>
          </ac:spMkLst>
        </pc:spChg>
        <pc:spChg chg="add mod">
          <ac:chgData name="brandon greenfield" userId="92004fdaf004d955" providerId="LiveId" clId="{44F55EF7-FFF0-4FB9-AB9E-E1926B778F3E}" dt="2019-02-17T23:02:23.594" v="30" actId="14100"/>
          <ac:spMkLst>
            <pc:docMk/>
            <pc:sldMk cId="2026134747" sldId="289"/>
            <ac:spMk id="5" creationId="{E273FE02-B408-4F8E-B9CA-04EB9BE20E40}"/>
          </ac:spMkLst>
        </pc:spChg>
        <pc:picChg chg="add mod">
          <ac:chgData name="brandon greenfield" userId="92004fdaf004d955" providerId="LiveId" clId="{44F55EF7-FFF0-4FB9-AB9E-E1926B778F3E}" dt="2019-02-17T23:01:30.270" v="18" actId="1076"/>
          <ac:picMkLst>
            <pc:docMk/>
            <pc:sldMk cId="2026134747" sldId="289"/>
            <ac:picMk id="4" creationId="{5BCD833E-D7E1-4846-82BB-4C8CE3866756}"/>
          </ac:picMkLst>
        </pc:picChg>
      </pc:sldChg>
      <pc:sldChg chg="modSp add del">
        <pc:chgData name="brandon greenfield" userId="92004fdaf004d955" providerId="LiveId" clId="{44F55EF7-FFF0-4FB9-AB9E-E1926B778F3E}" dt="2019-02-17T23:00:49.847" v="14" actId="2696"/>
        <pc:sldMkLst>
          <pc:docMk/>
          <pc:sldMk cId="2975512096" sldId="289"/>
        </pc:sldMkLst>
        <pc:spChg chg="mod">
          <ac:chgData name="brandon greenfield" userId="92004fdaf004d955" providerId="LiveId" clId="{44F55EF7-FFF0-4FB9-AB9E-E1926B778F3E}" dt="2019-02-17T22:59:55.178" v="13" actId="20577"/>
          <ac:spMkLst>
            <pc:docMk/>
            <pc:sldMk cId="2975512096" sldId="289"/>
            <ac:spMk id="2" creationId="{ED512489-0773-49EF-91C6-0976E9ABB480}"/>
          </ac:spMkLst>
        </pc:spChg>
      </pc:sldChg>
      <pc:sldChg chg="addSp delSp modSp add">
        <pc:chgData name="brandon greenfield" userId="92004fdaf004d955" providerId="LiveId" clId="{44F55EF7-FFF0-4FB9-AB9E-E1926B778F3E}" dt="2019-02-17T23:02:58.673" v="36" actId="478"/>
        <pc:sldMkLst>
          <pc:docMk/>
          <pc:sldMk cId="1326534889" sldId="290"/>
        </pc:sldMkLst>
        <pc:spChg chg="del">
          <ac:chgData name="brandon greenfield" userId="92004fdaf004d955" providerId="LiveId" clId="{44F55EF7-FFF0-4FB9-AB9E-E1926B778F3E}" dt="2019-02-17T23:02:46.040" v="31" actId="478"/>
          <ac:spMkLst>
            <pc:docMk/>
            <pc:sldMk cId="1326534889" sldId="290"/>
            <ac:spMk id="3" creationId="{029C45C1-3203-4993-85B3-27A652F2252F}"/>
          </ac:spMkLst>
        </pc:spChg>
        <pc:picChg chg="add mod">
          <ac:chgData name="brandon greenfield" userId="92004fdaf004d955" providerId="LiveId" clId="{44F55EF7-FFF0-4FB9-AB9E-E1926B778F3E}" dt="2019-02-17T23:02:52.445" v="34" actId="14100"/>
          <ac:picMkLst>
            <pc:docMk/>
            <pc:sldMk cId="1326534889" sldId="290"/>
            <ac:picMk id="4" creationId="{A5EDCDC9-9620-4F03-AFED-9A2A7E225D8F}"/>
          </ac:picMkLst>
        </pc:picChg>
        <pc:picChg chg="add del">
          <ac:chgData name="brandon greenfield" userId="92004fdaf004d955" providerId="LiveId" clId="{44F55EF7-FFF0-4FB9-AB9E-E1926B778F3E}" dt="2019-02-17T23:02:58.673" v="36" actId="478"/>
          <ac:picMkLst>
            <pc:docMk/>
            <pc:sldMk cId="1326534889" sldId="290"/>
            <ac:picMk id="5" creationId="{C3C2C48C-6D61-44C4-9D3B-90B5A2F1F18A}"/>
          </ac:picMkLst>
        </pc:picChg>
      </pc:sldChg>
      <pc:sldChg chg="addSp delSp modSp add">
        <pc:chgData name="brandon greenfield" userId="92004fdaf004d955" providerId="LiveId" clId="{44F55EF7-FFF0-4FB9-AB9E-E1926B778F3E}" dt="2019-02-17T23:03:55.658" v="46" actId="1076"/>
        <pc:sldMkLst>
          <pc:docMk/>
          <pc:sldMk cId="437414186" sldId="291"/>
        </pc:sldMkLst>
        <pc:spChg chg="add mod">
          <ac:chgData name="brandon greenfield" userId="92004fdaf004d955" providerId="LiveId" clId="{44F55EF7-FFF0-4FB9-AB9E-E1926B778F3E}" dt="2019-02-17T23:03:53.633" v="45" actId="1076"/>
          <ac:spMkLst>
            <pc:docMk/>
            <pc:sldMk cId="437414186" sldId="291"/>
            <ac:spMk id="6" creationId="{9F7091A4-5079-46BA-B88F-7F073B738B7C}"/>
          </ac:spMkLst>
        </pc:spChg>
        <pc:picChg chg="del">
          <ac:chgData name="brandon greenfield" userId="92004fdaf004d955" providerId="LiveId" clId="{44F55EF7-FFF0-4FB9-AB9E-E1926B778F3E}" dt="2019-02-17T23:03:05.150" v="38" actId="478"/>
          <ac:picMkLst>
            <pc:docMk/>
            <pc:sldMk cId="437414186" sldId="291"/>
            <ac:picMk id="4" creationId="{A5EDCDC9-9620-4F03-AFED-9A2A7E225D8F}"/>
          </ac:picMkLst>
        </pc:picChg>
        <pc:picChg chg="add mod">
          <ac:chgData name="brandon greenfield" userId="92004fdaf004d955" providerId="LiveId" clId="{44F55EF7-FFF0-4FB9-AB9E-E1926B778F3E}" dt="2019-02-17T23:03:55.658" v="46" actId="1076"/>
          <ac:picMkLst>
            <pc:docMk/>
            <pc:sldMk cId="437414186" sldId="291"/>
            <ac:picMk id="5" creationId="{BA39B0FC-369F-4873-90C8-15ADA97D799E}"/>
          </ac:picMkLst>
        </pc:picChg>
      </pc:sldChg>
      <pc:sldChg chg="add del">
        <pc:chgData name="brandon greenfield" userId="92004fdaf004d955" providerId="LiveId" clId="{44F55EF7-FFF0-4FB9-AB9E-E1926B778F3E}" dt="2019-02-18T01:35:42.486" v="48" actId="2696"/>
        <pc:sldMkLst>
          <pc:docMk/>
          <pc:sldMk cId="3891956635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1365" y="1878076"/>
            <a:ext cx="912926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50C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50C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50C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50C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0906"/>
            <a:ext cx="12192000" cy="41275"/>
          </a:xfrm>
          <a:custGeom>
            <a:avLst/>
            <a:gdLst/>
            <a:ahLst/>
            <a:cxnLst/>
            <a:rect l="l" t="t" r="r" b="b"/>
            <a:pathLst>
              <a:path w="12192000" h="41275">
                <a:moveTo>
                  <a:pt x="0" y="41148"/>
                </a:moveTo>
                <a:lnTo>
                  <a:pt x="12191999" y="41148"/>
                </a:lnTo>
                <a:lnTo>
                  <a:pt x="12191999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7A1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391160"/>
          </a:xfrm>
          <a:custGeom>
            <a:avLst/>
            <a:gdLst/>
            <a:ahLst/>
            <a:cxnLst/>
            <a:rect l="l" t="t" r="r" b="b"/>
            <a:pathLst>
              <a:path w="12192000" h="391160">
                <a:moveTo>
                  <a:pt x="0" y="0"/>
                </a:moveTo>
                <a:lnTo>
                  <a:pt x="0" y="390905"/>
                </a:lnTo>
                <a:lnTo>
                  <a:pt x="12191999" y="390905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30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1554" y="79247"/>
            <a:ext cx="5634228" cy="243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22909"/>
            <a:ext cx="30149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50C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9326" y="1576882"/>
            <a:ext cx="8751570" cy="233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588188"/>
            <a:ext cx="306705" cy="111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27165" y="6588188"/>
            <a:ext cx="137795" cy="111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25944"/>
            <a:ext cx="12192000" cy="41910"/>
          </a:xfrm>
          <a:custGeom>
            <a:avLst/>
            <a:gdLst/>
            <a:ahLst/>
            <a:cxnLst/>
            <a:rect l="l" t="t" r="r" b="b"/>
            <a:pathLst>
              <a:path w="12192000" h="41910">
                <a:moveTo>
                  <a:pt x="0" y="41910"/>
                </a:moveTo>
                <a:lnTo>
                  <a:pt x="12191999" y="41910"/>
                </a:lnTo>
                <a:lnTo>
                  <a:pt x="12191999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7A1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6785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0" y="390143"/>
                </a:moveTo>
                <a:lnTo>
                  <a:pt x="12191999" y="390143"/>
                </a:lnTo>
                <a:lnTo>
                  <a:pt x="12191999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C30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4594" y="3669283"/>
            <a:ext cx="1962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r>
              <a:rPr sz="20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21871" y="6540690"/>
            <a:ext cx="94615" cy="1593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1</a:t>
            </a:fld>
            <a:endParaRPr sz="6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Computer Information</a:t>
            </a:r>
            <a:r>
              <a:rPr spc="-40" dirty="0"/>
              <a:t> </a:t>
            </a:r>
            <a:r>
              <a:rPr spc="-20" dirty="0"/>
              <a:t>Systems</a:t>
            </a:r>
          </a:p>
          <a:p>
            <a:pPr marL="769620">
              <a:lnSpc>
                <a:spcPct val="100000"/>
              </a:lnSpc>
            </a:pPr>
            <a:r>
              <a:rPr spc="-5" dirty="0"/>
              <a:t>CIS </a:t>
            </a:r>
            <a:r>
              <a:rPr dirty="0"/>
              <a:t>2332 – </a:t>
            </a:r>
            <a:r>
              <a:rPr spc="-10" dirty="0"/>
              <a:t>Information </a:t>
            </a:r>
            <a:r>
              <a:rPr spc="-25" dirty="0"/>
              <a:t>Technology </a:t>
            </a:r>
            <a:r>
              <a:rPr spc="-20" dirty="0"/>
              <a:t>Hardware </a:t>
            </a:r>
            <a:r>
              <a:rPr dirty="0"/>
              <a:t>and </a:t>
            </a:r>
            <a:r>
              <a:rPr spc="-20" dirty="0"/>
              <a:t>Systems</a:t>
            </a:r>
            <a:r>
              <a:rPr spc="20" dirty="0"/>
              <a:t> </a:t>
            </a:r>
            <a:r>
              <a:rPr spc="-15" dirty="0"/>
              <a:t>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2489-0773-49EF-91C6-0976E9A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" y="422909"/>
            <a:ext cx="3014979" cy="36933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D833E-D7E1-4846-82BB-4C8CE386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67000"/>
            <a:ext cx="4512515" cy="3364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73FE02-B408-4F8E-B9CA-04EB9BE20E40}"/>
              </a:ext>
            </a:extLst>
          </p:cNvPr>
          <p:cNvSpPr/>
          <p:nvPr/>
        </p:nvSpPr>
        <p:spPr>
          <a:xfrm>
            <a:off x="1066800" y="94479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>
                <a:latin typeface="Calibri"/>
                <a:cs typeface="Calibri"/>
              </a:rPr>
              <a:t>A database is a collection of data</a:t>
            </a:r>
          </a:p>
          <a:p>
            <a:pPr marL="269875" lvl="1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>
                <a:latin typeface="Calibri"/>
                <a:cs typeface="Calibri"/>
              </a:rPr>
              <a:t>Database software helps you enter, find, organize, update, and report information stored in a database</a:t>
            </a:r>
          </a:p>
        </p:txBody>
      </p:sp>
    </p:spTree>
    <p:extLst>
      <p:ext uri="{BB962C8B-B14F-4D97-AF65-F5344CB8AC3E}">
        <p14:creationId xmlns:p14="http://schemas.microsoft.com/office/powerpoint/2010/main" val="202613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2489-0773-49EF-91C6-0976E9A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" y="422909"/>
            <a:ext cx="3014979" cy="36933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A5EDCDC9-9620-4F03-AFED-9A2A7E22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8991600" cy="49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2489-0773-49EF-91C6-0976E9A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" y="422909"/>
            <a:ext cx="3014979" cy="36933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9B0FC-369F-4873-90C8-15ADA97D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3914634" cy="389634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F7091A4-5079-46BA-B88F-7F073B738B7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95400"/>
            <a:ext cx="87503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9875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/>
              <a:t>A query language such as SQL (Structured Query Language) provides a set of commands for locating and manipulating data</a:t>
            </a:r>
          </a:p>
          <a:p>
            <a:pPr marL="727075" lvl="2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>
                <a:latin typeface="Calibri"/>
                <a:cs typeface="Calibri"/>
              </a:rPr>
              <a:t>Natural language query</a:t>
            </a:r>
          </a:p>
          <a:p>
            <a:pPr marL="727075" lvl="2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>
                <a:latin typeface="Calibri"/>
                <a:cs typeface="Calibri"/>
              </a:rPr>
              <a:t>Keyword search</a:t>
            </a:r>
          </a:p>
          <a:p>
            <a:pPr marL="727075" lvl="2" indent="-257175"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lang="en-US" sz="2400" dirty="0">
                <a:latin typeface="Calibri"/>
                <a:cs typeface="Calibri"/>
              </a:rPr>
              <a:t>Query by example</a:t>
            </a:r>
          </a:p>
        </p:txBody>
      </p:sp>
    </p:spTree>
    <p:extLst>
      <p:ext uri="{BB962C8B-B14F-4D97-AF65-F5344CB8AC3E}">
        <p14:creationId xmlns:p14="http://schemas.microsoft.com/office/powerpoint/2010/main" val="43741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138" y="6540690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10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908" y="2690621"/>
            <a:ext cx="6546850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20000"/>
              </a:lnSpc>
              <a:spcBef>
                <a:spcPts val="100"/>
              </a:spcBef>
            </a:pPr>
            <a:r>
              <a:rPr sz="1500" spc="-2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Apps  Mobile</a:t>
            </a:r>
            <a:r>
              <a:rPr sz="15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Apps</a:t>
            </a:r>
            <a:endParaRPr sz="1500">
              <a:latin typeface="Calibri"/>
              <a:cs typeface="Calibri"/>
            </a:endParaRPr>
          </a:p>
          <a:p>
            <a:pPr marL="12700" marR="5136515">
              <a:lnSpc>
                <a:spcPct val="120000"/>
              </a:lnSpc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Local</a:t>
            </a:r>
            <a:r>
              <a:rPr sz="15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Applications 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Portable</a:t>
            </a:r>
            <a:r>
              <a:rPr sz="15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 Upgrades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Updates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Uninstalling</a:t>
            </a:r>
            <a:r>
              <a:rPr sz="15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spc="-10" dirty="0">
                <a:solidFill>
                  <a:srgbClr val="A61313"/>
                </a:solidFill>
                <a:latin typeface="Calibri"/>
                <a:cs typeface="Calibri"/>
              </a:rPr>
              <a:t>SECTION </a:t>
            </a:r>
            <a:r>
              <a:rPr sz="2400" b="1" spc="-5" dirty="0">
                <a:solidFill>
                  <a:srgbClr val="A61313"/>
                </a:solidFill>
                <a:latin typeface="Calibri"/>
                <a:cs typeface="Calibri"/>
              </a:rPr>
              <a:t>C: </a:t>
            </a:r>
            <a:r>
              <a:rPr sz="2400" b="1" spc="-25" dirty="0">
                <a:solidFill>
                  <a:srgbClr val="A61313"/>
                </a:solidFill>
                <a:latin typeface="Calibri"/>
                <a:cs typeface="Calibri"/>
              </a:rPr>
              <a:t>INSTALLING </a:t>
            </a:r>
            <a:r>
              <a:rPr sz="2400" b="1" spc="-15" dirty="0">
                <a:solidFill>
                  <a:srgbClr val="A61313"/>
                </a:solidFill>
                <a:latin typeface="Calibri"/>
                <a:cs typeface="Calibri"/>
              </a:rPr>
              <a:t>SOFTWARE </a:t>
            </a:r>
            <a:r>
              <a:rPr sz="2400" b="1" dirty="0">
                <a:solidFill>
                  <a:srgbClr val="A61313"/>
                </a:solidFill>
                <a:latin typeface="Calibri"/>
                <a:cs typeface="Calibri"/>
              </a:rPr>
              <a:t>AND</a:t>
            </a:r>
            <a:r>
              <a:rPr sz="2400" b="1" spc="-40" dirty="0">
                <a:solidFill>
                  <a:srgbClr val="A6131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61313"/>
                </a:solidFill>
                <a:latin typeface="Calibri"/>
                <a:cs typeface="Calibri"/>
              </a:rPr>
              <a:t>UPGRADES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128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Web</a:t>
            </a:r>
            <a:r>
              <a:rPr spc="-70" dirty="0"/>
              <a:t> </a:t>
            </a:r>
            <a:r>
              <a:rPr spc="-5" dirty="0"/>
              <a:t>Apps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76960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installation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process that </a:t>
            </a:r>
            <a:r>
              <a:rPr sz="2400" spc="-5" dirty="0">
                <a:latin typeface="Calibri"/>
                <a:cs typeface="Calibri"/>
              </a:rPr>
              <a:t>places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program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application, or </a:t>
            </a:r>
            <a:r>
              <a:rPr sz="2400" spc="-35" dirty="0">
                <a:latin typeface="Calibri"/>
                <a:cs typeface="Calibri"/>
              </a:rPr>
              <a:t>Web </a:t>
            </a:r>
            <a:r>
              <a:rPr sz="2400" dirty="0">
                <a:latin typeface="Calibri"/>
                <a:cs typeface="Calibri"/>
              </a:rPr>
              <a:t>App, is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accessed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35" dirty="0">
                <a:latin typeface="Calibri"/>
                <a:cs typeface="Calibri"/>
              </a:rPr>
              <a:t>Web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Example </a:t>
            </a:r>
            <a:r>
              <a:rPr sz="2000" spc="-5" dirty="0">
                <a:latin typeface="Calibri"/>
                <a:cs typeface="Calibri"/>
              </a:rPr>
              <a:t>of cloud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Many are associated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consumer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sites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Most require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installation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all on </a:t>
            </a:r>
            <a:r>
              <a:rPr sz="2000" spc="-15" dirty="0">
                <a:latin typeface="Calibri"/>
                <a:cs typeface="Calibri"/>
              </a:rPr>
              <a:t>your </a:t>
            </a:r>
            <a:r>
              <a:rPr sz="2000" spc="-10" dirty="0">
                <a:latin typeface="Calibri"/>
                <a:cs typeface="Calibri"/>
              </a:rPr>
              <a:t>local computer </a:t>
            </a:r>
            <a:r>
              <a:rPr sz="2000" spc="-5" dirty="0">
                <a:latin typeface="Calibri"/>
                <a:cs typeface="Calibri"/>
              </a:rPr>
              <a:t>or handheld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300" spc="-5" dirty="0">
                <a:latin typeface="Calibri"/>
                <a:cs typeface="Calibri"/>
              </a:rPr>
              <a:t>Mobile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Apps</a:t>
            </a:r>
            <a:endParaRPr sz="23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300" spc="-10" dirty="0">
                <a:latin typeface="Calibri"/>
                <a:cs typeface="Calibri"/>
              </a:rPr>
              <a:t>Local </a:t>
            </a:r>
            <a:r>
              <a:rPr sz="2300" spc="-5" dirty="0">
                <a:latin typeface="Calibri"/>
                <a:cs typeface="Calibri"/>
              </a:rPr>
              <a:t>Apps</a:t>
            </a:r>
            <a:endParaRPr sz="23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300" spc="-15" dirty="0">
                <a:latin typeface="Calibri"/>
                <a:cs typeface="Calibri"/>
              </a:rPr>
              <a:t>Portable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Software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401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Upgrades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60513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20" dirty="0">
                <a:latin typeface="Calibri"/>
                <a:cs typeface="Calibri"/>
              </a:rPr>
              <a:t>Periodically,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publishers </a:t>
            </a:r>
            <a:r>
              <a:rPr sz="2400" spc="-5" dirty="0">
                <a:latin typeface="Calibri"/>
                <a:cs typeface="Calibri"/>
              </a:rPr>
              <a:t>replace older </a:t>
            </a:r>
            <a:r>
              <a:rPr sz="2400" spc="-15" dirty="0">
                <a:latin typeface="Calibri"/>
                <a:cs typeface="Calibri"/>
              </a:rPr>
              <a:t>versions </a:t>
            </a:r>
            <a:r>
              <a:rPr sz="2400" dirty="0">
                <a:latin typeface="Calibri"/>
                <a:cs typeface="Calibri"/>
              </a:rPr>
              <a:t>of a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dirty="0">
                <a:latin typeface="Calibri"/>
                <a:cs typeface="Calibri"/>
              </a:rPr>
              <a:t>with a 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version that’s </a:t>
            </a:r>
            <a:r>
              <a:rPr sz="2400" spc="-5" dirty="0">
                <a:latin typeface="Calibri"/>
                <a:cs typeface="Calibri"/>
              </a:rPr>
              <a:t>sometimes </a:t>
            </a:r>
            <a:r>
              <a:rPr sz="2400" spc="-25" dirty="0">
                <a:latin typeface="Calibri"/>
                <a:cs typeface="Calibri"/>
              </a:rPr>
              <a:t>referred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upgrade</a:t>
            </a:r>
            <a:endParaRPr sz="2400">
              <a:latin typeface="Calibri"/>
              <a:cs typeface="Calibri"/>
            </a:endParaRPr>
          </a:p>
          <a:p>
            <a:pPr marL="269875" marR="728345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software update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small section of </a:t>
            </a:r>
            <a:r>
              <a:rPr sz="2400" spc="-20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code that </a:t>
            </a:r>
            <a:r>
              <a:rPr sz="2400" spc="-5" dirty="0">
                <a:latin typeface="Calibri"/>
                <a:cs typeface="Calibri"/>
              </a:rPr>
              <a:t>replaces part 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software you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5" dirty="0">
                <a:latin typeface="Calibri"/>
                <a:cs typeface="Calibri"/>
              </a:rPr>
              <a:t>Service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408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075" algn="l"/>
              </a:tabLst>
            </a:pPr>
            <a:r>
              <a:rPr spc="-15" dirty="0"/>
              <a:t>Software</a:t>
            </a:r>
            <a:r>
              <a:rPr spc="15" dirty="0"/>
              <a:t> </a:t>
            </a:r>
            <a:r>
              <a:rPr spc="-10" dirty="0"/>
              <a:t>Upgrades	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7524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Many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applications allow </a:t>
            </a:r>
            <a:r>
              <a:rPr sz="2400" spc="-15" dirty="0">
                <a:latin typeface="Calibri"/>
                <a:cs typeface="Calibri"/>
              </a:rPr>
              <a:t>you to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20" dirty="0">
                <a:latin typeface="Calibri"/>
                <a:cs typeface="Calibri"/>
              </a:rPr>
              <a:t>preferences for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20" dirty="0">
                <a:latin typeface="Calibri"/>
                <a:cs typeface="Calibri"/>
              </a:rPr>
              <a:t>like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receive notifications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</a:t>
            </a:r>
            <a:endParaRPr sz="2400">
              <a:latin typeface="Calibri"/>
              <a:cs typeface="Calibri"/>
            </a:endParaRPr>
          </a:p>
          <a:p>
            <a:pPr marL="269875" marR="787400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dirty="0">
                <a:latin typeface="Calibri"/>
                <a:cs typeface="Calibri"/>
              </a:rPr>
              <a:t>idea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install updates </a:t>
            </a:r>
            <a:r>
              <a:rPr sz="2400" dirty="0">
                <a:latin typeface="Calibri"/>
                <a:cs typeface="Calibri"/>
              </a:rPr>
              <a:t>and service </a:t>
            </a:r>
            <a:r>
              <a:rPr sz="2400" spc="-10" dirty="0">
                <a:latin typeface="Calibri"/>
                <a:cs typeface="Calibri"/>
              </a:rPr>
              <a:t>packs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become  available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1602" y="3189732"/>
            <a:ext cx="2841498" cy="312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858" y="596900"/>
            <a:ext cx="266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Uninstalling</a:t>
            </a:r>
            <a:r>
              <a:rPr spc="-2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94" y="1524761"/>
            <a:ext cx="7814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Uninstall routines </a:t>
            </a:r>
            <a:r>
              <a:rPr sz="2400" spc="-15" dirty="0">
                <a:latin typeface="Calibri"/>
                <a:cs typeface="Calibri"/>
              </a:rPr>
              <a:t>delete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software’s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various  </a:t>
            </a:r>
            <a:r>
              <a:rPr sz="2400" spc="-20" dirty="0">
                <a:latin typeface="Calibri"/>
                <a:cs typeface="Calibri"/>
              </a:rPr>
              <a:t>folders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your computer’s hard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9741" y="2882645"/>
            <a:ext cx="5713475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91138" y="658818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14</a:t>
            </a:r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1138" y="6540690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15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908" y="4407661"/>
            <a:ext cx="6663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A61313"/>
                </a:solidFill>
                <a:latin typeface="Calibri"/>
                <a:cs typeface="Calibri"/>
              </a:rPr>
              <a:t>SECTION </a:t>
            </a:r>
            <a:r>
              <a:rPr sz="4000" b="1" spc="-5" dirty="0">
                <a:solidFill>
                  <a:srgbClr val="A61313"/>
                </a:solidFill>
                <a:latin typeface="Calibri"/>
                <a:cs typeface="Calibri"/>
              </a:rPr>
              <a:t>D: BUYING</a:t>
            </a:r>
            <a:r>
              <a:rPr sz="4000" b="1" spc="-90" dirty="0">
                <a:solidFill>
                  <a:srgbClr val="A61313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A61313"/>
                </a:solidFill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908" y="3787383"/>
            <a:ext cx="2602865" cy="5753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Consumer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 Basics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Copyrights 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15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Licenses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858" y="384809"/>
            <a:ext cx="210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Consumer</a:t>
            </a:r>
            <a:r>
              <a:rPr spc="-85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94" y="1524761"/>
            <a:ext cx="8024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operating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include a </a:t>
            </a:r>
            <a:r>
              <a:rPr sz="2400" spc="-5" dirty="0">
                <a:latin typeface="Calibri"/>
                <a:cs typeface="Calibri"/>
              </a:rPr>
              <a:t>handful of small applications 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good 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useful </a:t>
            </a:r>
            <a:r>
              <a:rPr sz="2400" spc="-5" dirty="0">
                <a:latin typeface="Calibri"/>
                <a:cs typeface="Calibri"/>
              </a:rPr>
              <a:t>utility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357" y="2407920"/>
            <a:ext cx="5548884" cy="3646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91138" y="658818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16</a:t>
            </a:r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21871" y="6540690"/>
            <a:ext cx="94615" cy="1593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2</a:t>
            </a:fld>
            <a:endParaRPr sz="6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908" y="2964941"/>
            <a:ext cx="3880485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8225">
              <a:lnSpc>
                <a:spcPct val="120000"/>
              </a:lnSpc>
              <a:spcBef>
                <a:spcPts val="100"/>
              </a:spcBef>
            </a:pP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 Categories  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Music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 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Video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 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Graphics</a:t>
            </a:r>
            <a:r>
              <a:rPr sz="15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Mapping 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Location-based</a:t>
            </a:r>
            <a:r>
              <a:rPr sz="15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spc="-10" dirty="0">
                <a:solidFill>
                  <a:srgbClr val="A61313"/>
                </a:solidFill>
                <a:latin typeface="Calibri"/>
                <a:cs typeface="Calibri"/>
              </a:rPr>
              <a:t>SECTION </a:t>
            </a:r>
            <a:r>
              <a:rPr sz="2400" b="1" dirty="0">
                <a:solidFill>
                  <a:srgbClr val="A61313"/>
                </a:solidFill>
                <a:latin typeface="Calibri"/>
                <a:cs typeface="Calibri"/>
              </a:rPr>
              <a:t>A: </a:t>
            </a:r>
            <a:r>
              <a:rPr sz="2400" b="1" spc="-15" dirty="0">
                <a:solidFill>
                  <a:srgbClr val="A61313"/>
                </a:solidFill>
                <a:latin typeface="Calibri"/>
                <a:cs typeface="Calibri"/>
              </a:rPr>
              <a:t>SOFTWARE</a:t>
            </a:r>
            <a:r>
              <a:rPr sz="2400" b="1" spc="-80" dirty="0">
                <a:solidFill>
                  <a:srgbClr val="A6131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61313"/>
                </a:solidFill>
                <a:latin typeface="Calibri"/>
                <a:cs typeface="Calibri"/>
              </a:rPr>
              <a:t>BASICS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210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Consumer</a:t>
            </a:r>
            <a:r>
              <a:rPr spc="-85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954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requirements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operating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and minimum </a:t>
            </a:r>
            <a:r>
              <a:rPr sz="2400" spc="-20" dirty="0">
                <a:latin typeface="Calibri"/>
                <a:cs typeface="Calibri"/>
              </a:rPr>
              <a:t>hardware  </a:t>
            </a:r>
            <a:r>
              <a:rPr sz="2400" spc="-5" dirty="0">
                <a:latin typeface="Calibri"/>
                <a:cs typeface="Calibri"/>
              </a:rPr>
              <a:t>capacities necessary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work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5227" y="2382773"/>
            <a:ext cx="7671054" cy="3227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21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4151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Copyrights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Licenses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633075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3098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copyright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legal protection that </a:t>
            </a:r>
            <a:r>
              <a:rPr sz="2400" spc="-15" dirty="0">
                <a:latin typeface="Calibri"/>
                <a:cs typeface="Calibri"/>
              </a:rPr>
              <a:t>grants </a:t>
            </a:r>
            <a:r>
              <a:rPr sz="2400" dirty="0">
                <a:latin typeface="Calibri"/>
                <a:cs typeface="Calibri"/>
              </a:rPr>
              <a:t>the author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original </a:t>
            </a:r>
            <a:r>
              <a:rPr sz="2400" spc="-10" dirty="0">
                <a:latin typeface="Calibri"/>
                <a:cs typeface="Calibri"/>
              </a:rPr>
              <a:t>work  </a:t>
            </a:r>
            <a:r>
              <a:rPr sz="2400" spc="-15" dirty="0">
                <a:latin typeface="Calibri"/>
                <a:cs typeface="Calibri"/>
              </a:rPr>
              <a:t>exclusive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rights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Copyright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notice</a:t>
            </a:r>
            <a:endParaRPr sz="200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licenses,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license </a:t>
            </a:r>
            <a:r>
              <a:rPr sz="2400" spc="-10" dirty="0">
                <a:latin typeface="Calibri"/>
                <a:cs typeface="Calibri"/>
              </a:rPr>
              <a:t>agreements, define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ways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you may 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Single-user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license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license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Multiple-user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Shrink-wrap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license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858" y="384809"/>
            <a:ext cx="415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Copyrights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Licenses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795" y="919226"/>
            <a:ext cx="4747895" cy="3833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EULA (End-User License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Agreement)</a:t>
            </a:r>
            <a:endParaRPr sz="24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licenses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Proprietary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Commercial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5" dirty="0">
                <a:latin typeface="Calibri"/>
                <a:cs typeface="Calibri"/>
              </a:rPr>
              <a:t>Demoware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5" dirty="0">
                <a:latin typeface="Calibri"/>
                <a:cs typeface="Calibri"/>
              </a:rPr>
              <a:t>Shareware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Open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BSD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GPL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4647" y="2970236"/>
            <a:ext cx="7777752" cy="3528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78438" y="6588188"/>
            <a:ext cx="1377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22</a:t>
            </a:fld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858" y="384809"/>
            <a:ext cx="2520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Copyrights 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Licenses</a:t>
            </a:r>
          </a:p>
        </p:txBody>
      </p:sp>
      <p:sp>
        <p:nvSpPr>
          <p:cNvPr id="4" name="object 4"/>
          <p:cNvSpPr/>
          <p:nvPr/>
        </p:nvSpPr>
        <p:spPr>
          <a:xfrm>
            <a:off x="2747012" y="1632204"/>
            <a:ext cx="1799074" cy="4530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390" y="2160269"/>
            <a:ext cx="5053520" cy="3349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78438" y="6588188"/>
            <a:ext cx="1377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23</a:t>
            </a:fld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9865" y="658818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21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2520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Copyrights 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Licenses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94" y="1451610"/>
            <a:ext cx="8171815" cy="2709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5" dirty="0">
                <a:latin typeface="Calibri"/>
                <a:cs typeface="Calibri"/>
              </a:rPr>
              <a:t>Freeware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copyrighted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free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Product activation </a:t>
            </a:r>
            <a:r>
              <a:rPr sz="2400" dirty="0">
                <a:latin typeface="Calibri"/>
                <a:cs typeface="Calibri"/>
              </a:rPr>
              <a:t>is a means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protecting </a:t>
            </a:r>
            <a:r>
              <a:rPr sz="2400" spc="-15" dirty="0">
                <a:latin typeface="Calibri"/>
                <a:cs typeface="Calibri"/>
              </a:rPr>
              <a:t>software from </a:t>
            </a:r>
            <a:r>
              <a:rPr sz="2400" spc="-10" dirty="0">
                <a:latin typeface="Calibri"/>
                <a:cs typeface="Calibri"/>
              </a:rPr>
              <a:t>illegal  copying by </a:t>
            </a:r>
            <a:r>
              <a:rPr sz="2400" spc="-5" dirty="0">
                <a:latin typeface="Calibri"/>
                <a:cs typeface="Calibri"/>
              </a:rPr>
              <a:t>requiring </a:t>
            </a:r>
            <a:r>
              <a:rPr sz="2400" spc="-15" dirty="0">
                <a:latin typeface="Calibri"/>
                <a:cs typeface="Calibri"/>
              </a:rPr>
              <a:t>users to </a:t>
            </a: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35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activation  code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570230" marR="485775" indent="-21526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latin typeface="Arial"/>
                <a:cs typeface="Arial"/>
              </a:rPr>
              <a:t>–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hash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5" dirty="0">
                <a:latin typeface="Calibri"/>
                <a:cs typeface="Calibri"/>
              </a:rPr>
              <a:t>unique number </a:t>
            </a:r>
            <a:r>
              <a:rPr sz="2200" spc="-10" dirty="0">
                <a:latin typeface="Calibri"/>
                <a:cs typeface="Calibri"/>
              </a:rPr>
              <a:t>derived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encoding one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sets, such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names, serial </a:t>
            </a:r>
            <a:r>
              <a:rPr sz="2200" spc="-10" dirty="0">
                <a:latin typeface="Calibri"/>
                <a:cs typeface="Calibri"/>
              </a:rPr>
              <a:t>numbers,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validation  codes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138" y="6540690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22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908" y="3513896"/>
            <a:ext cx="4173854" cy="12979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Security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 Basics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Security</a:t>
            </a:r>
            <a:r>
              <a:rPr sz="15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Suites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Antivirus</a:t>
            </a:r>
            <a:r>
              <a:rPr sz="15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88888"/>
                </a:solidFill>
                <a:latin typeface="Calibri"/>
                <a:cs typeface="Calibri"/>
              </a:rPr>
              <a:t>Modules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spc="-10" dirty="0">
                <a:solidFill>
                  <a:srgbClr val="A61313"/>
                </a:solidFill>
                <a:latin typeface="Calibri"/>
                <a:cs typeface="Calibri"/>
              </a:rPr>
              <a:t>SECTION </a:t>
            </a:r>
            <a:r>
              <a:rPr sz="2400" b="1" dirty="0">
                <a:solidFill>
                  <a:srgbClr val="A61313"/>
                </a:solidFill>
                <a:latin typeface="Calibri"/>
                <a:cs typeface="Calibri"/>
              </a:rPr>
              <a:t>E: </a:t>
            </a:r>
            <a:r>
              <a:rPr sz="2400" b="1" spc="-10" dirty="0">
                <a:solidFill>
                  <a:srgbClr val="A61313"/>
                </a:solidFill>
                <a:latin typeface="Calibri"/>
                <a:cs typeface="Calibri"/>
              </a:rPr>
              <a:t>SECURITY</a:t>
            </a:r>
            <a:r>
              <a:rPr sz="2400" b="1" spc="-50" dirty="0">
                <a:solidFill>
                  <a:srgbClr val="A6131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A61313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26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301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5" dirty="0"/>
              <a:t>Software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7511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15" dirty="0">
                <a:latin typeface="Calibri"/>
                <a:cs typeface="Calibri"/>
              </a:rPr>
              <a:t>to protect computers from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destructive 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unauthorized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intrusions</a:t>
            </a:r>
            <a:endParaRPr sz="2400" dirty="0">
              <a:latin typeface="Calibri"/>
              <a:cs typeface="Calibri"/>
            </a:endParaRPr>
          </a:p>
          <a:p>
            <a:pPr marL="269875" marR="73660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The terms </a:t>
            </a:r>
            <a:r>
              <a:rPr sz="2400" dirty="0">
                <a:latin typeface="Calibri"/>
                <a:cs typeface="Calibri"/>
              </a:rPr>
              <a:t>malicious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malware </a:t>
            </a:r>
            <a:r>
              <a:rPr sz="2400" spc="-30" dirty="0">
                <a:latin typeface="Calibri"/>
                <a:cs typeface="Calibri"/>
              </a:rPr>
              <a:t>refer </a:t>
            </a:r>
            <a:r>
              <a:rPr sz="2400" spc="-15" dirty="0">
                <a:latin typeface="Calibri"/>
                <a:cs typeface="Calibri"/>
              </a:rPr>
              <a:t>to any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20" dirty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designed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lang="en-US" sz="2400" spc="-5" dirty="0">
                <a:latin typeface="Calibri"/>
                <a:cs typeface="Calibri"/>
              </a:rPr>
              <a:t>covertly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computer, </a:t>
            </a:r>
            <a:r>
              <a:rPr sz="2400" spc="-15" dirty="0">
                <a:latin typeface="Calibri"/>
                <a:cs typeface="Calibri"/>
              </a:rPr>
              <a:t>gain </a:t>
            </a:r>
            <a:r>
              <a:rPr sz="2400" spc="-10" dirty="0">
                <a:latin typeface="Calibri"/>
                <a:cs typeface="Calibri"/>
              </a:rPr>
              <a:t>unauthorized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data,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disrupt  </a:t>
            </a:r>
            <a:r>
              <a:rPr sz="2400" spc="-5" dirty="0">
                <a:latin typeface="Calibri"/>
                <a:cs typeface="Calibri"/>
              </a:rPr>
              <a:t>normal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27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5" dirty="0"/>
              <a:t>Software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765512"/>
            <a:ext cx="10716260" cy="53701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virus</a:t>
            </a:r>
            <a:endParaRPr sz="2000">
              <a:latin typeface="Calibri"/>
              <a:cs typeface="Calibri"/>
            </a:endParaRPr>
          </a:p>
          <a:p>
            <a:pPr marL="570230" marR="22225" lvl="1" indent="-214629" algn="just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570865" algn="l"/>
              </a:tabLst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computer </a:t>
            </a:r>
            <a:r>
              <a:rPr sz="1600" spc="-5" dirty="0">
                <a:latin typeface="Calibri"/>
                <a:cs typeface="Calibri"/>
              </a:rPr>
              <a:t>virus </a:t>
            </a:r>
            <a:r>
              <a:rPr sz="1600" dirty="0">
                <a:latin typeface="Calibri"/>
                <a:cs typeface="Calibri"/>
              </a:rPr>
              <a:t>is a </a:t>
            </a:r>
            <a:r>
              <a:rPr sz="1600" spc="-5" dirty="0">
                <a:latin typeface="Calibri"/>
                <a:cs typeface="Calibri"/>
              </a:rPr>
              <a:t>set of </a:t>
            </a:r>
            <a:r>
              <a:rPr sz="1600" spc="-15" dirty="0">
                <a:latin typeface="Calibri"/>
                <a:cs typeface="Calibri"/>
              </a:rPr>
              <a:t>program </a:t>
            </a:r>
            <a:r>
              <a:rPr sz="1600" spc="-5" dirty="0">
                <a:latin typeface="Calibri"/>
                <a:cs typeface="Calibri"/>
              </a:rPr>
              <a:t>instructions that </a:t>
            </a:r>
            <a:r>
              <a:rPr sz="1600" spc="-10" dirty="0">
                <a:latin typeface="Calibri"/>
                <a:cs typeface="Calibri"/>
              </a:rPr>
              <a:t>attaches </a:t>
            </a:r>
            <a:r>
              <a:rPr sz="1600" spc="-5" dirty="0">
                <a:latin typeface="Calibri"/>
                <a:cs typeface="Calibri"/>
              </a:rPr>
              <a:t>itself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file, </a:t>
            </a:r>
            <a:r>
              <a:rPr sz="1600" spc="-10" dirty="0">
                <a:latin typeface="Calibri"/>
                <a:cs typeface="Calibri"/>
              </a:rPr>
              <a:t>reproduces </a:t>
            </a:r>
            <a:r>
              <a:rPr sz="1600" spc="-20" dirty="0">
                <a:latin typeface="Calibri"/>
                <a:cs typeface="Calibri"/>
              </a:rPr>
              <a:t>itself,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spreads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other files. </a:t>
            </a:r>
            <a:r>
              <a:rPr sz="1600" dirty="0">
                <a:latin typeface="Calibri"/>
                <a:cs typeface="Calibri"/>
              </a:rPr>
              <a:t>A  </a:t>
            </a:r>
            <a:r>
              <a:rPr sz="1600" spc="-5" dirty="0">
                <a:latin typeface="Calibri"/>
                <a:cs typeface="Calibri"/>
              </a:rPr>
              <a:t>common misconception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viruses </a:t>
            </a:r>
            <a:r>
              <a:rPr sz="1600" spc="-5" dirty="0">
                <a:latin typeface="Calibri"/>
                <a:cs typeface="Calibri"/>
              </a:rPr>
              <a:t>spread themselves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one </a:t>
            </a:r>
            <a:r>
              <a:rPr sz="1600" spc="-10" dirty="0">
                <a:latin typeface="Calibri"/>
                <a:cs typeface="Calibri"/>
              </a:rPr>
              <a:t>computer to </a:t>
            </a:r>
            <a:r>
              <a:rPr sz="1600" spc="-20" dirty="0">
                <a:latin typeface="Calibri"/>
                <a:cs typeface="Calibri"/>
              </a:rPr>
              <a:t>another. </a:t>
            </a:r>
            <a:r>
              <a:rPr sz="1600" spc="-10" dirty="0">
                <a:latin typeface="Calibri"/>
                <a:cs typeface="Calibri"/>
              </a:rPr>
              <a:t>They </a:t>
            </a:r>
            <a:r>
              <a:rPr sz="1600" spc="-5" dirty="0">
                <a:latin typeface="Calibri"/>
                <a:cs typeface="Calibri"/>
              </a:rPr>
              <a:t>don’t. Viruses can </a:t>
            </a:r>
            <a:r>
              <a:rPr sz="1600" spc="-10" dirty="0">
                <a:latin typeface="Calibri"/>
                <a:cs typeface="Calibri"/>
              </a:rPr>
              <a:t>replicate  </a:t>
            </a:r>
            <a:r>
              <a:rPr sz="1600" spc="-5" dirty="0">
                <a:latin typeface="Calibri"/>
                <a:cs typeface="Calibri"/>
              </a:rPr>
              <a:t>themselves only on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host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computer.</a:t>
            </a:r>
            <a:endParaRPr sz="16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Computer </a:t>
            </a:r>
            <a:r>
              <a:rPr sz="2000" spc="-10" dirty="0">
                <a:latin typeface="Calibri"/>
                <a:cs typeface="Calibri"/>
              </a:rPr>
              <a:t>worm</a:t>
            </a:r>
            <a:endParaRPr sz="2000">
              <a:latin typeface="Calibri"/>
              <a:cs typeface="Calibri"/>
            </a:endParaRPr>
          </a:p>
          <a:p>
            <a:pPr marL="570230" marR="250825" lvl="1" indent="-214629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570865" algn="l"/>
              </a:tabLst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computer </a:t>
            </a:r>
            <a:r>
              <a:rPr sz="1600" b="1" spc="-5" dirty="0">
                <a:latin typeface="Calibri"/>
                <a:cs typeface="Calibri"/>
              </a:rPr>
              <a:t>worm </a:t>
            </a:r>
            <a:r>
              <a:rPr sz="1600" dirty="0">
                <a:latin typeface="Calibri"/>
                <a:cs typeface="Calibri"/>
              </a:rPr>
              <a:t>is a </a:t>
            </a:r>
            <a:r>
              <a:rPr sz="1600" spc="-10" dirty="0">
                <a:latin typeface="Calibri"/>
                <a:cs typeface="Calibri"/>
              </a:rPr>
              <a:t>self-replicating </a:t>
            </a:r>
            <a:r>
              <a:rPr sz="1600" spc="-15" dirty="0">
                <a:latin typeface="Calibri"/>
                <a:cs typeface="Calibri"/>
              </a:rPr>
              <a:t>program </a:t>
            </a:r>
            <a:r>
              <a:rPr sz="1600" spc="-5" dirty="0">
                <a:latin typeface="Calibri"/>
                <a:cs typeface="Calibri"/>
              </a:rPr>
              <a:t>designed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carry out some </a:t>
            </a:r>
            <a:r>
              <a:rPr sz="1600" spc="-10" dirty="0">
                <a:latin typeface="Calibri"/>
                <a:cs typeface="Calibri"/>
              </a:rPr>
              <a:t>unauthorized </a:t>
            </a:r>
            <a:r>
              <a:rPr sz="1600" spc="-5" dirty="0">
                <a:latin typeface="Calibri"/>
                <a:cs typeface="Calibri"/>
              </a:rPr>
              <a:t>activity on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victim’s </a:t>
            </a:r>
            <a:r>
              <a:rPr sz="1600" spc="-25" dirty="0">
                <a:latin typeface="Calibri"/>
                <a:cs typeface="Calibri"/>
              </a:rPr>
              <a:t>computer.  </a:t>
            </a:r>
            <a:r>
              <a:rPr sz="1600" spc="-15" dirty="0">
                <a:latin typeface="Calibri"/>
                <a:cs typeface="Calibri"/>
              </a:rPr>
              <a:t>Worms </a:t>
            </a:r>
            <a:r>
              <a:rPr sz="1600" spc="-5" dirty="0">
                <a:latin typeface="Calibri"/>
                <a:cs typeface="Calibri"/>
              </a:rPr>
              <a:t>can </a:t>
            </a:r>
            <a:r>
              <a:rPr sz="1600" spc="-10" dirty="0">
                <a:latin typeface="Calibri"/>
                <a:cs typeface="Calibri"/>
              </a:rPr>
              <a:t>spread </a:t>
            </a:r>
            <a:r>
              <a:rPr sz="1600" spc="-5" dirty="0">
                <a:latin typeface="Calibri"/>
                <a:cs typeface="Calibri"/>
              </a:rPr>
              <a:t>themselves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one </a:t>
            </a:r>
            <a:r>
              <a:rPr sz="1600" spc="-10" dirty="0">
                <a:latin typeface="Calibri"/>
                <a:cs typeface="Calibri"/>
              </a:rPr>
              <a:t>computer to </a:t>
            </a:r>
            <a:r>
              <a:rPr sz="1600" dirty="0">
                <a:latin typeface="Calibri"/>
                <a:cs typeface="Calibri"/>
              </a:rPr>
              <a:t>another </a:t>
            </a:r>
            <a:r>
              <a:rPr sz="1600" spc="-5" dirty="0">
                <a:latin typeface="Calibri"/>
                <a:cs typeface="Calibri"/>
              </a:rPr>
              <a:t>without </a:t>
            </a:r>
            <a:r>
              <a:rPr sz="1600" spc="-15" dirty="0">
                <a:latin typeface="Calibri"/>
                <a:cs typeface="Calibri"/>
              </a:rPr>
              <a:t>any </a:t>
            </a:r>
            <a:r>
              <a:rPr sz="1600" spc="-10" dirty="0">
                <a:latin typeface="Calibri"/>
                <a:cs typeface="Calibri"/>
              </a:rPr>
              <a:t>assistance from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victims.</a:t>
            </a:r>
            <a:endParaRPr sz="16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570865" algn="l"/>
              </a:tabLst>
            </a:pPr>
            <a:r>
              <a:rPr sz="1600" spc="-5" dirty="0">
                <a:latin typeface="Calibri"/>
                <a:cs typeface="Calibri"/>
              </a:rPr>
              <a:t>Mass-mailing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worm</a:t>
            </a:r>
            <a:endParaRPr sz="16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30" dirty="0">
                <a:latin typeface="Calibri"/>
                <a:cs typeface="Calibri"/>
              </a:rPr>
              <a:t>Trojan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horse</a:t>
            </a:r>
            <a:endParaRPr sz="2000">
              <a:latin typeface="Calibri"/>
              <a:cs typeface="Calibri"/>
            </a:endParaRPr>
          </a:p>
          <a:p>
            <a:pPr marL="570230" marR="5080" lvl="1" indent="-214629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570865" algn="l"/>
              </a:tabLst>
            </a:pPr>
            <a:r>
              <a:rPr sz="1600" dirty="0">
                <a:latin typeface="Calibri"/>
                <a:cs typeface="Calibri"/>
              </a:rPr>
              <a:t>A </a:t>
            </a:r>
            <a:r>
              <a:rPr sz="1600" spc="-25" dirty="0">
                <a:latin typeface="Calibri"/>
                <a:cs typeface="Calibri"/>
              </a:rPr>
              <a:t>Trojan </a:t>
            </a:r>
            <a:r>
              <a:rPr sz="1600" spc="-10" dirty="0">
                <a:latin typeface="Calibri"/>
                <a:cs typeface="Calibri"/>
              </a:rPr>
              <a:t>horse </a:t>
            </a:r>
            <a:r>
              <a:rPr sz="1600" dirty="0">
                <a:latin typeface="Calibri"/>
                <a:cs typeface="Calibri"/>
              </a:rPr>
              <a:t>is a </a:t>
            </a:r>
            <a:r>
              <a:rPr sz="1600" spc="-10" dirty="0">
                <a:latin typeface="Calibri"/>
                <a:cs typeface="Calibri"/>
              </a:rPr>
              <a:t>computer program that </a:t>
            </a:r>
            <a:r>
              <a:rPr sz="1600" spc="-5" dirty="0">
                <a:latin typeface="Calibri"/>
                <a:cs typeface="Calibri"/>
              </a:rPr>
              <a:t>seems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perform </a:t>
            </a:r>
            <a:r>
              <a:rPr sz="1600" spc="-5" dirty="0">
                <a:latin typeface="Calibri"/>
                <a:cs typeface="Calibri"/>
              </a:rPr>
              <a:t>one function while actually doing something </a:t>
            </a:r>
            <a:r>
              <a:rPr sz="1600" dirty="0">
                <a:latin typeface="Calibri"/>
                <a:cs typeface="Calibri"/>
              </a:rPr>
              <a:t>else. </a:t>
            </a:r>
            <a:r>
              <a:rPr sz="1600" spc="-15" dirty="0">
                <a:latin typeface="Calibri"/>
                <a:cs typeface="Calibri"/>
              </a:rPr>
              <a:t>Unlike </a:t>
            </a:r>
            <a:r>
              <a:rPr sz="1600" dirty="0">
                <a:latin typeface="Calibri"/>
                <a:cs typeface="Calibri"/>
              </a:rPr>
              <a:t>a  </a:t>
            </a:r>
            <a:r>
              <a:rPr sz="1600" spc="-5" dirty="0">
                <a:latin typeface="Calibri"/>
                <a:cs typeface="Calibri"/>
              </a:rPr>
              <a:t>worm,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25" dirty="0">
                <a:latin typeface="Calibri"/>
                <a:cs typeface="Calibri"/>
              </a:rPr>
              <a:t>Trojan </a:t>
            </a:r>
            <a:r>
              <a:rPr sz="1600" spc="-5" dirty="0">
                <a:latin typeface="Calibri"/>
                <a:cs typeface="Calibri"/>
              </a:rPr>
              <a:t>is not designed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spread itself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other </a:t>
            </a:r>
            <a:r>
              <a:rPr sz="1600" spc="-10" dirty="0">
                <a:latin typeface="Calibri"/>
                <a:cs typeface="Calibri"/>
              </a:rPr>
              <a:t>computers. </a:t>
            </a:r>
            <a:r>
              <a:rPr sz="1600" spc="-5" dirty="0">
                <a:latin typeface="Calibri"/>
                <a:cs typeface="Calibri"/>
              </a:rPr>
              <a:t>Also </a:t>
            </a:r>
            <a:r>
              <a:rPr sz="1600" spc="-10" dirty="0">
                <a:latin typeface="Calibri"/>
                <a:cs typeface="Calibri"/>
              </a:rPr>
              <a:t>differing from </a:t>
            </a:r>
            <a:r>
              <a:rPr sz="1600" spc="-5" dirty="0">
                <a:latin typeface="Calibri"/>
                <a:cs typeface="Calibri"/>
              </a:rPr>
              <a:t>viruses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worms, </a:t>
            </a:r>
            <a:r>
              <a:rPr sz="1600" spc="-5" dirty="0">
                <a:latin typeface="Calibri"/>
                <a:cs typeface="Calibri"/>
              </a:rPr>
              <a:t>most </a:t>
            </a:r>
            <a:r>
              <a:rPr sz="1600" spc="-25" dirty="0">
                <a:latin typeface="Calibri"/>
                <a:cs typeface="Calibri"/>
              </a:rPr>
              <a:t>Trojans </a:t>
            </a:r>
            <a:r>
              <a:rPr sz="1600" spc="-10" dirty="0">
                <a:latin typeface="Calibri"/>
                <a:cs typeface="Calibri"/>
              </a:rPr>
              <a:t>are  </a:t>
            </a:r>
            <a:r>
              <a:rPr sz="1600" spc="-5" dirty="0">
                <a:latin typeface="Calibri"/>
                <a:cs typeface="Calibri"/>
              </a:rPr>
              <a:t>not designed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replicate </a:t>
            </a:r>
            <a:r>
              <a:rPr sz="1600" spc="-5" dirty="0">
                <a:latin typeface="Calibri"/>
                <a:cs typeface="Calibri"/>
              </a:rPr>
              <a:t>themselves. </a:t>
            </a:r>
            <a:r>
              <a:rPr sz="1600" spc="-25" dirty="0">
                <a:latin typeface="Calibri"/>
                <a:cs typeface="Calibri"/>
              </a:rPr>
              <a:t>Trojans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standalone </a:t>
            </a:r>
            <a:r>
              <a:rPr sz="1600" spc="-10" dirty="0">
                <a:latin typeface="Calibri"/>
                <a:cs typeface="Calibri"/>
              </a:rPr>
              <a:t>programs that </a:t>
            </a:r>
            <a:r>
              <a:rPr sz="1600" spc="-5" dirty="0">
                <a:latin typeface="Calibri"/>
                <a:cs typeface="Calibri"/>
              </a:rPr>
              <a:t>masquerade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useful </a:t>
            </a:r>
            <a:r>
              <a:rPr sz="1600" spc="-5" dirty="0">
                <a:latin typeface="Calibri"/>
                <a:cs typeface="Calibri"/>
              </a:rPr>
              <a:t>utilities or applications,  </a:t>
            </a:r>
            <a:r>
              <a:rPr sz="1600" dirty="0">
                <a:latin typeface="Calibri"/>
                <a:cs typeface="Calibri"/>
              </a:rPr>
              <a:t>which victims </a:t>
            </a:r>
            <a:r>
              <a:rPr sz="1600" spc="-5" dirty="0">
                <a:latin typeface="Calibri"/>
                <a:cs typeface="Calibri"/>
              </a:rPr>
              <a:t>download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install unaware </a:t>
            </a:r>
            <a:r>
              <a:rPr sz="1600" spc="-5" dirty="0">
                <a:latin typeface="Calibri"/>
                <a:cs typeface="Calibri"/>
              </a:rPr>
              <a:t>of their destructive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nature.</a:t>
            </a:r>
            <a:endParaRPr sz="16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570865" algn="l"/>
              </a:tabLst>
            </a:pPr>
            <a:r>
              <a:rPr sz="1600" spc="-10" dirty="0">
                <a:latin typeface="Calibri"/>
                <a:cs typeface="Calibri"/>
              </a:rPr>
              <a:t>Remote </a:t>
            </a:r>
            <a:r>
              <a:rPr sz="1600" dirty="0">
                <a:latin typeface="Calibri"/>
                <a:cs typeface="Calibri"/>
              </a:rPr>
              <a:t>Access </a:t>
            </a:r>
            <a:r>
              <a:rPr sz="1600" spc="-25" dirty="0">
                <a:latin typeface="Calibri"/>
                <a:cs typeface="Calibri"/>
              </a:rPr>
              <a:t>Trojan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(RAT)</a:t>
            </a:r>
            <a:endParaRPr sz="16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Bot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570865" algn="l"/>
              </a:tabLst>
            </a:pPr>
            <a:r>
              <a:rPr sz="1600" spc="-5" dirty="0">
                <a:latin typeface="Calibri"/>
                <a:cs typeface="Calibri"/>
              </a:rPr>
              <a:t>Spider</a:t>
            </a:r>
            <a:endParaRPr sz="16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570865" algn="l"/>
              </a:tabLst>
            </a:pPr>
            <a:r>
              <a:rPr sz="1600" spc="-5" dirty="0">
                <a:latin typeface="Calibri"/>
                <a:cs typeface="Calibri"/>
              </a:rPr>
              <a:t>Botnet</a:t>
            </a:r>
            <a:endParaRPr sz="16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15" dirty="0">
                <a:latin typeface="Calibri"/>
                <a:cs typeface="Calibri"/>
              </a:rPr>
              <a:t>Spyware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301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5" dirty="0"/>
              <a:t>Software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/>
          <p:nvPr/>
        </p:nvSpPr>
        <p:spPr>
          <a:xfrm>
            <a:off x="2075688" y="1263395"/>
            <a:ext cx="7049261" cy="427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28</a:t>
            </a:fld>
            <a:endParaRPr spc="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301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5" dirty="0"/>
              <a:t>Software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/>
          <p:nvPr/>
        </p:nvSpPr>
        <p:spPr>
          <a:xfrm>
            <a:off x="2139695" y="1507997"/>
            <a:ext cx="7639050" cy="366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29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18592"/>
            <a:ext cx="3784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What </a:t>
            </a:r>
            <a:r>
              <a:rPr sz="4000" dirty="0"/>
              <a:t>is</a:t>
            </a:r>
            <a:r>
              <a:rPr sz="4000" spc="-80" dirty="0"/>
              <a:t> </a:t>
            </a:r>
            <a:r>
              <a:rPr sz="4000" spc="-15" dirty="0"/>
              <a:t>Software?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006092" y="1374505"/>
            <a:ext cx="9297035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70510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Software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computer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instructions or</a:t>
            </a:r>
            <a:r>
              <a:rPr sz="28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70510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receives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input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user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processes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this input 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through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computer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2800" spc="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70510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directs how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computer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interacts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with the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1F487C"/>
                </a:solidFill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70510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specifies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how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process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 user's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30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301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5" dirty="0"/>
              <a:t>Software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3295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7302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term rootkit </a:t>
            </a:r>
            <a:r>
              <a:rPr sz="2400" spc="-30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software </a:t>
            </a:r>
            <a:r>
              <a:rPr sz="2400" spc="-10" dirty="0">
                <a:latin typeface="Calibri"/>
                <a:cs typeface="Calibri"/>
              </a:rPr>
              <a:t>tools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to conceal malware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backdoors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been </a:t>
            </a:r>
            <a:r>
              <a:rPr sz="2400" spc="-10" dirty="0">
                <a:latin typeface="Calibri"/>
                <a:cs typeface="Calibri"/>
              </a:rPr>
              <a:t>installed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victim’s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virus </a:t>
            </a:r>
            <a:r>
              <a:rPr sz="2400" spc="-10" dirty="0">
                <a:latin typeface="Calibri"/>
                <a:cs typeface="Calibri"/>
              </a:rPr>
              <a:t>hoax </a:t>
            </a:r>
            <a:r>
              <a:rPr sz="2400" spc="-5" dirty="0">
                <a:latin typeface="Calibri"/>
                <a:cs typeface="Calibri"/>
              </a:rPr>
              <a:t>usually arrives </a:t>
            </a:r>
            <a:r>
              <a:rPr sz="2400" dirty="0">
                <a:latin typeface="Calibri"/>
                <a:cs typeface="Calibri"/>
              </a:rPr>
              <a:t>as an email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spc="-15" dirty="0">
                <a:latin typeface="Calibri"/>
                <a:cs typeface="Calibri"/>
              </a:rPr>
              <a:t>dire </a:t>
            </a:r>
            <a:r>
              <a:rPr sz="2400" spc="-5" dirty="0">
                <a:latin typeface="Calibri"/>
                <a:cs typeface="Calibri"/>
              </a:rPr>
              <a:t>warnings </a:t>
            </a:r>
            <a:r>
              <a:rPr sz="2400" dirty="0">
                <a:latin typeface="Calibri"/>
                <a:cs typeface="Calibri"/>
              </a:rPr>
              <a:t>about a  </a:t>
            </a:r>
            <a:r>
              <a:rPr sz="2400" spc="-5" dirty="0">
                <a:latin typeface="Calibri"/>
                <a:cs typeface="Calibri"/>
              </a:rPr>
              <a:t>supposedly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virus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6230" y="657167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28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54584"/>
            <a:ext cx="1828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70" dirty="0"/>
              <a:t> </a:t>
            </a:r>
            <a:r>
              <a:rPr spc="-10" dirty="0"/>
              <a:t>Suites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94" y="1488185"/>
            <a:ext cx="7931784" cy="1781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9875" marR="39370" indent="-25717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spc="-10" dirty="0">
                <a:latin typeface="Calibri"/>
                <a:cs typeface="Calibri"/>
              </a:rPr>
              <a:t>suite </a:t>
            </a:r>
            <a:r>
              <a:rPr sz="2400" spc="-20" dirty="0">
                <a:latin typeface="Calibri"/>
                <a:cs typeface="Calibri"/>
              </a:rPr>
              <a:t>integrates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protect  against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common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malware, unauthorized  </a:t>
            </a:r>
            <a:r>
              <a:rPr sz="2400" dirty="0">
                <a:latin typeface="Calibri"/>
                <a:cs typeface="Calibri"/>
              </a:rPr>
              <a:t>access, 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spam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spc="-10" dirty="0">
                <a:latin typeface="Calibri"/>
                <a:cs typeface="Calibri"/>
              </a:rPr>
              <a:t>suite </a:t>
            </a:r>
            <a:r>
              <a:rPr sz="2400" spc="-15" dirty="0">
                <a:latin typeface="Calibri"/>
                <a:cs typeface="Calibri"/>
              </a:rPr>
              <a:t>costs </a:t>
            </a:r>
            <a:r>
              <a:rPr sz="2400" dirty="0">
                <a:latin typeface="Calibri"/>
                <a:cs typeface="Calibri"/>
              </a:rPr>
              <a:t>less than </a:t>
            </a:r>
            <a:r>
              <a:rPr sz="2400" spc="-10" dirty="0">
                <a:latin typeface="Calibri"/>
                <a:cs typeface="Calibri"/>
              </a:rPr>
              <a:t>purchasing standalone </a:t>
            </a:r>
            <a:r>
              <a:rPr sz="2400" spc="-5" dirty="0">
                <a:latin typeface="Calibri"/>
                <a:cs typeface="Calibri"/>
              </a:rPr>
              <a:t>security  </a:t>
            </a:r>
            <a:r>
              <a:rPr sz="2400" dirty="0"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1828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70" dirty="0"/>
              <a:t> </a:t>
            </a:r>
            <a:r>
              <a:rPr spc="-10" dirty="0"/>
              <a:t>Suites</a:t>
            </a:r>
          </a:p>
        </p:txBody>
      </p:sp>
      <p:sp>
        <p:nvSpPr>
          <p:cNvPr id="4" name="object 4"/>
          <p:cNvSpPr/>
          <p:nvPr/>
        </p:nvSpPr>
        <p:spPr>
          <a:xfrm>
            <a:off x="3461517" y="736091"/>
            <a:ext cx="5218921" cy="5615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32</a:t>
            </a:fld>
            <a:endParaRPr spc="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pc="10" dirty="0"/>
              <a:t>33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Antivirus</a:t>
            </a:r>
            <a:r>
              <a:rPr spc="-75" dirty="0"/>
              <a:t> </a:t>
            </a:r>
            <a:r>
              <a:rPr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66673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191770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Antivirus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type of utility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that looks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eradicates </a:t>
            </a:r>
            <a:r>
              <a:rPr sz="2400" spc="-5" dirty="0">
                <a:latin typeface="Calibri"/>
                <a:cs typeface="Calibri"/>
              </a:rPr>
              <a:t>viruses,  </a:t>
            </a:r>
            <a:r>
              <a:rPr sz="2400" spc="-35" dirty="0">
                <a:latin typeface="Calibri"/>
                <a:cs typeface="Calibri"/>
              </a:rPr>
              <a:t>Trojan </a:t>
            </a:r>
            <a:r>
              <a:rPr sz="2400" spc="-10" dirty="0">
                <a:latin typeface="Calibri"/>
                <a:cs typeface="Calibri"/>
              </a:rPr>
              <a:t>horses, worms,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bots</a:t>
            </a:r>
            <a:endParaRPr sz="2400">
              <a:latin typeface="Calibri"/>
              <a:cs typeface="Calibri"/>
            </a:endParaRPr>
          </a:p>
          <a:p>
            <a:pPr marL="570230" marR="5080" lvl="1" indent="-214629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A virus </a:t>
            </a:r>
            <a:r>
              <a:rPr sz="2000" spc="-10" dirty="0">
                <a:latin typeface="Calibri"/>
                <a:cs typeface="Calibri"/>
              </a:rPr>
              <a:t>signature </a:t>
            </a:r>
            <a:r>
              <a:rPr sz="2000" spc="-5" dirty="0">
                <a:latin typeface="Calibri"/>
                <a:cs typeface="Calibri"/>
              </a:rPr>
              <a:t>is a section of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10" dirty="0">
                <a:latin typeface="Calibri"/>
                <a:cs typeface="Calibri"/>
              </a:rPr>
              <a:t>code, </a:t>
            </a:r>
            <a:r>
              <a:rPr sz="2000" spc="-5" dirty="0">
                <a:latin typeface="Calibri"/>
                <a:cs typeface="Calibri"/>
              </a:rPr>
              <a:t>such as a </a:t>
            </a:r>
            <a:r>
              <a:rPr sz="2000" spc="-10" dirty="0">
                <a:latin typeface="Calibri"/>
                <a:cs typeface="Calibri"/>
              </a:rPr>
              <a:t>unique </a:t>
            </a:r>
            <a:r>
              <a:rPr sz="2000" spc="-5" dirty="0">
                <a:latin typeface="Calibri"/>
                <a:cs typeface="Calibri"/>
              </a:rPr>
              <a:t>series of instructions, that </a:t>
            </a:r>
            <a:r>
              <a:rPr sz="2000" spc="-10" dirty="0">
                <a:latin typeface="Calibri"/>
                <a:cs typeface="Calibri"/>
              </a:rPr>
              <a:t>can be 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a known malicious </a:t>
            </a:r>
            <a:r>
              <a:rPr sz="2000" spc="-15" dirty="0">
                <a:latin typeface="Calibri"/>
                <a:cs typeface="Calibri"/>
              </a:rPr>
              <a:t>program, </a:t>
            </a:r>
            <a:r>
              <a:rPr sz="2000" spc="-5" dirty="0">
                <a:latin typeface="Calibri"/>
                <a:cs typeface="Calibri"/>
              </a:rPr>
              <a:t>much as a </a:t>
            </a:r>
            <a:r>
              <a:rPr sz="2000" spc="-10" dirty="0">
                <a:latin typeface="Calibri"/>
                <a:cs typeface="Calibri"/>
              </a:rPr>
              <a:t>fingerprint </a:t>
            </a:r>
            <a:r>
              <a:rPr sz="2000" spc="-5" dirty="0">
                <a:latin typeface="Calibri"/>
                <a:cs typeface="Calibri"/>
              </a:rPr>
              <a:t>is 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an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individual</a:t>
            </a:r>
            <a:endParaRPr sz="2000">
              <a:latin typeface="Calibri"/>
              <a:cs typeface="Calibri"/>
            </a:endParaRPr>
          </a:p>
          <a:p>
            <a:pPr marL="570230" marR="60198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Virus </a:t>
            </a:r>
            <a:r>
              <a:rPr sz="2000" spc="-10" dirty="0">
                <a:latin typeface="Calibri"/>
                <a:cs typeface="Calibri"/>
              </a:rPr>
              <a:t>signatures </a:t>
            </a:r>
            <a:r>
              <a:rPr sz="2000" spc="-5" dirty="0">
                <a:latin typeface="Calibri"/>
                <a:cs typeface="Calibri"/>
              </a:rPr>
              <a:t>and other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spc="-5" dirty="0">
                <a:latin typeface="Calibri"/>
                <a:cs typeface="Calibri"/>
              </a:rPr>
              <a:t>that antivirus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5" dirty="0">
                <a:latin typeface="Calibri"/>
                <a:cs typeface="Calibri"/>
              </a:rPr>
              <a:t>uses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and </a:t>
            </a:r>
            <a:r>
              <a:rPr sz="2000" spc="-15" dirty="0">
                <a:latin typeface="Calibri"/>
                <a:cs typeface="Calibri"/>
              </a:rPr>
              <a:t>eradicate  </a:t>
            </a:r>
            <a:r>
              <a:rPr sz="2000" spc="-10" dirty="0">
                <a:latin typeface="Calibri"/>
                <a:cs typeface="Calibri"/>
              </a:rPr>
              <a:t>malware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stored </a:t>
            </a:r>
            <a:r>
              <a:rPr sz="2000" spc="-5" dirty="0">
                <a:latin typeface="Calibri"/>
                <a:cs typeface="Calibri"/>
              </a:rPr>
              <a:t>in one or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files </a:t>
            </a:r>
            <a:r>
              <a:rPr sz="2000" spc="-10" dirty="0">
                <a:latin typeface="Calibri"/>
                <a:cs typeface="Calibri"/>
              </a:rPr>
              <a:t>usually </a:t>
            </a:r>
            <a:r>
              <a:rPr sz="2000" spc="-20" dirty="0">
                <a:latin typeface="Calibri"/>
                <a:cs typeface="Calibri"/>
              </a:rPr>
              <a:t>referred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as virus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definitions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858" y="384809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Antivirus</a:t>
            </a:r>
            <a:r>
              <a:rPr spc="-75" dirty="0"/>
              <a:t> </a:t>
            </a:r>
            <a:r>
              <a:rPr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9617" y="1488185"/>
            <a:ext cx="5070475" cy="34277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9875" marR="318135" indent="-25717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Most experts recommend that </a:t>
            </a:r>
            <a:r>
              <a:rPr sz="2400" spc="-15" dirty="0">
                <a:latin typeface="Calibri"/>
                <a:cs typeface="Calibri"/>
              </a:rPr>
              <a:t>you  configure your </a:t>
            </a:r>
            <a:r>
              <a:rPr sz="2400" spc="-5" dirty="0">
                <a:latin typeface="Calibri"/>
                <a:cs typeface="Calibri"/>
              </a:rPr>
              <a:t>antivirus </a:t>
            </a:r>
            <a:r>
              <a:rPr sz="2400" spc="-15" dirty="0">
                <a:latin typeface="Calibri"/>
                <a:cs typeface="Calibri"/>
              </a:rPr>
              <a:t>software to  </a:t>
            </a:r>
            <a:r>
              <a:rPr sz="2400" spc="-5" dirty="0">
                <a:latin typeface="Calibri"/>
                <a:cs typeface="Calibri"/>
              </a:rPr>
              <a:t>periodically </a:t>
            </a:r>
            <a:r>
              <a:rPr sz="2400" spc="-10" dirty="0">
                <a:latin typeface="Calibri"/>
                <a:cs typeface="Calibri"/>
              </a:rPr>
              <a:t>scan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5" dirty="0">
                <a:latin typeface="Calibri"/>
                <a:cs typeface="Calibri"/>
              </a:rPr>
              <a:t>files on </a:t>
            </a:r>
            <a:r>
              <a:rPr sz="2400" spc="-15" dirty="0">
                <a:latin typeface="Calibri"/>
                <a:cs typeface="Calibri"/>
              </a:rPr>
              <a:t>your 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ct val="90000"/>
              </a:lnSpc>
              <a:spcBef>
                <a:spcPts val="54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0" dirty="0">
                <a:latin typeface="Calibri"/>
                <a:cs typeface="Calibri"/>
              </a:rPr>
              <a:t>If,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scanning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15" dirty="0">
                <a:latin typeface="Calibri"/>
                <a:cs typeface="Calibri"/>
              </a:rPr>
              <a:t>your  </a:t>
            </a:r>
            <a:r>
              <a:rPr sz="2400" dirty="0">
                <a:latin typeface="Calibri"/>
                <a:cs typeface="Calibri"/>
              </a:rPr>
              <a:t>virus </a:t>
            </a:r>
            <a:r>
              <a:rPr sz="2400" spc="-10" dirty="0">
                <a:latin typeface="Calibri"/>
                <a:cs typeface="Calibri"/>
              </a:rPr>
              <a:t>protection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a  virus, </a:t>
            </a:r>
            <a:r>
              <a:rPr sz="2400" spc="-10" dirty="0">
                <a:latin typeface="Calibri"/>
                <a:cs typeface="Calibri"/>
              </a:rPr>
              <a:t>worm, </a:t>
            </a:r>
            <a:r>
              <a:rPr sz="2400" spc="-35" dirty="0">
                <a:latin typeface="Calibri"/>
                <a:cs typeface="Calibri"/>
              </a:rPr>
              <a:t>Trojan </a:t>
            </a:r>
            <a:r>
              <a:rPr sz="2400" spc="-15" dirty="0">
                <a:latin typeface="Calibri"/>
                <a:cs typeface="Calibri"/>
              </a:rPr>
              <a:t>horse, </a:t>
            </a:r>
            <a:r>
              <a:rPr sz="2400" spc="-5" dirty="0">
                <a:latin typeface="Calibri"/>
                <a:cs typeface="Calibri"/>
              </a:rPr>
              <a:t>or bot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5" dirty="0">
                <a:latin typeface="Calibri"/>
                <a:cs typeface="Calibri"/>
              </a:rPr>
              <a:t>file or </a:t>
            </a:r>
            <a:r>
              <a:rPr sz="2400" spc="-15" dirty="0">
                <a:latin typeface="Calibri"/>
                <a:cs typeface="Calibri"/>
              </a:rPr>
              <a:t>attachment,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remove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infection, </a:t>
            </a:r>
            <a:r>
              <a:rPr sz="2400" spc="-5" dirty="0">
                <a:latin typeface="Calibri"/>
                <a:cs typeface="Calibri"/>
              </a:rPr>
              <a:t>put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into  </a:t>
            </a:r>
            <a:r>
              <a:rPr sz="2400" spc="-10" dirty="0">
                <a:latin typeface="Calibri"/>
                <a:cs typeface="Calibri"/>
              </a:rPr>
              <a:t>quarantine, </a:t>
            </a:r>
            <a:r>
              <a:rPr sz="2400" spc="-5" dirty="0">
                <a:latin typeface="Calibri"/>
                <a:cs typeface="Calibri"/>
              </a:rPr>
              <a:t>or simply </a:t>
            </a: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2582" y="1627631"/>
            <a:ext cx="3220993" cy="451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91138" y="658818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31</a:t>
            </a:r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91138" y="6588188"/>
            <a:ext cx="11239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z="650" spc="5" dirty="0">
                <a:solidFill>
                  <a:srgbClr val="7E7E7E"/>
                </a:solidFill>
                <a:latin typeface="Calibri"/>
                <a:cs typeface="Calibri"/>
              </a:rPr>
              <a:t>32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5196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52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538223"/>
            <a:ext cx="162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10" dirty="0">
                <a:latin typeface="Calibri"/>
                <a:cs typeface="Calibri"/>
              </a:rPr>
              <a:t>Comments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903983"/>
            <a:ext cx="1749425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tions</a:t>
            </a:r>
          </a:p>
          <a:p>
            <a:pPr marL="269875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Concerns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445767"/>
            <a:ext cx="219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32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0332" y="439674"/>
            <a:ext cx="34613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Software</a:t>
            </a:r>
            <a:r>
              <a:rPr sz="4000" spc="-80" dirty="0"/>
              <a:t> </a:t>
            </a:r>
            <a:r>
              <a:rPr sz="4000" spc="-30" dirty="0"/>
              <a:t>System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40332" y="1164336"/>
            <a:ext cx="5755005" cy="5041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9875" marR="275590" indent="-257175">
              <a:lnSpc>
                <a:spcPts val="2020"/>
              </a:lnSpc>
              <a:spcBef>
                <a:spcPts val="58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100" spc="-40" dirty="0">
                <a:latin typeface="Calibri"/>
                <a:cs typeface="Calibri"/>
              </a:rPr>
              <a:t>Two </a:t>
            </a:r>
            <a:r>
              <a:rPr sz="2100" spc="-10" dirty="0">
                <a:latin typeface="Calibri"/>
                <a:cs typeface="Calibri"/>
              </a:rPr>
              <a:t>categories: operating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5" dirty="0">
                <a:latin typeface="Calibri"/>
                <a:cs typeface="Calibri"/>
              </a:rPr>
              <a:t>(OS) </a:t>
            </a:r>
            <a:r>
              <a:rPr sz="2100" spc="-10" dirty="0">
                <a:latin typeface="Calibri"/>
                <a:cs typeface="Calibri"/>
              </a:rPr>
              <a:t>software 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5" dirty="0">
                <a:latin typeface="Calibri"/>
                <a:cs typeface="Calibri"/>
              </a:rPr>
              <a:t>application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software.</a:t>
            </a:r>
            <a:endParaRPr sz="2100" dirty="0">
              <a:latin typeface="Calibri"/>
              <a:cs typeface="Calibri"/>
            </a:endParaRPr>
          </a:p>
          <a:p>
            <a:pPr marL="269875" marR="172720" indent="-257175">
              <a:lnSpc>
                <a:spcPts val="2020"/>
              </a:lnSpc>
              <a:spcBef>
                <a:spcPts val="49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100" b="1" i="1" spc="-5" dirty="0">
                <a:solidFill>
                  <a:srgbClr val="3333FF"/>
                </a:solidFill>
                <a:latin typeface="Calibri"/>
                <a:cs typeface="Calibri"/>
              </a:rPr>
              <a:t>Operating </a:t>
            </a:r>
            <a:r>
              <a:rPr sz="2100" b="1" i="1" spc="-15" dirty="0">
                <a:solidFill>
                  <a:srgbClr val="3333FF"/>
                </a:solidFill>
                <a:latin typeface="Calibri"/>
                <a:cs typeface="Calibri"/>
              </a:rPr>
              <a:t>system </a:t>
            </a:r>
            <a:r>
              <a:rPr sz="2100" b="1" i="1" spc="-5" dirty="0">
                <a:solidFill>
                  <a:srgbClr val="3333FF"/>
                </a:solidFill>
                <a:latin typeface="Calibri"/>
                <a:cs typeface="Calibri"/>
              </a:rPr>
              <a:t>software</a:t>
            </a:r>
            <a:r>
              <a:rPr sz="2100" spc="-5" dirty="0">
                <a:latin typeface="Calibri"/>
                <a:cs typeface="Calibri"/>
              </a:rPr>
              <a:t>, </a:t>
            </a:r>
            <a:r>
              <a:rPr sz="2100" dirty="0">
                <a:latin typeface="Calibri"/>
                <a:cs typeface="Calibri"/>
              </a:rPr>
              <a:t>also </a:t>
            </a:r>
            <a:r>
              <a:rPr sz="2100" spc="-5" dirty="0">
                <a:latin typeface="Calibri"/>
                <a:cs typeface="Calibri"/>
              </a:rPr>
              <a:t>called </a:t>
            </a:r>
            <a:r>
              <a:rPr sz="2100" spc="-20" dirty="0">
                <a:latin typeface="Calibri"/>
                <a:cs typeface="Calibri"/>
              </a:rPr>
              <a:t>system  </a:t>
            </a:r>
            <a:r>
              <a:rPr sz="2100" spc="-10" dirty="0">
                <a:latin typeface="Calibri"/>
                <a:cs typeface="Calibri"/>
              </a:rPr>
              <a:t>software, </a:t>
            </a:r>
            <a:r>
              <a:rPr sz="2100" dirty="0">
                <a:latin typeface="Calibri"/>
                <a:cs typeface="Calibri"/>
              </a:rPr>
              <a:t>is the </a:t>
            </a:r>
            <a:r>
              <a:rPr sz="2100" spc="-10" dirty="0">
                <a:latin typeface="Calibri"/>
                <a:cs typeface="Calibri"/>
              </a:rPr>
              <a:t>master </a:t>
            </a:r>
            <a:r>
              <a:rPr sz="2100" spc="-15" dirty="0">
                <a:latin typeface="Calibri"/>
                <a:cs typeface="Calibri"/>
              </a:rPr>
              <a:t>controller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all </a:t>
            </a:r>
            <a:r>
              <a:rPr sz="2100" spc="-5" dirty="0">
                <a:latin typeface="Calibri"/>
                <a:cs typeface="Calibri"/>
              </a:rPr>
              <a:t>activities  that </a:t>
            </a:r>
            <a:r>
              <a:rPr sz="2100" spc="-25" dirty="0">
                <a:latin typeface="Calibri"/>
                <a:cs typeface="Calibri"/>
              </a:rPr>
              <a:t>take </a:t>
            </a:r>
            <a:r>
              <a:rPr sz="2100" spc="-5" dirty="0">
                <a:latin typeface="Calibri"/>
                <a:cs typeface="Calibri"/>
              </a:rPr>
              <a:t>place within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computer</a:t>
            </a:r>
            <a:endParaRPr sz="2100" dirty="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70865" algn="l"/>
              </a:tabLst>
            </a:pPr>
            <a:r>
              <a:rPr sz="1900" spc="-5" dirty="0">
                <a:latin typeface="Calibri"/>
                <a:cs typeface="Calibri"/>
              </a:rPr>
              <a:t>Examples of OS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software:</a:t>
            </a:r>
            <a:endParaRPr sz="19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Windows</a:t>
            </a:r>
            <a:endParaRPr sz="18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Calibri"/>
                <a:cs typeface="Calibri"/>
              </a:rPr>
              <a:t>Unix</a:t>
            </a: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Calibri"/>
                <a:cs typeface="Calibri"/>
              </a:rPr>
              <a:t>Mac</a:t>
            </a:r>
            <a:r>
              <a:rPr sz="1800" spc="-5" dirty="0">
                <a:latin typeface="Calibri"/>
                <a:cs typeface="Calibri"/>
              </a:rPr>
              <a:t> OS</a:t>
            </a:r>
            <a:endParaRPr sz="1800" dirty="0">
              <a:latin typeface="Calibri"/>
              <a:cs typeface="Calibri"/>
            </a:endParaRPr>
          </a:p>
          <a:p>
            <a:pPr marL="869950" lvl="2" indent="-171450">
              <a:lnSpc>
                <a:spcPts val="2155"/>
              </a:lnSpc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Calibri"/>
                <a:cs typeface="Calibri"/>
              </a:rPr>
              <a:t>iseries</a:t>
            </a:r>
          </a:p>
          <a:p>
            <a:pPr marL="269875" marR="5080" indent="-257175">
              <a:lnSpc>
                <a:spcPts val="2020"/>
              </a:lnSpc>
              <a:spcBef>
                <a:spcPts val="48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100" b="1" i="1" spc="-5" dirty="0">
                <a:solidFill>
                  <a:srgbClr val="3333FF"/>
                </a:solidFill>
                <a:latin typeface="Calibri"/>
                <a:cs typeface="Calibri"/>
              </a:rPr>
              <a:t>Application software </a:t>
            </a:r>
            <a:r>
              <a:rPr sz="2100" dirty="0">
                <a:latin typeface="Calibri"/>
                <a:cs typeface="Calibri"/>
              </a:rPr>
              <a:t>is a </a:t>
            </a:r>
            <a:r>
              <a:rPr sz="2100" spc="-10" dirty="0">
                <a:latin typeface="Calibri"/>
                <a:cs typeface="Calibri"/>
              </a:rPr>
              <a:t>set </a:t>
            </a:r>
            <a:r>
              <a:rPr sz="2100" spc="-5" dirty="0">
                <a:latin typeface="Calibri"/>
                <a:cs typeface="Calibri"/>
              </a:rPr>
              <a:t>of one or </a:t>
            </a:r>
            <a:r>
              <a:rPr sz="2100" spc="-10" dirty="0">
                <a:latin typeface="Calibri"/>
                <a:cs typeface="Calibri"/>
              </a:rPr>
              <a:t>more  computer </a:t>
            </a:r>
            <a:r>
              <a:rPr sz="2100" spc="-15" dirty="0">
                <a:latin typeface="Calibri"/>
                <a:cs typeface="Calibri"/>
              </a:rPr>
              <a:t>programs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10" dirty="0">
                <a:latin typeface="Calibri"/>
                <a:cs typeface="Calibri"/>
              </a:rPr>
              <a:t>helps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person </a:t>
            </a:r>
            <a:r>
              <a:rPr sz="2100" spc="-5" dirty="0">
                <a:latin typeface="Calibri"/>
                <a:cs typeface="Calibri"/>
              </a:rPr>
              <a:t>carry out</a:t>
            </a:r>
            <a:r>
              <a:rPr sz="2100" spc="-2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 </a:t>
            </a:r>
            <a:r>
              <a:rPr sz="2100" spc="-10" dirty="0">
                <a:latin typeface="Calibri"/>
                <a:cs typeface="Calibri"/>
              </a:rPr>
              <a:t>task</a:t>
            </a:r>
            <a:endParaRPr sz="2100" dirty="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70865" algn="l"/>
              </a:tabLst>
            </a:pPr>
            <a:r>
              <a:rPr sz="1900" spc="-5" dirty="0">
                <a:latin typeface="Calibri"/>
                <a:cs typeface="Calibri"/>
              </a:rPr>
              <a:t>Examples of application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software:</a:t>
            </a:r>
            <a:endParaRPr sz="19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Word</a:t>
            </a:r>
            <a:endParaRPr sz="18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spc="-10" dirty="0">
                <a:latin typeface="Calibri"/>
                <a:cs typeface="Calibri"/>
              </a:rPr>
              <a:t>Internet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Explorer</a:t>
            </a:r>
            <a:endParaRPr sz="18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spc="-10" dirty="0">
                <a:latin typeface="Calibri"/>
                <a:cs typeface="Calibri"/>
              </a:rPr>
              <a:t>Macromedia Dreamweaver</a:t>
            </a:r>
            <a:endParaRPr sz="1800" dirty="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Calibri"/>
                <a:cs typeface="Calibri"/>
              </a:rPr>
              <a:t>Adobe </a:t>
            </a:r>
            <a:r>
              <a:rPr sz="1800" spc="-10" dirty="0">
                <a:latin typeface="Calibri"/>
                <a:cs typeface="Calibri"/>
              </a:rPr>
              <a:t>Acrobat</a:t>
            </a:r>
            <a:r>
              <a:rPr sz="1800" spc="-5" dirty="0">
                <a:latin typeface="Calibri"/>
                <a:cs typeface="Calibri"/>
              </a:rPr>
              <a:t> Reader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581" y="4877180"/>
            <a:ext cx="2829560" cy="533400"/>
          </a:xfrm>
          <a:prstGeom prst="rect">
            <a:avLst/>
          </a:prstGeom>
          <a:solidFill>
            <a:srgbClr val="D2FFA7"/>
          </a:solidFill>
          <a:ln w="9905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69"/>
              </a:spcBef>
            </a:pPr>
            <a:r>
              <a:rPr sz="1800" spc="-5" dirty="0">
                <a:latin typeface="Arial"/>
                <a:cs typeface="Arial"/>
              </a:rPr>
              <a:t>Hardware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200" y="2743200"/>
            <a:ext cx="282956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F4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200" y="3810000"/>
            <a:ext cx="2829560" cy="533400"/>
          </a:xfrm>
          <a:custGeom>
            <a:avLst/>
            <a:gdLst/>
            <a:ahLst/>
            <a:cxnLst/>
            <a:rect l="l" t="t" r="r" b="b"/>
            <a:pathLst>
              <a:path w="2829559" h="533400">
                <a:moveTo>
                  <a:pt x="0" y="533400"/>
                </a:moveTo>
                <a:lnTo>
                  <a:pt x="2829305" y="533400"/>
                </a:lnTo>
                <a:lnTo>
                  <a:pt x="282930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200" y="3810000"/>
            <a:ext cx="2829560" cy="533400"/>
          </a:xfrm>
          <a:custGeom>
            <a:avLst/>
            <a:gdLst/>
            <a:ahLst/>
            <a:cxnLst/>
            <a:rect l="l" t="t" r="r" b="b"/>
            <a:pathLst>
              <a:path w="2829559" h="533400">
                <a:moveTo>
                  <a:pt x="0" y="533400"/>
                </a:moveTo>
                <a:lnTo>
                  <a:pt x="2829305" y="533400"/>
                </a:lnTo>
                <a:lnTo>
                  <a:pt x="282930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5447" y="3921252"/>
            <a:ext cx="282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Operating System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581" y="1676780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1447800" y="0"/>
                </a:moveTo>
                <a:lnTo>
                  <a:pt x="1299771" y="1376"/>
                </a:lnTo>
                <a:lnTo>
                  <a:pt x="1156019" y="5417"/>
                </a:lnTo>
                <a:lnTo>
                  <a:pt x="1017270" y="11988"/>
                </a:lnTo>
                <a:lnTo>
                  <a:pt x="950000" y="16180"/>
                </a:lnTo>
                <a:lnTo>
                  <a:pt x="884253" y="20954"/>
                </a:lnTo>
                <a:lnTo>
                  <a:pt x="820121" y="26295"/>
                </a:lnTo>
                <a:lnTo>
                  <a:pt x="757695" y="32184"/>
                </a:lnTo>
                <a:lnTo>
                  <a:pt x="697065" y="38605"/>
                </a:lnTo>
                <a:lnTo>
                  <a:pt x="638323" y="45541"/>
                </a:lnTo>
                <a:lnTo>
                  <a:pt x="581560" y="52976"/>
                </a:lnTo>
                <a:lnTo>
                  <a:pt x="526867" y="60893"/>
                </a:lnTo>
                <a:lnTo>
                  <a:pt x="474334" y="69274"/>
                </a:lnTo>
                <a:lnTo>
                  <a:pt x="424052" y="78104"/>
                </a:lnTo>
                <a:lnTo>
                  <a:pt x="376114" y="87366"/>
                </a:lnTo>
                <a:lnTo>
                  <a:pt x="330609" y="97043"/>
                </a:lnTo>
                <a:lnTo>
                  <a:pt x="287628" y="107118"/>
                </a:lnTo>
                <a:lnTo>
                  <a:pt x="247263" y="117574"/>
                </a:lnTo>
                <a:lnTo>
                  <a:pt x="209604" y="128394"/>
                </a:lnTo>
                <a:lnTo>
                  <a:pt x="142769" y="151063"/>
                </a:lnTo>
                <a:lnTo>
                  <a:pt x="87852" y="174989"/>
                </a:lnTo>
                <a:lnTo>
                  <a:pt x="45580" y="200038"/>
                </a:lnTo>
                <a:lnTo>
                  <a:pt x="16682" y="226078"/>
                </a:lnTo>
                <a:lnTo>
                  <a:pt x="0" y="266700"/>
                </a:lnTo>
                <a:lnTo>
                  <a:pt x="1883" y="280426"/>
                </a:lnTo>
                <a:lnTo>
                  <a:pt x="29414" y="320456"/>
                </a:lnTo>
                <a:lnTo>
                  <a:pt x="65090" y="346017"/>
                </a:lnTo>
                <a:lnTo>
                  <a:pt x="113776" y="370522"/>
                </a:lnTo>
                <a:lnTo>
                  <a:pt x="174742" y="393836"/>
                </a:lnTo>
                <a:lnTo>
                  <a:pt x="247263" y="415825"/>
                </a:lnTo>
                <a:lnTo>
                  <a:pt x="287628" y="426281"/>
                </a:lnTo>
                <a:lnTo>
                  <a:pt x="330609" y="436356"/>
                </a:lnTo>
                <a:lnTo>
                  <a:pt x="376114" y="446033"/>
                </a:lnTo>
                <a:lnTo>
                  <a:pt x="424052" y="455295"/>
                </a:lnTo>
                <a:lnTo>
                  <a:pt x="474334" y="464125"/>
                </a:lnTo>
                <a:lnTo>
                  <a:pt x="526867" y="472506"/>
                </a:lnTo>
                <a:lnTo>
                  <a:pt x="581560" y="480423"/>
                </a:lnTo>
                <a:lnTo>
                  <a:pt x="638323" y="487858"/>
                </a:lnTo>
                <a:lnTo>
                  <a:pt x="697065" y="494794"/>
                </a:lnTo>
                <a:lnTo>
                  <a:pt x="757695" y="501215"/>
                </a:lnTo>
                <a:lnTo>
                  <a:pt x="820121" y="507104"/>
                </a:lnTo>
                <a:lnTo>
                  <a:pt x="884253" y="512445"/>
                </a:lnTo>
                <a:lnTo>
                  <a:pt x="950000" y="517219"/>
                </a:lnTo>
                <a:lnTo>
                  <a:pt x="1017270" y="521411"/>
                </a:lnTo>
                <a:lnTo>
                  <a:pt x="1156019" y="527982"/>
                </a:lnTo>
                <a:lnTo>
                  <a:pt x="1299771" y="532023"/>
                </a:lnTo>
                <a:lnTo>
                  <a:pt x="1447800" y="533400"/>
                </a:lnTo>
                <a:lnTo>
                  <a:pt x="1595828" y="532023"/>
                </a:lnTo>
                <a:lnTo>
                  <a:pt x="1739580" y="527982"/>
                </a:lnTo>
                <a:lnTo>
                  <a:pt x="1878329" y="521411"/>
                </a:lnTo>
                <a:lnTo>
                  <a:pt x="1945599" y="517219"/>
                </a:lnTo>
                <a:lnTo>
                  <a:pt x="2011346" y="512445"/>
                </a:lnTo>
                <a:lnTo>
                  <a:pt x="2075478" y="507104"/>
                </a:lnTo>
                <a:lnTo>
                  <a:pt x="2137904" y="501215"/>
                </a:lnTo>
                <a:lnTo>
                  <a:pt x="2198534" y="494794"/>
                </a:lnTo>
                <a:lnTo>
                  <a:pt x="2257276" y="487858"/>
                </a:lnTo>
                <a:lnTo>
                  <a:pt x="2314039" y="480423"/>
                </a:lnTo>
                <a:lnTo>
                  <a:pt x="2368732" y="472506"/>
                </a:lnTo>
                <a:lnTo>
                  <a:pt x="2421265" y="464125"/>
                </a:lnTo>
                <a:lnTo>
                  <a:pt x="2471547" y="455295"/>
                </a:lnTo>
                <a:lnTo>
                  <a:pt x="2519485" y="446033"/>
                </a:lnTo>
                <a:lnTo>
                  <a:pt x="2564990" y="436356"/>
                </a:lnTo>
                <a:lnTo>
                  <a:pt x="2607971" y="426281"/>
                </a:lnTo>
                <a:lnTo>
                  <a:pt x="2648336" y="415825"/>
                </a:lnTo>
                <a:lnTo>
                  <a:pt x="2685995" y="405005"/>
                </a:lnTo>
                <a:lnTo>
                  <a:pt x="2752830" y="382336"/>
                </a:lnTo>
                <a:lnTo>
                  <a:pt x="2807747" y="358410"/>
                </a:lnTo>
                <a:lnTo>
                  <a:pt x="2850019" y="333361"/>
                </a:lnTo>
                <a:lnTo>
                  <a:pt x="2878917" y="307321"/>
                </a:lnTo>
                <a:lnTo>
                  <a:pt x="2895600" y="266700"/>
                </a:lnTo>
                <a:lnTo>
                  <a:pt x="2893716" y="252973"/>
                </a:lnTo>
                <a:lnTo>
                  <a:pt x="2866185" y="212943"/>
                </a:lnTo>
                <a:lnTo>
                  <a:pt x="2830509" y="187382"/>
                </a:lnTo>
                <a:lnTo>
                  <a:pt x="2781823" y="162877"/>
                </a:lnTo>
                <a:lnTo>
                  <a:pt x="2720857" y="139563"/>
                </a:lnTo>
                <a:lnTo>
                  <a:pt x="2648336" y="117574"/>
                </a:lnTo>
                <a:lnTo>
                  <a:pt x="2607971" y="107118"/>
                </a:lnTo>
                <a:lnTo>
                  <a:pt x="2564990" y="97043"/>
                </a:lnTo>
                <a:lnTo>
                  <a:pt x="2519485" y="87366"/>
                </a:lnTo>
                <a:lnTo>
                  <a:pt x="2471547" y="78104"/>
                </a:lnTo>
                <a:lnTo>
                  <a:pt x="2421265" y="69274"/>
                </a:lnTo>
                <a:lnTo>
                  <a:pt x="2368732" y="60893"/>
                </a:lnTo>
                <a:lnTo>
                  <a:pt x="2314039" y="52976"/>
                </a:lnTo>
                <a:lnTo>
                  <a:pt x="2257276" y="45541"/>
                </a:lnTo>
                <a:lnTo>
                  <a:pt x="2198534" y="38605"/>
                </a:lnTo>
                <a:lnTo>
                  <a:pt x="2137904" y="32184"/>
                </a:lnTo>
                <a:lnTo>
                  <a:pt x="2075478" y="26295"/>
                </a:lnTo>
                <a:lnTo>
                  <a:pt x="2011346" y="20954"/>
                </a:lnTo>
                <a:lnTo>
                  <a:pt x="1945599" y="16180"/>
                </a:lnTo>
                <a:lnTo>
                  <a:pt x="1878329" y="11988"/>
                </a:lnTo>
                <a:lnTo>
                  <a:pt x="1739580" y="5417"/>
                </a:lnTo>
                <a:lnTo>
                  <a:pt x="1595828" y="1376"/>
                </a:lnTo>
                <a:lnTo>
                  <a:pt x="1447800" y="0"/>
                </a:lnTo>
                <a:close/>
              </a:path>
            </a:pathLst>
          </a:custGeom>
          <a:solidFill>
            <a:srgbClr val="BE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6581" y="1676780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0" y="266700"/>
                </a:moveTo>
                <a:lnTo>
                  <a:pt x="16682" y="226078"/>
                </a:lnTo>
                <a:lnTo>
                  <a:pt x="45580" y="200038"/>
                </a:lnTo>
                <a:lnTo>
                  <a:pt x="87852" y="174989"/>
                </a:lnTo>
                <a:lnTo>
                  <a:pt x="142769" y="151063"/>
                </a:lnTo>
                <a:lnTo>
                  <a:pt x="209604" y="128394"/>
                </a:lnTo>
                <a:lnTo>
                  <a:pt x="247263" y="117574"/>
                </a:lnTo>
                <a:lnTo>
                  <a:pt x="287628" y="107118"/>
                </a:lnTo>
                <a:lnTo>
                  <a:pt x="330609" y="97043"/>
                </a:lnTo>
                <a:lnTo>
                  <a:pt x="376114" y="87366"/>
                </a:lnTo>
                <a:lnTo>
                  <a:pt x="424052" y="78104"/>
                </a:lnTo>
                <a:lnTo>
                  <a:pt x="474334" y="69274"/>
                </a:lnTo>
                <a:lnTo>
                  <a:pt x="526867" y="60893"/>
                </a:lnTo>
                <a:lnTo>
                  <a:pt x="581560" y="52976"/>
                </a:lnTo>
                <a:lnTo>
                  <a:pt x="638323" y="45541"/>
                </a:lnTo>
                <a:lnTo>
                  <a:pt x="697065" y="38605"/>
                </a:lnTo>
                <a:lnTo>
                  <a:pt x="757695" y="32184"/>
                </a:lnTo>
                <a:lnTo>
                  <a:pt x="820121" y="26295"/>
                </a:lnTo>
                <a:lnTo>
                  <a:pt x="884253" y="20954"/>
                </a:lnTo>
                <a:lnTo>
                  <a:pt x="950000" y="16180"/>
                </a:lnTo>
                <a:lnTo>
                  <a:pt x="1017270" y="11988"/>
                </a:lnTo>
                <a:lnTo>
                  <a:pt x="1085974" y="8394"/>
                </a:lnTo>
                <a:lnTo>
                  <a:pt x="1156019" y="5417"/>
                </a:lnTo>
                <a:lnTo>
                  <a:pt x="1227315" y="3072"/>
                </a:lnTo>
                <a:lnTo>
                  <a:pt x="1299771" y="1376"/>
                </a:lnTo>
                <a:lnTo>
                  <a:pt x="1373296" y="346"/>
                </a:lnTo>
                <a:lnTo>
                  <a:pt x="1447800" y="0"/>
                </a:lnTo>
                <a:lnTo>
                  <a:pt x="1522303" y="346"/>
                </a:lnTo>
                <a:lnTo>
                  <a:pt x="1595828" y="1376"/>
                </a:lnTo>
                <a:lnTo>
                  <a:pt x="1668284" y="3072"/>
                </a:lnTo>
                <a:lnTo>
                  <a:pt x="1739580" y="5417"/>
                </a:lnTo>
                <a:lnTo>
                  <a:pt x="1809625" y="8394"/>
                </a:lnTo>
                <a:lnTo>
                  <a:pt x="1878329" y="11988"/>
                </a:lnTo>
                <a:lnTo>
                  <a:pt x="1945599" y="16180"/>
                </a:lnTo>
                <a:lnTo>
                  <a:pt x="2011346" y="20954"/>
                </a:lnTo>
                <a:lnTo>
                  <a:pt x="2075478" y="26295"/>
                </a:lnTo>
                <a:lnTo>
                  <a:pt x="2137904" y="32184"/>
                </a:lnTo>
                <a:lnTo>
                  <a:pt x="2198534" y="38605"/>
                </a:lnTo>
                <a:lnTo>
                  <a:pt x="2257276" y="45541"/>
                </a:lnTo>
                <a:lnTo>
                  <a:pt x="2314039" y="52976"/>
                </a:lnTo>
                <a:lnTo>
                  <a:pt x="2368732" y="60893"/>
                </a:lnTo>
                <a:lnTo>
                  <a:pt x="2421265" y="69274"/>
                </a:lnTo>
                <a:lnTo>
                  <a:pt x="2471547" y="78104"/>
                </a:lnTo>
                <a:lnTo>
                  <a:pt x="2519485" y="87366"/>
                </a:lnTo>
                <a:lnTo>
                  <a:pt x="2564990" y="97043"/>
                </a:lnTo>
                <a:lnTo>
                  <a:pt x="2607971" y="107118"/>
                </a:lnTo>
                <a:lnTo>
                  <a:pt x="2648336" y="117574"/>
                </a:lnTo>
                <a:lnTo>
                  <a:pt x="2685995" y="128394"/>
                </a:lnTo>
                <a:lnTo>
                  <a:pt x="2752830" y="151063"/>
                </a:lnTo>
                <a:lnTo>
                  <a:pt x="2807747" y="174989"/>
                </a:lnTo>
                <a:lnTo>
                  <a:pt x="2850019" y="200038"/>
                </a:lnTo>
                <a:lnTo>
                  <a:pt x="2878917" y="226078"/>
                </a:lnTo>
                <a:lnTo>
                  <a:pt x="2895600" y="266700"/>
                </a:lnTo>
                <a:lnTo>
                  <a:pt x="2893716" y="280426"/>
                </a:lnTo>
                <a:lnTo>
                  <a:pt x="2866185" y="320456"/>
                </a:lnTo>
                <a:lnTo>
                  <a:pt x="2830509" y="346017"/>
                </a:lnTo>
                <a:lnTo>
                  <a:pt x="2781823" y="370522"/>
                </a:lnTo>
                <a:lnTo>
                  <a:pt x="2720857" y="393836"/>
                </a:lnTo>
                <a:lnTo>
                  <a:pt x="2648336" y="415825"/>
                </a:lnTo>
                <a:lnTo>
                  <a:pt x="2607971" y="426281"/>
                </a:lnTo>
                <a:lnTo>
                  <a:pt x="2564990" y="436356"/>
                </a:lnTo>
                <a:lnTo>
                  <a:pt x="2519485" y="446033"/>
                </a:lnTo>
                <a:lnTo>
                  <a:pt x="2471547" y="455295"/>
                </a:lnTo>
                <a:lnTo>
                  <a:pt x="2421265" y="464125"/>
                </a:lnTo>
                <a:lnTo>
                  <a:pt x="2368732" y="472506"/>
                </a:lnTo>
                <a:lnTo>
                  <a:pt x="2314039" y="480423"/>
                </a:lnTo>
                <a:lnTo>
                  <a:pt x="2257276" y="487858"/>
                </a:lnTo>
                <a:lnTo>
                  <a:pt x="2198534" y="494794"/>
                </a:lnTo>
                <a:lnTo>
                  <a:pt x="2137904" y="501215"/>
                </a:lnTo>
                <a:lnTo>
                  <a:pt x="2075478" y="507104"/>
                </a:lnTo>
                <a:lnTo>
                  <a:pt x="2011346" y="512445"/>
                </a:lnTo>
                <a:lnTo>
                  <a:pt x="1945599" y="517219"/>
                </a:lnTo>
                <a:lnTo>
                  <a:pt x="1878329" y="521411"/>
                </a:lnTo>
                <a:lnTo>
                  <a:pt x="1809625" y="525005"/>
                </a:lnTo>
                <a:lnTo>
                  <a:pt x="1739580" y="527982"/>
                </a:lnTo>
                <a:lnTo>
                  <a:pt x="1668284" y="530327"/>
                </a:lnTo>
                <a:lnTo>
                  <a:pt x="1595828" y="532023"/>
                </a:lnTo>
                <a:lnTo>
                  <a:pt x="1522303" y="533053"/>
                </a:lnTo>
                <a:lnTo>
                  <a:pt x="1447800" y="533400"/>
                </a:lnTo>
                <a:lnTo>
                  <a:pt x="1373296" y="533053"/>
                </a:lnTo>
                <a:lnTo>
                  <a:pt x="1299771" y="532023"/>
                </a:lnTo>
                <a:lnTo>
                  <a:pt x="1227315" y="530327"/>
                </a:lnTo>
                <a:lnTo>
                  <a:pt x="1156019" y="527982"/>
                </a:lnTo>
                <a:lnTo>
                  <a:pt x="1085974" y="525005"/>
                </a:lnTo>
                <a:lnTo>
                  <a:pt x="1017270" y="521411"/>
                </a:lnTo>
                <a:lnTo>
                  <a:pt x="950000" y="517219"/>
                </a:lnTo>
                <a:lnTo>
                  <a:pt x="884253" y="512445"/>
                </a:lnTo>
                <a:lnTo>
                  <a:pt x="820121" y="507104"/>
                </a:lnTo>
                <a:lnTo>
                  <a:pt x="757695" y="501215"/>
                </a:lnTo>
                <a:lnTo>
                  <a:pt x="697065" y="494794"/>
                </a:lnTo>
                <a:lnTo>
                  <a:pt x="638323" y="487858"/>
                </a:lnTo>
                <a:lnTo>
                  <a:pt x="581560" y="480423"/>
                </a:lnTo>
                <a:lnTo>
                  <a:pt x="526867" y="472506"/>
                </a:lnTo>
                <a:lnTo>
                  <a:pt x="474334" y="464125"/>
                </a:lnTo>
                <a:lnTo>
                  <a:pt x="424052" y="455295"/>
                </a:lnTo>
                <a:lnTo>
                  <a:pt x="376114" y="446033"/>
                </a:lnTo>
                <a:lnTo>
                  <a:pt x="330609" y="436356"/>
                </a:lnTo>
                <a:lnTo>
                  <a:pt x="287628" y="426281"/>
                </a:lnTo>
                <a:lnTo>
                  <a:pt x="247263" y="415825"/>
                </a:lnTo>
                <a:lnTo>
                  <a:pt x="209604" y="405005"/>
                </a:lnTo>
                <a:lnTo>
                  <a:pt x="142769" y="382336"/>
                </a:lnTo>
                <a:lnTo>
                  <a:pt x="87852" y="358410"/>
                </a:lnTo>
                <a:lnTo>
                  <a:pt x="45580" y="333361"/>
                </a:lnTo>
                <a:lnTo>
                  <a:pt x="16682" y="307321"/>
                </a:lnTo>
                <a:lnTo>
                  <a:pt x="0" y="2667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3357" y="1787397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09684" y="22101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336042" y="439293"/>
                </a:moveTo>
                <a:lnTo>
                  <a:pt x="0" y="439293"/>
                </a:lnTo>
                <a:lnTo>
                  <a:pt x="168021" y="533400"/>
                </a:lnTo>
                <a:lnTo>
                  <a:pt x="336042" y="439293"/>
                </a:lnTo>
                <a:close/>
              </a:path>
              <a:path w="336550" h="533400">
                <a:moveTo>
                  <a:pt x="251968" y="94107"/>
                </a:moveTo>
                <a:lnTo>
                  <a:pt x="83947" y="94107"/>
                </a:lnTo>
                <a:lnTo>
                  <a:pt x="83947" y="439293"/>
                </a:lnTo>
                <a:lnTo>
                  <a:pt x="251968" y="439293"/>
                </a:lnTo>
                <a:lnTo>
                  <a:pt x="251968" y="94107"/>
                </a:lnTo>
                <a:close/>
              </a:path>
              <a:path w="336550" h="533400">
                <a:moveTo>
                  <a:pt x="168021" y="0"/>
                </a:moveTo>
                <a:lnTo>
                  <a:pt x="0" y="94107"/>
                </a:lnTo>
                <a:lnTo>
                  <a:pt x="336042" y="94107"/>
                </a:lnTo>
                <a:lnTo>
                  <a:pt x="16802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9684" y="22101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0" y="94107"/>
                </a:moveTo>
                <a:lnTo>
                  <a:pt x="168021" y="0"/>
                </a:lnTo>
                <a:lnTo>
                  <a:pt x="336042" y="94107"/>
                </a:lnTo>
                <a:lnTo>
                  <a:pt x="251968" y="94107"/>
                </a:lnTo>
                <a:lnTo>
                  <a:pt x="251968" y="439293"/>
                </a:lnTo>
                <a:lnTo>
                  <a:pt x="336042" y="439293"/>
                </a:lnTo>
                <a:lnTo>
                  <a:pt x="168021" y="533400"/>
                </a:lnTo>
                <a:lnTo>
                  <a:pt x="0" y="439293"/>
                </a:lnTo>
                <a:lnTo>
                  <a:pt x="83947" y="439293"/>
                </a:lnTo>
                <a:lnTo>
                  <a:pt x="83947" y="94107"/>
                </a:lnTo>
                <a:lnTo>
                  <a:pt x="0" y="9410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09684" y="43437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336042" y="439293"/>
                </a:moveTo>
                <a:lnTo>
                  <a:pt x="0" y="439293"/>
                </a:lnTo>
                <a:lnTo>
                  <a:pt x="168021" y="533400"/>
                </a:lnTo>
                <a:lnTo>
                  <a:pt x="336042" y="439293"/>
                </a:lnTo>
                <a:close/>
              </a:path>
              <a:path w="336550" h="533400">
                <a:moveTo>
                  <a:pt x="251968" y="94107"/>
                </a:moveTo>
                <a:lnTo>
                  <a:pt x="83947" y="94107"/>
                </a:lnTo>
                <a:lnTo>
                  <a:pt x="83947" y="439293"/>
                </a:lnTo>
                <a:lnTo>
                  <a:pt x="251968" y="439293"/>
                </a:lnTo>
                <a:lnTo>
                  <a:pt x="251968" y="94107"/>
                </a:lnTo>
                <a:close/>
              </a:path>
              <a:path w="336550" h="533400">
                <a:moveTo>
                  <a:pt x="168021" y="0"/>
                </a:moveTo>
                <a:lnTo>
                  <a:pt x="0" y="94107"/>
                </a:lnTo>
                <a:lnTo>
                  <a:pt x="336042" y="94107"/>
                </a:lnTo>
                <a:lnTo>
                  <a:pt x="16802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9684" y="43437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0" y="94107"/>
                </a:moveTo>
                <a:lnTo>
                  <a:pt x="168021" y="0"/>
                </a:lnTo>
                <a:lnTo>
                  <a:pt x="336042" y="94107"/>
                </a:lnTo>
                <a:lnTo>
                  <a:pt x="251968" y="94107"/>
                </a:lnTo>
                <a:lnTo>
                  <a:pt x="251968" y="439293"/>
                </a:lnTo>
                <a:lnTo>
                  <a:pt x="336042" y="439293"/>
                </a:lnTo>
                <a:lnTo>
                  <a:pt x="168021" y="533400"/>
                </a:lnTo>
                <a:lnTo>
                  <a:pt x="0" y="439293"/>
                </a:lnTo>
                <a:lnTo>
                  <a:pt x="83947" y="439293"/>
                </a:lnTo>
                <a:lnTo>
                  <a:pt x="83947" y="94107"/>
                </a:lnTo>
                <a:lnTo>
                  <a:pt x="0" y="9410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09684" y="32769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336042" y="439293"/>
                </a:moveTo>
                <a:lnTo>
                  <a:pt x="0" y="439293"/>
                </a:lnTo>
                <a:lnTo>
                  <a:pt x="168021" y="533400"/>
                </a:lnTo>
                <a:lnTo>
                  <a:pt x="336042" y="439293"/>
                </a:lnTo>
                <a:close/>
              </a:path>
              <a:path w="336550" h="533400">
                <a:moveTo>
                  <a:pt x="251968" y="94107"/>
                </a:moveTo>
                <a:lnTo>
                  <a:pt x="83947" y="94107"/>
                </a:lnTo>
                <a:lnTo>
                  <a:pt x="83947" y="439293"/>
                </a:lnTo>
                <a:lnTo>
                  <a:pt x="251968" y="439293"/>
                </a:lnTo>
                <a:lnTo>
                  <a:pt x="251968" y="94107"/>
                </a:lnTo>
                <a:close/>
              </a:path>
              <a:path w="336550" h="533400">
                <a:moveTo>
                  <a:pt x="168021" y="0"/>
                </a:moveTo>
                <a:lnTo>
                  <a:pt x="0" y="94107"/>
                </a:lnTo>
                <a:lnTo>
                  <a:pt x="336042" y="94107"/>
                </a:lnTo>
                <a:lnTo>
                  <a:pt x="16802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09684" y="3276980"/>
            <a:ext cx="336550" cy="533400"/>
          </a:xfrm>
          <a:custGeom>
            <a:avLst/>
            <a:gdLst/>
            <a:ahLst/>
            <a:cxnLst/>
            <a:rect l="l" t="t" r="r" b="b"/>
            <a:pathLst>
              <a:path w="336550" h="533400">
                <a:moveTo>
                  <a:pt x="0" y="94107"/>
                </a:moveTo>
                <a:lnTo>
                  <a:pt x="168021" y="0"/>
                </a:lnTo>
                <a:lnTo>
                  <a:pt x="336042" y="94107"/>
                </a:lnTo>
                <a:lnTo>
                  <a:pt x="251968" y="94107"/>
                </a:lnTo>
                <a:lnTo>
                  <a:pt x="251968" y="439293"/>
                </a:lnTo>
                <a:lnTo>
                  <a:pt x="336042" y="439293"/>
                </a:lnTo>
                <a:lnTo>
                  <a:pt x="168021" y="533400"/>
                </a:lnTo>
                <a:lnTo>
                  <a:pt x="0" y="439293"/>
                </a:lnTo>
                <a:lnTo>
                  <a:pt x="83947" y="439293"/>
                </a:lnTo>
                <a:lnTo>
                  <a:pt x="83947" y="94107"/>
                </a:lnTo>
                <a:lnTo>
                  <a:pt x="0" y="9410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09955"/>
            <a:ext cx="7062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Applications </a:t>
            </a:r>
            <a:r>
              <a:rPr sz="4000" spc="-5" dirty="0"/>
              <a:t>of </a:t>
            </a:r>
            <a:r>
              <a:rPr sz="4000" spc="-10" dirty="0"/>
              <a:t>Computer </a:t>
            </a:r>
            <a:r>
              <a:rPr sz="4000" spc="-30" dirty="0"/>
              <a:t>Systems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795779" y="1608114"/>
            <a:ext cx="5573395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7051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Education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libri"/>
                <a:cs typeface="Calibri"/>
              </a:rPr>
              <a:t>Multimedia-Facilitated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libri"/>
                <a:cs typeface="Calibri"/>
              </a:rPr>
              <a:t>Simulation-Based</a:t>
            </a:r>
            <a:r>
              <a:rPr sz="2800" spc="-15" dirty="0">
                <a:latin typeface="Calibri"/>
                <a:cs typeface="Calibri"/>
              </a:rPr>
              <a:t> Education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libri"/>
                <a:cs typeface="Calibri"/>
              </a:rPr>
              <a:t>Intelligent Machine-Based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libri"/>
                <a:cs typeface="Calibri"/>
              </a:rPr>
              <a:t>Interactive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922" y="552704"/>
            <a:ext cx="9565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Applications </a:t>
            </a:r>
            <a:r>
              <a:rPr sz="4000" spc="-5" dirty="0"/>
              <a:t>of </a:t>
            </a:r>
            <a:r>
              <a:rPr sz="4000" spc="-10" dirty="0"/>
              <a:t>Computer </a:t>
            </a:r>
            <a:r>
              <a:rPr sz="4000" spc="-30" dirty="0"/>
              <a:t>Systems</a:t>
            </a:r>
            <a:r>
              <a:rPr sz="4000" spc="10" dirty="0"/>
              <a:t> </a:t>
            </a:r>
            <a:r>
              <a:rPr sz="4000" spc="-10" dirty="0"/>
              <a:t>(continued)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25016" y="1110284"/>
            <a:ext cx="7534275" cy="33540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7051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libri"/>
                <a:cs typeface="Calibri"/>
              </a:rPr>
              <a:t>Supply </a:t>
            </a:r>
            <a:r>
              <a:rPr sz="2800" spc="-5" dirty="0">
                <a:latin typeface="Calibri"/>
                <a:cs typeface="Calibri"/>
              </a:rPr>
              <a:t>Chain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05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libri"/>
                <a:cs typeface="Calibri"/>
              </a:rPr>
              <a:t>Project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libri"/>
                <a:cs typeface="Calibri"/>
              </a:rPr>
              <a:t>Customer </a:t>
            </a:r>
            <a:r>
              <a:rPr sz="2800" spc="-10" dirty="0">
                <a:latin typeface="Calibri"/>
                <a:cs typeface="Calibri"/>
              </a:rPr>
              <a:t>Relationship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libri"/>
                <a:cs typeface="Calibri"/>
              </a:rPr>
              <a:t>Sales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Marketing </a:t>
            </a:r>
            <a:r>
              <a:rPr sz="2800" dirty="0">
                <a:latin typeface="Calibri"/>
                <a:cs typeface="Calibri"/>
              </a:rPr>
              <a:t>Using </a:t>
            </a:r>
            <a:r>
              <a:rPr sz="2800" spc="-10" dirty="0">
                <a:latin typeface="Calibri"/>
                <a:cs typeface="Calibri"/>
              </a:rPr>
              <a:t>Electronic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Commerce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libri"/>
                <a:cs typeface="Calibri"/>
              </a:rPr>
              <a:t>Manufacturing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Research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170" y="5336032"/>
            <a:ext cx="6630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Figure </a:t>
            </a:r>
            <a:r>
              <a:rPr sz="2000" i="1" spc="-25" dirty="0">
                <a:latin typeface="Times New Roman"/>
                <a:cs typeface="Times New Roman"/>
              </a:rPr>
              <a:t>Virtual </a:t>
            </a:r>
            <a:r>
              <a:rPr sz="2000" i="1" spc="-5" dirty="0">
                <a:latin typeface="Times New Roman"/>
                <a:cs typeface="Times New Roman"/>
              </a:rPr>
              <a:t>simulation </a:t>
            </a:r>
            <a:r>
              <a:rPr sz="2000" i="1" dirty="0">
                <a:latin typeface="Times New Roman"/>
                <a:cs typeface="Times New Roman"/>
              </a:rPr>
              <a:t>tool </a:t>
            </a:r>
            <a:r>
              <a:rPr sz="2000" i="1" spc="-5" dirty="0">
                <a:latin typeface="Times New Roman"/>
                <a:cs typeface="Times New Roman"/>
              </a:rPr>
              <a:t>for </a:t>
            </a:r>
            <a:r>
              <a:rPr sz="2000" i="1" dirty="0">
                <a:latin typeface="Times New Roman"/>
                <a:cs typeface="Times New Roman"/>
              </a:rPr>
              <a:t>automobile </a:t>
            </a:r>
            <a:r>
              <a:rPr sz="2000" i="1" spc="-20" dirty="0">
                <a:latin typeface="Times New Roman"/>
                <a:cs typeface="Times New Roman"/>
              </a:rPr>
              <a:t>tire </a:t>
            </a:r>
            <a:r>
              <a:rPr sz="2000" i="1" dirty="0">
                <a:latin typeface="Times New Roman"/>
                <a:cs typeface="Times New Roman"/>
              </a:rPr>
              <a:t>wear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research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63583" y="4197096"/>
            <a:ext cx="3200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3196" y="529081"/>
            <a:ext cx="9565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Applications </a:t>
            </a:r>
            <a:r>
              <a:rPr sz="4000" spc="-5" dirty="0"/>
              <a:t>of </a:t>
            </a:r>
            <a:r>
              <a:rPr sz="4000" spc="-10" dirty="0"/>
              <a:t>Computer </a:t>
            </a:r>
            <a:r>
              <a:rPr sz="4000" spc="-30" dirty="0"/>
              <a:t>Systems</a:t>
            </a:r>
            <a:r>
              <a:rPr sz="4000" spc="10" dirty="0"/>
              <a:t> </a:t>
            </a:r>
            <a:r>
              <a:rPr sz="4000" spc="-10" dirty="0"/>
              <a:t>(continued)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983994" y="1183080"/>
            <a:ext cx="6917055" cy="41795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Entertainment</a:t>
            </a:r>
            <a:endParaRPr sz="22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Movies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Video Games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5" dirty="0">
                <a:latin typeface="Calibri"/>
                <a:cs typeface="Calibri"/>
              </a:rPr>
              <a:t>Music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Digital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Photography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40" dirty="0">
                <a:latin typeface="Calibri"/>
                <a:cs typeface="Calibri"/>
              </a:rPr>
              <a:t>Travel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20" dirty="0">
                <a:latin typeface="Calibri"/>
                <a:cs typeface="Calibri"/>
              </a:rPr>
              <a:t>Wearable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200" spc="-5" dirty="0">
                <a:latin typeface="Calibri"/>
                <a:cs typeface="Calibri"/>
              </a:rPr>
              <a:t>Developing new </a:t>
            </a:r>
            <a:r>
              <a:rPr sz="2200" spc="-10" dirty="0">
                <a:latin typeface="Calibri"/>
                <a:cs typeface="Calibri"/>
              </a:rPr>
              <a:t>applications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systems:</a:t>
            </a:r>
            <a:endParaRPr sz="22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Research at </a:t>
            </a:r>
            <a:r>
              <a:rPr sz="2000" spc="-5" dirty="0">
                <a:latin typeface="Calibri"/>
                <a:cs typeface="Calibri"/>
              </a:rPr>
              <a:t>Carnegie Mellon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University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70865" algn="l"/>
              </a:tabLst>
            </a:pPr>
            <a:r>
              <a:rPr sz="2000" spc="-10" dirty="0">
                <a:latin typeface="Calibri"/>
                <a:cs typeface="Calibri"/>
              </a:rPr>
              <a:t>Research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Massachusetts </a:t>
            </a:r>
            <a:r>
              <a:rPr sz="2000" spc="-10" dirty="0">
                <a:latin typeface="Calibri"/>
                <a:cs typeface="Calibri"/>
              </a:rPr>
              <a:t>Institute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Technology </a:t>
            </a:r>
            <a:r>
              <a:rPr sz="2000" spc="-5" dirty="0">
                <a:latin typeface="Calibri"/>
                <a:cs typeface="Calibri"/>
              </a:rPr>
              <a:t>Media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Lab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300" spc="-5" dirty="0">
                <a:latin typeface="Calibri"/>
                <a:cs typeface="Calibri"/>
              </a:rPr>
              <a:t>Device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Drivers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9264" y="6588188"/>
            <a:ext cx="9461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8</a:t>
            </a:fld>
            <a:endParaRPr sz="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179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Device</a:t>
            </a:r>
            <a:r>
              <a:rPr spc="-60" dirty="0"/>
              <a:t> </a:t>
            </a:r>
            <a:r>
              <a:rPr spc="-15" dirty="0"/>
              <a:t>Drivers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99311"/>
            <a:ext cx="1063117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20891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helps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peripheral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10" dirty="0">
                <a:latin typeface="Calibri"/>
                <a:cs typeface="Calibri"/>
              </a:rPr>
              <a:t>establish communication  </a:t>
            </a:r>
            <a:r>
              <a:rPr sz="2400" dirty="0">
                <a:latin typeface="Calibri"/>
                <a:cs typeface="Calibri"/>
              </a:rPr>
              <a:t>with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269875" marR="6985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Mac,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click </a:t>
            </a:r>
            <a:r>
              <a:rPr sz="2400" dirty="0">
                <a:latin typeface="Calibri"/>
                <a:cs typeface="Calibri"/>
              </a:rPr>
              <a:t>the Apple </a:t>
            </a:r>
            <a:r>
              <a:rPr sz="2400" spc="-10" dirty="0">
                <a:latin typeface="Calibri"/>
                <a:cs typeface="Calibri"/>
              </a:rPr>
              <a:t>icon,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About this Mac, and then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10" dirty="0">
                <a:latin typeface="Calibri"/>
                <a:cs typeface="Calibri"/>
              </a:rPr>
              <a:t>More  </a:t>
            </a:r>
            <a:r>
              <a:rPr sz="2400" spc="-20" dirty="0">
                <a:latin typeface="Calibri"/>
                <a:cs typeface="Calibri"/>
              </a:rPr>
              <a:t>info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devices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your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PC,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spc="-5" dirty="0">
                <a:latin typeface="Calibri"/>
                <a:cs typeface="Calibri"/>
              </a:rPr>
              <a:t>or change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settings,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usually  </a:t>
            </a:r>
            <a:r>
              <a:rPr sz="2400" spc="-5" dirty="0">
                <a:latin typeface="Calibri"/>
                <a:cs typeface="Calibri"/>
              </a:rPr>
              <a:t>view </a:t>
            </a:r>
            <a:r>
              <a:rPr sz="2400" spc="-10" dirty="0">
                <a:latin typeface="Calibri"/>
                <a:cs typeface="Calibri"/>
              </a:rPr>
              <a:t>driver information by </a:t>
            </a:r>
            <a:r>
              <a:rPr sz="2400" spc="-5" dirty="0">
                <a:latin typeface="Calibri"/>
                <a:cs typeface="Calibri"/>
              </a:rPr>
              <a:t>accessing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Panel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(or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Security)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7" y="117093"/>
            <a:ext cx="50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│</a:t>
            </a:r>
            <a:r>
              <a:rPr sz="1200" b="1" dirty="0">
                <a:solidFill>
                  <a:srgbClr val="FFFFFF"/>
                </a:solidFill>
                <a:latin typeface="Arial Narrow"/>
                <a:cs typeface="Arial Narrow"/>
              </a:rPr>
              <a:t>CIS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22909"/>
            <a:ext cx="179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Device</a:t>
            </a:r>
            <a:r>
              <a:rPr spc="-60" dirty="0"/>
              <a:t> </a:t>
            </a:r>
            <a:r>
              <a:rPr spc="-15" dirty="0"/>
              <a:t>Drivers</a:t>
            </a:r>
          </a:p>
        </p:txBody>
      </p:sp>
      <p:sp>
        <p:nvSpPr>
          <p:cNvPr id="4" name="object 4"/>
          <p:cNvSpPr/>
          <p:nvPr/>
        </p:nvSpPr>
        <p:spPr>
          <a:xfrm>
            <a:off x="4120515" y="1085850"/>
            <a:ext cx="3950969" cy="504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0"/>
              </a:lnSpc>
            </a:pPr>
            <a:r>
              <a:rPr spc="5" dirty="0"/>
              <a:t>CIS2332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9264" y="6588188"/>
            <a:ext cx="9461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40"/>
              </a:lnSpc>
            </a:pPr>
            <a:fld id="{81D60167-4931-47E6-BA6A-407CBD079E47}" type="slidenum">
              <a:rPr sz="650" spc="10" dirty="0">
                <a:solidFill>
                  <a:srgbClr val="7E7E7E"/>
                </a:solidFill>
                <a:latin typeface="Calibri"/>
                <a:cs typeface="Calibri"/>
              </a:rPr>
              <a:t>9</a:t>
            </a:fld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1447</Words>
  <Application>Microsoft Office PowerPoint</Application>
  <PresentationFormat>Widescreen</PresentationFormat>
  <Paragraphs>250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Calibri</vt:lpstr>
      <vt:lpstr>Courier New</vt:lpstr>
      <vt:lpstr>Times New Roman</vt:lpstr>
      <vt:lpstr>Office Theme</vt:lpstr>
      <vt:lpstr>Computer Information Systems CIS 2332 – Information Technology Hardware and Systems Software</vt:lpstr>
      <vt:lpstr>PowerPoint Presentation</vt:lpstr>
      <vt:lpstr>What is Software?</vt:lpstr>
      <vt:lpstr>Software System</vt:lpstr>
      <vt:lpstr>Applications of Computer Systems</vt:lpstr>
      <vt:lpstr>Applications of Computer Systems (continued)</vt:lpstr>
      <vt:lpstr>Applications of Computer Systems (continued)</vt:lpstr>
      <vt:lpstr>Device Drivers</vt:lpstr>
      <vt:lpstr>Device Drivers</vt:lpstr>
      <vt:lpstr>Databases</vt:lpstr>
      <vt:lpstr>Databases</vt:lpstr>
      <vt:lpstr>Databases</vt:lpstr>
      <vt:lpstr>PowerPoint Presentation</vt:lpstr>
      <vt:lpstr>Web Apps</vt:lpstr>
      <vt:lpstr>Software Upgrades and Updates</vt:lpstr>
      <vt:lpstr>Software Upgrades and Updates</vt:lpstr>
      <vt:lpstr>Uninstalling Software</vt:lpstr>
      <vt:lpstr>PowerPoint Presentation</vt:lpstr>
      <vt:lpstr>Consumer Basics</vt:lpstr>
      <vt:lpstr>Consumer Basics</vt:lpstr>
      <vt:lpstr>Software Copyrights and Licenses</vt:lpstr>
      <vt:lpstr>Software Copyrights and Licenses</vt:lpstr>
      <vt:lpstr>Software Copyrights  and Licenses</vt:lpstr>
      <vt:lpstr>Software Copyrights  and Licenses</vt:lpstr>
      <vt:lpstr>PowerPoint Presentation</vt:lpstr>
      <vt:lpstr>Security Software Basics</vt:lpstr>
      <vt:lpstr>Security Software Basics</vt:lpstr>
      <vt:lpstr>Security Software Basics</vt:lpstr>
      <vt:lpstr>Security Software Basics</vt:lpstr>
      <vt:lpstr>Security Software Basics</vt:lpstr>
      <vt:lpstr>Security Suites</vt:lpstr>
      <vt:lpstr>Security Suites</vt:lpstr>
      <vt:lpstr>Antivirus Modules</vt:lpstr>
      <vt:lpstr>Antivirus Modules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Correcting Misuses of Combining Algorithms in XACML Policies</dc:title>
  <dc:creator>Yunpeng Zhang</dc:creator>
  <cp:lastModifiedBy>brandon</cp:lastModifiedBy>
  <cp:revision>11</cp:revision>
  <dcterms:created xsi:type="dcterms:W3CDTF">2019-02-17T21:52:33Z</dcterms:created>
  <dcterms:modified xsi:type="dcterms:W3CDTF">2020-09-20T20:33:11Z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2019-02-17T00:00:00Z</vt:filetime>
  </property>
</Properties>
</file>