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676" r:id="rId2"/>
  </p:sldMasterIdLst>
  <p:notesMasterIdLst>
    <p:notesMasterId r:id="rId16"/>
  </p:notesMasterIdLst>
  <p:sldIdLst>
    <p:sldId id="259" r:id="rId3"/>
    <p:sldId id="260" r:id="rId4"/>
    <p:sldId id="265" r:id="rId5"/>
    <p:sldId id="261" r:id="rId6"/>
    <p:sldId id="256" r:id="rId7"/>
    <p:sldId id="266" r:id="rId8"/>
    <p:sldId id="262" r:id="rId9"/>
    <p:sldId id="267" r:id="rId10"/>
    <p:sldId id="269" r:id="rId11"/>
    <p:sldId id="270" r:id="rId12"/>
    <p:sldId id="272" r:id="rId13"/>
    <p:sldId id="27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3800"/>
    <a:srgbClr val="FFFFFF"/>
    <a:srgbClr val="0642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8" autoAdjust="0"/>
    <p:restoredTop sz="94660"/>
  </p:normalViewPr>
  <p:slideViewPr>
    <p:cSldViewPr snapToGrid="0">
      <p:cViewPr varScale="1">
        <p:scale>
          <a:sx n="111" d="100"/>
          <a:sy n="111"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9B99F5-0D8A-4EBE-B4BC-1BB2D28E0B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6BA915F-28B0-4359-8453-90ED156E2793}">
      <dgm:prSet/>
      <dgm:spPr/>
      <dgm:t>
        <a:bodyPr/>
        <a:lstStyle/>
        <a:p>
          <a:r>
            <a:rPr lang="hu-HU" b="1" i="0" baseline="0" dirty="0" err="1"/>
            <a:t>Definition</a:t>
          </a:r>
          <a:r>
            <a:rPr lang="hu-HU" b="1" i="0" baseline="0" dirty="0"/>
            <a:t> of Parsing</a:t>
          </a:r>
          <a:r>
            <a:rPr lang="hu-HU" b="0" i="0" baseline="0" dirty="0"/>
            <a:t>:</a:t>
          </a:r>
          <a:endParaRPr lang="en-US" dirty="0"/>
        </a:p>
      </dgm:t>
    </dgm:pt>
    <dgm:pt modelId="{308F3960-18E4-4927-89E9-62A2C1ABD857}" type="parTrans" cxnId="{9FDF3B35-DA82-4DB7-BAF0-91C65DBBFA9A}">
      <dgm:prSet/>
      <dgm:spPr/>
      <dgm:t>
        <a:bodyPr/>
        <a:lstStyle/>
        <a:p>
          <a:endParaRPr lang="en-US"/>
        </a:p>
      </dgm:t>
    </dgm:pt>
    <dgm:pt modelId="{BA535A8C-ABD6-42CB-881F-E907BCC324E0}" type="sibTrans" cxnId="{9FDF3B35-DA82-4DB7-BAF0-91C65DBBFA9A}">
      <dgm:prSet/>
      <dgm:spPr/>
      <dgm:t>
        <a:bodyPr/>
        <a:lstStyle/>
        <a:p>
          <a:endParaRPr lang="en-US"/>
        </a:p>
      </dgm:t>
    </dgm:pt>
    <dgm:pt modelId="{D34AA5D9-9A7C-4E45-A538-1930B4AD10C2}">
      <dgm:prSet/>
      <dgm:spPr/>
      <dgm:t>
        <a:bodyPr/>
        <a:lstStyle/>
        <a:p>
          <a:pPr>
            <a:lnSpc>
              <a:spcPct val="150000"/>
            </a:lnSpc>
          </a:pPr>
          <a:r>
            <a:rPr lang="hu-HU" b="0" i="0" baseline="0" dirty="0"/>
            <a:t>Parsing is </a:t>
          </a:r>
          <a:r>
            <a:rPr lang="hu-HU" b="0" i="0" baseline="0" dirty="0" err="1"/>
            <a:t>the</a:t>
          </a:r>
          <a:r>
            <a:rPr lang="hu-HU" b="0" i="0" baseline="0" dirty="0"/>
            <a:t> </a:t>
          </a:r>
          <a:r>
            <a:rPr lang="hu-HU" b="0" i="0" baseline="0" dirty="0" err="1"/>
            <a:t>process</a:t>
          </a:r>
          <a:r>
            <a:rPr lang="hu-HU" b="0" i="0" baseline="0" dirty="0"/>
            <a:t> of </a:t>
          </a:r>
          <a:r>
            <a:rPr lang="hu-HU" b="0" i="0" baseline="0" dirty="0" err="1"/>
            <a:t>analyzing</a:t>
          </a:r>
          <a:r>
            <a:rPr lang="hu-HU" b="0" i="0" baseline="0" dirty="0"/>
            <a:t> a </a:t>
          </a:r>
          <a:r>
            <a:rPr lang="hu-HU" b="0" i="0" baseline="0" dirty="0" err="1"/>
            <a:t>string</a:t>
          </a:r>
          <a:r>
            <a:rPr lang="hu-HU" b="0" i="0" baseline="0" dirty="0"/>
            <a:t> of </a:t>
          </a:r>
          <a:r>
            <a:rPr lang="hu-HU" b="0" i="0" baseline="0" dirty="0" err="1"/>
            <a:t>symbols</a:t>
          </a:r>
          <a:r>
            <a:rPr lang="hu-HU" b="0" i="0" baseline="0" dirty="0"/>
            <a:t> (</a:t>
          </a:r>
          <a:r>
            <a:rPr lang="hu-HU" b="0" i="1" baseline="0" dirty="0"/>
            <a:t>input</a:t>
          </a:r>
          <a:r>
            <a:rPr lang="hu-HU" b="0" i="0" baseline="0" dirty="0"/>
            <a:t>) </a:t>
          </a:r>
          <a:r>
            <a:rPr lang="hu-HU" b="0" i="0" baseline="0" dirty="0" err="1"/>
            <a:t>to</a:t>
          </a:r>
          <a:r>
            <a:rPr lang="hu-HU" b="0" i="0" baseline="0" dirty="0"/>
            <a:t> </a:t>
          </a:r>
          <a:r>
            <a:rPr lang="hu-HU" b="0" i="0" baseline="0" dirty="0" err="1"/>
            <a:t>determine</a:t>
          </a:r>
          <a:r>
            <a:rPr lang="hu-HU" b="0" i="0" baseline="0" dirty="0"/>
            <a:t> </a:t>
          </a:r>
          <a:r>
            <a:rPr lang="hu-HU" b="0" i="0" baseline="0" dirty="0" err="1"/>
            <a:t>if</a:t>
          </a:r>
          <a:r>
            <a:rPr lang="hu-HU" b="0" i="0" baseline="0" dirty="0"/>
            <a:t> </a:t>
          </a:r>
          <a:r>
            <a:rPr lang="hu-HU" b="0" i="0" baseline="0" dirty="0" err="1"/>
            <a:t>it</a:t>
          </a:r>
          <a:r>
            <a:rPr lang="hu-HU" b="0" i="0" baseline="0" dirty="0"/>
            <a:t> </a:t>
          </a:r>
          <a:r>
            <a:rPr lang="hu-HU" b="0" i="0" baseline="0" dirty="0" err="1"/>
            <a:t>can</a:t>
          </a:r>
          <a:r>
            <a:rPr lang="hu-HU" b="0" i="0" baseline="0" dirty="0"/>
            <a:t> be </a:t>
          </a:r>
          <a:r>
            <a:rPr lang="hu-HU" b="0" i="0" baseline="0" dirty="0" err="1"/>
            <a:t>generated</a:t>
          </a:r>
          <a:r>
            <a:rPr lang="hu-HU" b="0" i="0" baseline="0" dirty="0"/>
            <a:t> </a:t>
          </a:r>
          <a:r>
            <a:rPr lang="hu-HU" b="0" i="0" baseline="0" dirty="0" err="1"/>
            <a:t>by</a:t>
          </a:r>
          <a:r>
            <a:rPr lang="hu-HU" b="0" i="0" baseline="0" dirty="0"/>
            <a:t> a </a:t>
          </a:r>
          <a:r>
            <a:rPr lang="hu-HU" b="0" i="0" baseline="0" dirty="0" err="1"/>
            <a:t>given</a:t>
          </a:r>
          <a:r>
            <a:rPr lang="hu-HU" b="0" i="0" baseline="0" dirty="0"/>
            <a:t> </a:t>
          </a:r>
          <a:r>
            <a:rPr lang="hu-HU" b="0" i="0" baseline="0" dirty="0" err="1"/>
            <a:t>grammar</a:t>
          </a:r>
          <a:r>
            <a:rPr lang="hu-HU" b="0" i="0" baseline="0" dirty="0"/>
            <a:t>.</a:t>
          </a:r>
          <a:endParaRPr lang="en-US" b="0" dirty="0"/>
        </a:p>
      </dgm:t>
    </dgm:pt>
    <dgm:pt modelId="{2CEE3B3F-693C-4744-B7DB-BDD100EE986F}" type="parTrans" cxnId="{AF380A63-F585-46E2-BB91-4CCE03BC7F05}">
      <dgm:prSet/>
      <dgm:spPr/>
      <dgm:t>
        <a:bodyPr/>
        <a:lstStyle/>
        <a:p>
          <a:endParaRPr lang="en-US"/>
        </a:p>
      </dgm:t>
    </dgm:pt>
    <dgm:pt modelId="{39EC0281-5EC3-412F-BC48-885A9FE6DFCE}" type="sibTrans" cxnId="{AF380A63-F585-46E2-BB91-4CCE03BC7F05}">
      <dgm:prSet/>
      <dgm:spPr/>
      <dgm:t>
        <a:bodyPr/>
        <a:lstStyle/>
        <a:p>
          <a:endParaRPr lang="en-US"/>
        </a:p>
      </dgm:t>
    </dgm:pt>
    <dgm:pt modelId="{5EA3B723-F3E4-4823-9FD8-F0AA3F724377}">
      <dgm:prSet/>
      <dgm:spPr/>
      <dgm:t>
        <a:bodyPr/>
        <a:lstStyle/>
        <a:p>
          <a:pPr>
            <a:lnSpc>
              <a:spcPct val="150000"/>
            </a:lnSpc>
          </a:pPr>
          <a:r>
            <a:rPr lang="hu-HU" b="0" i="0" u="none" baseline="0" dirty="0" err="1"/>
            <a:t>Essential</a:t>
          </a:r>
          <a:r>
            <a:rPr lang="hu-HU" b="0" i="0" baseline="0" dirty="0"/>
            <a:t> in </a:t>
          </a:r>
          <a:r>
            <a:rPr lang="hu-HU" b="0" i="0" baseline="0" dirty="0" err="1"/>
            <a:t>compiler</a:t>
          </a:r>
          <a:r>
            <a:rPr lang="hu-HU" b="0" i="0" baseline="0" dirty="0"/>
            <a:t> design </a:t>
          </a:r>
          <a:r>
            <a:rPr lang="hu-HU" b="0" i="0" baseline="0" dirty="0" err="1"/>
            <a:t>for</a:t>
          </a:r>
          <a:r>
            <a:rPr lang="hu-HU" b="0" i="0" baseline="0" dirty="0"/>
            <a:t> </a:t>
          </a:r>
          <a:r>
            <a:rPr lang="hu-HU" b="0" i="0" baseline="0" dirty="0" err="1"/>
            <a:t>interpreting</a:t>
          </a:r>
          <a:r>
            <a:rPr lang="hu-HU" b="0" i="0" baseline="0" dirty="0"/>
            <a:t> </a:t>
          </a:r>
          <a:r>
            <a:rPr lang="hu-HU" b="0" i="0" baseline="0" dirty="0" err="1"/>
            <a:t>the</a:t>
          </a:r>
          <a:r>
            <a:rPr lang="hu-HU" b="0" i="0" baseline="0" dirty="0"/>
            <a:t> </a:t>
          </a:r>
          <a:r>
            <a:rPr lang="hu-HU" b="0" i="0" baseline="0" dirty="0" err="1"/>
            <a:t>code’s</a:t>
          </a:r>
          <a:r>
            <a:rPr lang="hu-HU" b="0" i="0" baseline="0" dirty="0"/>
            <a:t> </a:t>
          </a:r>
          <a:r>
            <a:rPr lang="hu-HU" b="0" i="0" baseline="0" dirty="0" err="1"/>
            <a:t>structure</a:t>
          </a:r>
          <a:r>
            <a:rPr lang="hu-HU" b="0" i="0" baseline="0" dirty="0"/>
            <a:t>.</a:t>
          </a:r>
          <a:endParaRPr lang="en-US" dirty="0"/>
        </a:p>
      </dgm:t>
    </dgm:pt>
    <dgm:pt modelId="{2CAA0134-1845-4670-9EE3-FCF7397597C6}" type="parTrans" cxnId="{BEF274CB-DA95-4CB9-A733-632C8ADDCE09}">
      <dgm:prSet/>
      <dgm:spPr/>
      <dgm:t>
        <a:bodyPr/>
        <a:lstStyle/>
        <a:p>
          <a:endParaRPr lang="en-US"/>
        </a:p>
      </dgm:t>
    </dgm:pt>
    <dgm:pt modelId="{7DF0BB3B-021B-4AAE-BB44-8CAB46EDEACA}" type="sibTrans" cxnId="{BEF274CB-DA95-4CB9-A733-632C8ADDCE09}">
      <dgm:prSet/>
      <dgm:spPr/>
      <dgm:t>
        <a:bodyPr/>
        <a:lstStyle/>
        <a:p>
          <a:endParaRPr lang="en-US"/>
        </a:p>
      </dgm:t>
    </dgm:pt>
    <dgm:pt modelId="{A018B382-3CB4-4B74-A2F9-2A7ABB3A0C18}">
      <dgm:prSet/>
      <dgm:spPr/>
      <dgm:t>
        <a:bodyPr/>
        <a:lstStyle/>
        <a:p>
          <a:pPr>
            <a:lnSpc>
              <a:spcPct val="150000"/>
            </a:lnSpc>
          </a:pPr>
          <a:endParaRPr lang="en-US" dirty="0"/>
        </a:p>
      </dgm:t>
    </dgm:pt>
    <dgm:pt modelId="{83712CCE-3B62-4575-92B7-7D902C013D6B}" type="parTrans" cxnId="{7692B544-ED11-410E-B461-E892B9D18C38}">
      <dgm:prSet/>
      <dgm:spPr/>
      <dgm:t>
        <a:bodyPr/>
        <a:lstStyle/>
        <a:p>
          <a:endParaRPr lang="hu-HU"/>
        </a:p>
      </dgm:t>
    </dgm:pt>
    <dgm:pt modelId="{9F8BD7A7-67E3-44DE-BDF2-103B86EEE412}" type="sibTrans" cxnId="{7692B544-ED11-410E-B461-E892B9D18C38}">
      <dgm:prSet/>
      <dgm:spPr/>
      <dgm:t>
        <a:bodyPr/>
        <a:lstStyle/>
        <a:p>
          <a:endParaRPr lang="hu-HU"/>
        </a:p>
      </dgm:t>
    </dgm:pt>
    <dgm:pt modelId="{C1871272-A682-401D-9C81-E759E0DDEDFE}">
      <dgm:prSet/>
      <dgm:spPr/>
      <dgm:t>
        <a:bodyPr/>
        <a:lstStyle/>
        <a:p>
          <a:pPr>
            <a:lnSpc>
              <a:spcPct val="150000"/>
            </a:lnSpc>
          </a:pPr>
          <a:endParaRPr lang="en-US" dirty="0"/>
        </a:p>
      </dgm:t>
    </dgm:pt>
    <dgm:pt modelId="{EA991B65-7885-4B31-8F80-6B674413F318}" type="parTrans" cxnId="{6282E4A1-1204-4C88-BE73-D1CFF2D696F5}">
      <dgm:prSet/>
      <dgm:spPr/>
      <dgm:t>
        <a:bodyPr/>
        <a:lstStyle/>
        <a:p>
          <a:endParaRPr lang="hu-HU"/>
        </a:p>
      </dgm:t>
    </dgm:pt>
    <dgm:pt modelId="{0E4DC48A-BD13-4760-8C44-A5C02BE287BE}" type="sibTrans" cxnId="{6282E4A1-1204-4C88-BE73-D1CFF2D696F5}">
      <dgm:prSet/>
      <dgm:spPr/>
      <dgm:t>
        <a:bodyPr/>
        <a:lstStyle/>
        <a:p>
          <a:endParaRPr lang="hu-HU"/>
        </a:p>
      </dgm:t>
    </dgm:pt>
    <dgm:pt modelId="{5613DF35-2DE7-418C-966D-C4271B6CECBF}" type="pres">
      <dgm:prSet presAssocID="{B79B99F5-0D8A-4EBE-B4BC-1BB2D28E0B9C}" presName="linear" presStyleCnt="0">
        <dgm:presLayoutVars>
          <dgm:dir/>
          <dgm:animLvl val="lvl"/>
          <dgm:resizeHandles val="exact"/>
        </dgm:presLayoutVars>
      </dgm:prSet>
      <dgm:spPr/>
    </dgm:pt>
    <dgm:pt modelId="{D0009750-F465-4E81-9542-1CF1F3C2B65E}" type="pres">
      <dgm:prSet presAssocID="{76BA915F-28B0-4359-8453-90ED156E2793}" presName="parentLin" presStyleCnt="0"/>
      <dgm:spPr/>
    </dgm:pt>
    <dgm:pt modelId="{B7FA4013-FB89-47CE-AF4A-8CDEB374B020}" type="pres">
      <dgm:prSet presAssocID="{76BA915F-28B0-4359-8453-90ED156E2793}" presName="parentLeftMargin" presStyleLbl="node1" presStyleIdx="0" presStyleCnt="1"/>
      <dgm:spPr/>
    </dgm:pt>
    <dgm:pt modelId="{175A7EDD-901D-4A4D-A54D-981A32C1D848}" type="pres">
      <dgm:prSet presAssocID="{76BA915F-28B0-4359-8453-90ED156E2793}" presName="parentText" presStyleLbl="node1" presStyleIdx="0" presStyleCnt="1">
        <dgm:presLayoutVars>
          <dgm:chMax val="0"/>
          <dgm:bulletEnabled val="1"/>
        </dgm:presLayoutVars>
      </dgm:prSet>
      <dgm:spPr/>
    </dgm:pt>
    <dgm:pt modelId="{DE0ED1E3-CAC5-4900-8BC2-278D972789C7}" type="pres">
      <dgm:prSet presAssocID="{76BA915F-28B0-4359-8453-90ED156E2793}" presName="negativeSpace" presStyleCnt="0"/>
      <dgm:spPr/>
    </dgm:pt>
    <dgm:pt modelId="{69084655-3615-4E00-9E63-34E33D15A272}" type="pres">
      <dgm:prSet presAssocID="{76BA915F-28B0-4359-8453-90ED156E2793}" presName="childText" presStyleLbl="conFgAcc1" presStyleIdx="0" presStyleCnt="1" custScaleY="34317">
        <dgm:presLayoutVars>
          <dgm:bulletEnabled val="1"/>
        </dgm:presLayoutVars>
      </dgm:prSet>
      <dgm:spPr/>
    </dgm:pt>
  </dgm:ptLst>
  <dgm:cxnLst>
    <dgm:cxn modelId="{234A5917-DCAD-4575-8CA4-91B792F9BAA1}" type="presOf" srcId="{D34AA5D9-9A7C-4E45-A538-1930B4AD10C2}" destId="{69084655-3615-4E00-9E63-34E33D15A272}" srcOrd="0" destOrd="1" presId="urn:microsoft.com/office/officeart/2005/8/layout/list1"/>
    <dgm:cxn modelId="{9FDF3B35-DA82-4DB7-BAF0-91C65DBBFA9A}" srcId="{B79B99F5-0D8A-4EBE-B4BC-1BB2D28E0B9C}" destId="{76BA915F-28B0-4359-8453-90ED156E2793}" srcOrd="0" destOrd="0" parTransId="{308F3960-18E4-4927-89E9-62A2C1ABD857}" sibTransId="{BA535A8C-ABD6-42CB-881F-E907BCC324E0}"/>
    <dgm:cxn modelId="{AF380A63-F585-46E2-BB91-4CCE03BC7F05}" srcId="{76BA915F-28B0-4359-8453-90ED156E2793}" destId="{D34AA5D9-9A7C-4E45-A538-1930B4AD10C2}" srcOrd="1" destOrd="0" parTransId="{2CEE3B3F-693C-4744-B7DB-BDD100EE986F}" sibTransId="{39EC0281-5EC3-412F-BC48-885A9FE6DFCE}"/>
    <dgm:cxn modelId="{7692B544-ED11-410E-B461-E892B9D18C38}" srcId="{76BA915F-28B0-4359-8453-90ED156E2793}" destId="{A018B382-3CB4-4B74-A2F9-2A7ABB3A0C18}" srcOrd="2" destOrd="0" parTransId="{83712CCE-3B62-4575-92B7-7D902C013D6B}" sibTransId="{9F8BD7A7-67E3-44DE-BDF2-103B86EEE412}"/>
    <dgm:cxn modelId="{57847749-FCCE-4901-8CC2-0BEC5B600F55}" type="presOf" srcId="{A018B382-3CB4-4B74-A2F9-2A7ABB3A0C18}" destId="{69084655-3615-4E00-9E63-34E33D15A272}" srcOrd="0" destOrd="2" presId="urn:microsoft.com/office/officeart/2005/8/layout/list1"/>
    <dgm:cxn modelId="{F2A8F873-EE61-43AB-B22A-C20F0F817F7D}" type="presOf" srcId="{B79B99F5-0D8A-4EBE-B4BC-1BB2D28E0B9C}" destId="{5613DF35-2DE7-418C-966D-C4271B6CECBF}" srcOrd="0" destOrd="0" presId="urn:microsoft.com/office/officeart/2005/8/layout/list1"/>
    <dgm:cxn modelId="{EAB3D68E-D893-4D1C-A898-A1942247679D}" type="presOf" srcId="{76BA915F-28B0-4359-8453-90ED156E2793}" destId="{175A7EDD-901D-4A4D-A54D-981A32C1D848}" srcOrd="1" destOrd="0" presId="urn:microsoft.com/office/officeart/2005/8/layout/list1"/>
    <dgm:cxn modelId="{13C27EA0-B0BD-4368-A163-F068053D3E5C}" type="presOf" srcId="{C1871272-A682-401D-9C81-E759E0DDEDFE}" destId="{69084655-3615-4E00-9E63-34E33D15A272}" srcOrd="0" destOrd="0" presId="urn:microsoft.com/office/officeart/2005/8/layout/list1"/>
    <dgm:cxn modelId="{6282E4A1-1204-4C88-BE73-D1CFF2D696F5}" srcId="{76BA915F-28B0-4359-8453-90ED156E2793}" destId="{C1871272-A682-401D-9C81-E759E0DDEDFE}" srcOrd="0" destOrd="0" parTransId="{EA991B65-7885-4B31-8F80-6B674413F318}" sibTransId="{0E4DC48A-BD13-4760-8C44-A5C02BE287BE}"/>
    <dgm:cxn modelId="{01F68EBF-2CB3-4349-9280-B3D081A970D5}" type="presOf" srcId="{76BA915F-28B0-4359-8453-90ED156E2793}" destId="{B7FA4013-FB89-47CE-AF4A-8CDEB374B020}" srcOrd="0" destOrd="0" presId="urn:microsoft.com/office/officeart/2005/8/layout/list1"/>
    <dgm:cxn modelId="{BEF274CB-DA95-4CB9-A733-632C8ADDCE09}" srcId="{76BA915F-28B0-4359-8453-90ED156E2793}" destId="{5EA3B723-F3E4-4823-9FD8-F0AA3F724377}" srcOrd="3" destOrd="0" parTransId="{2CAA0134-1845-4670-9EE3-FCF7397597C6}" sibTransId="{7DF0BB3B-021B-4AAE-BB44-8CAB46EDEACA}"/>
    <dgm:cxn modelId="{93D48CEB-4320-4120-8A11-276B8E7369BE}" type="presOf" srcId="{5EA3B723-F3E4-4823-9FD8-F0AA3F724377}" destId="{69084655-3615-4E00-9E63-34E33D15A272}" srcOrd="0" destOrd="3" presId="urn:microsoft.com/office/officeart/2005/8/layout/list1"/>
    <dgm:cxn modelId="{6AA400E4-75D1-45E0-88C6-6A4ED10063F0}" type="presParOf" srcId="{5613DF35-2DE7-418C-966D-C4271B6CECBF}" destId="{D0009750-F465-4E81-9542-1CF1F3C2B65E}" srcOrd="0" destOrd="0" presId="urn:microsoft.com/office/officeart/2005/8/layout/list1"/>
    <dgm:cxn modelId="{32FA24B4-6058-481C-9014-803B647BE802}" type="presParOf" srcId="{D0009750-F465-4E81-9542-1CF1F3C2B65E}" destId="{B7FA4013-FB89-47CE-AF4A-8CDEB374B020}" srcOrd="0" destOrd="0" presId="urn:microsoft.com/office/officeart/2005/8/layout/list1"/>
    <dgm:cxn modelId="{E7208E85-9CB5-4E42-9EC5-1F2AE79839AB}" type="presParOf" srcId="{D0009750-F465-4E81-9542-1CF1F3C2B65E}" destId="{175A7EDD-901D-4A4D-A54D-981A32C1D848}" srcOrd="1" destOrd="0" presId="urn:microsoft.com/office/officeart/2005/8/layout/list1"/>
    <dgm:cxn modelId="{BC458CBF-D075-4EA5-99A0-2254A98362DF}" type="presParOf" srcId="{5613DF35-2DE7-418C-966D-C4271B6CECBF}" destId="{DE0ED1E3-CAC5-4900-8BC2-278D972789C7}" srcOrd="1" destOrd="0" presId="urn:microsoft.com/office/officeart/2005/8/layout/list1"/>
    <dgm:cxn modelId="{C6F76A08-EFDD-4144-AE6D-3176BDF140E0}" type="presParOf" srcId="{5613DF35-2DE7-418C-966D-C4271B6CECBF}" destId="{69084655-3615-4E00-9E63-34E33D15A27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B5DEA-A5C4-48FF-B60A-6F4C6F6263C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469D1E-9120-4BD9-9ECB-47F9D382D47A}">
      <dgm:prSet/>
      <dgm:spPr/>
      <dgm:t>
        <a:bodyPr/>
        <a:lstStyle/>
        <a:p>
          <a:r>
            <a:rPr lang="hu-HU" b="1" i="0" baseline="0"/>
            <a:t>Parse Tree Construction</a:t>
          </a:r>
          <a:r>
            <a:rPr lang="hu-HU" b="0" i="0" baseline="0"/>
            <a:t>:</a:t>
          </a:r>
          <a:endParaRPr lang="en-US"/>
        </a:p>
      </dgm:t>
    </dgm:pt>
    <dgm:pt modelId="{E65A9053-709F-4CB7-88B7-B92FEB6A63F7}" type="parTrans" cxnId="{E0E4A37C-6410-49DF-877A-173DEA05D904}">
      <dgm:prSet/>
      <dgm:spPr/>
      <dgm:t>
        <a:bodyPr/>
        <a:lstStyle/>
        <a:p>
          <a:endParaRPr lang="en-US"/>
        </a:p>
      </dgm:t>
    </dgm:pt>
    <dgm:pt modelId="{61AE839E-5298-4650-AF84-872AEF8636A1}" type="sibTrans" cxnId="{E0E4A37C-6410-49DF-877A-173DEA05D904}">
      <dgm:prSet/>
      <dgm:spPr/>
      <dgm:t>
        <a:bodyPr/>
        <a:lstStyle/>
        <a:p>
          <a:endParaRPr lang="en-US"/>
        </a:p>
      </dgm:t>
    </dgm:pt>
    <dgm:pt modelId="{8989212D-E40B-4F1A-A720-154522E2F13D}">
      <dgm:prSet/>
      <dgm:spPr/>
      <dgm:t>
        <a:bodyPr/>
        <a:lstStyle/>
        <a:p>
          <a:r>
            <a:rPr lang="hu-HU" b="0" i="0" baseline="0"/>
            <a:t>Can construct the parse tree either implicitly (using call stack) or explicitly (using data structures).</a:t>
          </a:r>
          <a:endParaRPr lang="en-US"/>
        </a:p>
      </dgm:t>
    </dgm:pt>
    <dgm:pt modelId="{70760450-776E-4F77-9785-F2232FC9177C}" type="parTrans" cxnId="{AE64280D-B08F-4EEB-B415-8F0B27929313}">
      <dgm:prSet/>
      <dgm:spPr/>
      <dgm:t>
        <a:bodyPr/>
        <a:lstStyle/>
        <a:p>
          <a:endParaRPr lang="en-US"/>
        </a:p>
      </dgm:t>
    </dgm:pt>
    <dgm:pt modelId="{26E77AE4-B4CF-4A7A-B314-A73B7F5FFA80}" type="sibTrans" cxnId="{AE64280D-B08F-4EEB-B415-8F0B27929313}">
      <dgm:prSet/>
      <dgm:spPr/>
      <dgm:t>
        <a:bodyPr/>
        <a:lstStyle/>
        <a:p>
          <a:endParaRPr lang="en-US"/>
        </a:p>
      </dgm:t>
    </dgm:pt>
    <dgm:pt modelId="{29BE7C52-57A2-4250-8F52-715F987E028B}">
      <dgm:prSet/>
      <dgm:spPr/>
      <dgm:t>
        <a:bodyPr/>
        <a:lstStyle/>
        <a:p>
          <a:r>
            <a:rPr lang="hu-HU" b="0" i="0" baseline="0"/>
            <a:t>Offers a direct correlation between grammar structure and parsing logic.</a:t>
          </a:r>
          <a:endParaRPr lang="en-US"/>
        </a:p>
      </dgm:t>
    </dgm:pt>
    <dgm:pt modelId="{2EC55B3B-FC9E-4036-9739-5773331E7D81}" type="parTrans" cxnId="{E762E3AC-F6AA-4DFA-924A-7AA02C259859}">
      <dgm:prSet/>
      <dgm:spPr/>
      <dgm:t>
        <a:bodyPr/>
        <a:lstStyle/>
        <a:p>
          <a:endParaRPr lang="en-US"/>
        </a:p>
      </dgm:t>
    </dgm:pt>
    <dgm:pt modelId="{BC2CBEAA-53E5-4636-A9DF-3484F240A8D0}" type="sibTrans" cxnId="{E762E3AC-F6AA-4DFA-924A-7AA02C259859}">
      <dgm:prSet/>
      <dgm:spPr/>
      <dgm:t>
        <a:bodyPr/>
        <a:lstStyle/>
        <a:p>
          <a:endParaRPr lang="en-US"/>
        </a:p>
      </dgm:t>
    </dgm:pt>
    <dgm:pt modelId="{6029DC5E-96C5-4CBD-9389-0B5FD672727A}">
      <dgm:prSet/>
      <dgm:spPr/>
      <dgm:t>
        <a:bodyPr/>
        <a:lstStyle/>
        <a:p>
          <a:r>
            <a:rPr lang="hu-HU" b="1" i="0" baseline="0"/>
            <a:t>Use Case</a:t>
          </a:r>
          <a:r>
            <a:rPr lang="hu-HU" b="0" i="0" baseline="0"/>
            <a:t>:</a:t>
          </a:r>
          <a:endParaRPr lang="en-US"/>
        </a:p>
      </dgm:t>
    </dgm:pt>
    <dgm:pt modelId="{46CAD753-7DAC-4F7C-892A-728CAE748F8F}" type="parTrans" cxnId="{39660A35-4D63-454B-B0BF-75F5ECF3A350}">
      <dgm:prSet/>
      <dgm:spPr/>
      <dgm:t>
        <a:bodyPr/>
        <a:lstStyle/>
        <a:p>
          <a:endParaRPr lang="en-US"/>
        </a:p>
      </dgm:t>
    </dgm:pt>
    <dgm:pt modelId="{6FBA3AE4-6228-411E-9346-74A71CD2D6CD}" type="sibTrans" cxnId="{39660A35-4D63-454B-B0BF-75F5ECF3A350}">
      <dgm:prSet/>
      <dgm:spPr/>
      <dgm:t>
        <a:bodyPr/>
        <a:lstStyle/>
        <a:p>
          <a:endParaRPr lang="en-US"/>
        </a:p>
      </dgm:t>
    </dgm:pt>
    <dgm:pt modelId="{0D706867-9EA9-464B-9609-660F9D440E5D}">
      <dgm:prSet/>
      <dgm:spPr/>
      <dgm:t>
        <a:bodyPr/>
        <a:lstStyle/>
        <a:p>
          <a:r>
            <a:rPr lang="hu-HU" b="0" i="0" baseline="0"/>
            <a:t>Commonly used in simple programming languages and domain-specific languages.</a:t>
          </a:r>
          <a:endParaRPr lang="en-US"/>
        </a:p>
      </dgm:t>
    </dgm:pt>
    <dgm:pt modelId="{785A5759-B331-4926-80F5-E6A58320116F}" type="parTrans" cxnId="{B62620B7-9892-47C6-B877-6011C81C67A7}">
      <dgm:prSet/>
      <dgm:spPr/>
      <dgm:t>
        <a:bodyPr/>
        <a:lstStyle/>
        <a:p>
          <a:endParaRPr lang="en-US"/>
        </a:p>
      </dgm:t>
    </dgm:pt>
    <dgm:pt modelId="{E0121A29-B137-440C-B0B7-3DD913B4192E}" type="sibTrans" cxnId="{B62620B7-9892-47C6-B877-6011C81C67A7}">
      <dgm:prSet/>
      <dgm:spPr/>
      <dgm:t>
        <a:bodyPr/>
        <a:lstStyle/>
        <a:p>
          <a:endParaRPr lang="en-US"/>
        </a:p>
      </dgm:t>
    </dgm:pt>
    <dgm:pt modelId="{65C39909-8075-4A3A-8D98-0C22620A0ABB}">
      <dgm:prSet/>
      <dgm:spPr/>
      <dgm:t>
        <a:bodyPr/>
        <a:lstStyle/>
        <a:p>
          <a:r>
            <a:rPr lang="hu-HU" b="0" i="0" baseline="0"/>
            <a:t>Ideal for grammars that do not require backtracking.</a:t>
          </a:r>
          <a:endParaRPr lang="en-US"/>
        </a:p>
      </dgm:t>
    </dgm:pt>
    <dgm:pt modelId="{292EF176-11DC-4C90-928A-78DFA2E3C526}" type="parTrans" cxnId="{3E5DC54C-46CA-4FE4-A2B6-C557177598CC}">
      <dgm:prSet/>
      <dgm:spPr/>
      <dgm:t>
        <a:bodyPr/>
        <a:lstStyle/>
        <a:p>
          <a:endParaRPr lang="en-US"/>
        </a:p>
      </dgm:t>
    </dgm:pt>
    <dgm:pt modelId="{833488DF-E80F-4AB0-BFD8-CFE8D8EEE103}" type="sibTrans" cxnId="{3E5DC54C-46CA-4FE4-A2B6-C557177598CC}">
      <dgm:prSet/>
      <dgm:spPr/>
      <dgm:t>
        <a:bodyPr/>
        <a:lstStyle/>
        <a:p>
          <a:endParaRPr lang="en-US"/>
        </a:p>
      </dgm:t>
    </dgm:pt>
    <dgm:pt modelId="{266FB5CF-B2FE-47DE-9492-303EAA0100C7}" type="pres">
      <dgm:prSet presAssocID="{E01B5DEA-A5C4-48FF-B60A-6F4C6F6263CE}" presName="linear" presStyleCnt="0">
        <dgm:presLayoutVars>
          <dgm:animLvl val="lvl"/>
          <dgm:resizeHandles val="exact"/>
        </dgm:presLayoutVars>
      </dgm:prSet>
      <dgm:spPr/>
    </dgm:pt>
    <dgm:pt modelId="{E62D11CC-5DEF-4F96-AE19-6E65D44DAB64}" type="pres">
      <dgm:prSet presAssocID="{D3469D1E-9120-4BD9-9ECB-47F9D382D47A}" presName="parentText" presStyleLbl="node1" presStyleIdx="0" presStyleCnt="2">
        <dgm:presLayoutVars>
          <dgm:chMax val="0"/>
          <dgm:bulletEnabled val="1"/>
        </dgm:presLayoutVars>
      </dgm:prSet>
      <dgm:spPr/>
    </dgm:pt>
    <dgm:pt modelId="{ADA3B038-3335-4AF1-AAC9-36ED3A75331B}" type="pres">
      <dgm:prSet presAssocID="{D3469D1E-9120-4BD9-9ECB-47F9D382D47A}" presName="childText" presStyleLbl="revTx" presStyleIdx="0" presStyleCnt="2">
        <dgm:presLayoutVars>
          <dgm:bulletEnabled val="1"/>
        </dgm:presLayoutVars>
      </dgm:prSet>
      <dgm:spPr/>
    </dgm:pt>
    <dgm:pt modelId="{D58F003F-B59B-4DCB-9C73-3D69B4535B60}" type="pres">
      <dgm:prSet presAssocID="{6029DC5E-96C5-4CBD-9389-0B5FD672727A}" presName="parentText" presStyleLbl="node1" presStyleIdx="1" presStyleCnt="2">
        <dgm:presLayoutVars>
          <dgm:chMax val="0"/>
          <dgm:bulletEnabled val="1"/>
        </dgm:presLayoutVars>
      </dgm:prSet>
      <dgm:spPr/>
    </dgm:pt>
    <dgm:pt modelId="{4D53ADA6-C576-43DF-BDA3-2B835B2E7BCD}" type="pres">
      <dgm:prSet presAssocID="{6029DC5E-96C5-4CBD-9389-0B5FD672727A}" presName="childText" presStyleLbl="revTx" presStyleIdx="1" presStyleCnt="2">
        <dgm:presLayoutVars>
          <dgm:bulletEnabled val="1"/>
        </dgm:presLayoutVars>
      </dgm:prSet>
      <dgm:spPr/>
    </dgm:pt>
  </dgm:ptLst>
  <dgm:cxnLst>
    <dgm:cxn modelId="{AE64280D-B08F-4EEB-B415-8F0B27929313}" srcId="{D3469D1E-9120-4BD9-9ECB-47F9D382D47A}" destId="{8989212D-E40B-4F1A-A720-154522E2F13D}" srcOrd="0" destOrd="0" parTransId="{70760450-776E-4F77-9785-F2232FC9177C}" sibTransId="{26E77AE4-B4CF-4A7A-B314-A73B7F5FFA80}"/>
    <dgm:cxn modelId="{CA1E702E-DAEA-4B9E-9136-3E5B36056592}" type="presOf" srcId="{6029DC5E-96C5-4CBD-9389-0B5FD672727A}" destId="{D58F003F-B59B-4DCB-9C73-3D69B4535B60}" srcOrd="0" destOrd="0" presId="urn:microsoft.com/office/officeart/2005/8/layout/vList2"/>
    <dgm:cxn modelId="{39660A35-4D63-454B-B0BF-75F5ECF3A350}" srcId="{E01B5DEA-A5C4-48FF-B60A-6F4C6F6263CE}" destId="{6029DC5E-96C5-4CBD-9389-0B5FD672727A}" srcOrd="1" destOrd="0" parTransId="{46CAD753-7DAC-4F7C-892A-728CAE748F8F}" sibTransId="{6FBA3AE4-6228-411E-9346-74A71CD2D6CD}"/>
    <dgm:cxn modelId="{4482D943-1E60-4044-8F37-E1D369A7B294}" type="presOf" srcId="{0D706867-9EA9-464B-9609-660F9D440E5D}" destId="{4D53ADA6-C576-43DF-BDA3-2B835B2E7BCD}" srcOrd="0" destOrd="0" presId="urn:microsoft.com/office/officeart/2005/8/layout/vList2"/>
    <dgm:cxn modelId="{3E5DC54C-46CA-4FE4-A2B6-C557177598CC}" srcId="{6029DC5E-96C5-4CBD-9389-0B5FD672727A}" destId="{65C39909-8075-4A3A-8D98-0C22620A0ABB}" srcOrd="1" destOrd="0" parTransId="{292EF176-11DC-4C90-928A-78DFA2E3C526}" sibTransId="{833488DF-E80F-4AB0-BFD8-CFE8D8EEE103}"/>
    <dgm:cxn modelId="{E0E4A37C-6410-49DF-877A-173DEA05D904}" srcId="{E01B5DEA-A5C4-48FF-B60A-6F4C6F6263CE}" destId="{D3469D1E-9120-4BD9-9ECB-47F9D382D47A}" srcOrd="0" destOrd="0" parTransId="{E65A9053-709F-4CB7-88B7-B92FEB6A63F7}" sibTransId="{61AE839E-5298-4650-AF84-872AEF8636A1}"/>
    <dgm:cxn modelId="{1178C4AA-F130-4A92-BAB1-D8DC54D46C2F}" type="presOf" srcId="{8989212D-E40B-4F1A-A720-154522E2F13D}" destId="{ADA3B038-3335-4AF1-AAC9-36ED3A75331B}" srcOrd="0" destOrd="0" presId="urn:microsoft.com/office/officeart/2005/8/layout/vList2"/>
    <dgm:cxn modelId="{E762E3AC-F6AA-4DFA-924A-7AA02C259859}" srcId="{D3469D1E-9120-4BD9-9ECB-47F9D382D47A}" destId="{29BE7C52-57A2-4250-8F52-715F987E028B}" srcOrd="1" destOrd="0" parTransId="{2EC55B3B-FC9E-4036-9739-5773331E7D81}" sibTransId="{BC2CBEAA-53E5-4636-A9DF-3484F240A8D0}"/>
    <dgm:cxn modelId="{AA33C1AD-D2B4-4F34-B3BE-1A99497681DB}" type="presOf" srcId="{D3469D1E-9120-4BD9-9ECB-47F9D382D47A}" destId="{E62D11CC-5DEF-4F96-AE19-6E65D44DAB64}" srcOrd="0" destOrd="0" presId="urn:microsoft.com/office/officeart/2005/8/layout/vList2"/>
    <dgm:cxn modelId="{B5274AB6-CFA0-4E37-9A34-ED3366C831ED}" type="presOf" srcId="{65C39909-8075-4A3A-8D98-0C22620A0ABB}" destId="{4D53ADA6-C576-43DF-BDA3-2B835B2E7BCD}" srcOrd="0" destOrd="1" presId="urn:microsoft.com/office/officeart/2005/8/layout/vList2"/>
    <dgm:cxn modelId="{B62620B7-9892-47C6-B877-6011C81C67A7}" srcId="{6029DC5E-96C5-4CBD-9389-0B5FD672727A}" destId="{0D706867-9EA9-464B-9609-660F9D440E5D}" srcOrd="0" destOrd="0" parTransId="{785A5759-B331-4926-80F5-E6A58320116F}" sibTransId="{E0121A29-B137-440C-B0B7-3DD913B4192E}"/>
    <dgm:cxn modelId="{41AA77BE-30FB-4EB7-AD25-8197E91FBCEB}" type="presOf" srcId="{29BE7C52-57A2-4250-8F52-715F987E028B}" destId="{ADA3B038-3335-4AF1-AAC9-36ED3A75331B}" srcOrd="0" destOrd="1" presId="urn:microsoft.com/office/officeart/2005/8/layout/vList2"/>
    <dgm:cxn modelId="{767723C0-1816-433C-A334-F83CDF41F0F7}" type="presOf" srcId="{E01B5DEA-A5C4-48FF-B60A-6F4C6F6263CE}" destId="{266FB5CF-B2FE-47DE-9492-303EAA0100C7}" srcOrd="0" destOrd="0" presId="urn:microsoft.com/office/officeart/2005/8/layout/vList2"/>
    <dgm:cxn modelId="{EABEEDEB-AA9A-411C-8D74-50AAA94CA8F0}" type="presParOf" srcId="{266FB5CF-B2FE-47DE-9492-303EAA0100C7}" destId="{E62D11CC-5DEF-4F96-AE19-6E65D44DAB64}" srcOrd="0" destOrd="0" presId="urn:microsoft.com/office/officeart/2005/8/layout/vList2"/>
    <dgm:cxn modelId="{6C9E194D-48A5-41F3-B312-A74E83E9A46A}" type="presParOf" srcId="{266FB5CF-B2FE-47DE-9492-303EAA0100C7}" destId="{ADA3B038-3335-4AF1-AAC9-36ED3A75331B}" srcOrd="1" destOrd="0" presId="urn:microsoft.com/office/officeart/2005/8/layout/vList2"/>
    <dgm:cxn modelId="{D6EDC537-97D7-4957-B62C-DE6EB73B8737}" type="presParOf" srcId="{266FB5CF-B2FE-47DE-9492-303EAA0100C7}" destId="{D58F003F-B59B-4DCB-9C73-3D69B4535B60}" srcOrd="2" destOrd="0" presId="urn:microsoft.com/office/officeart/2005/8/layout/vList2"/>
    <dgm:cxn modelId="{26FE6B5F-2882-4452-86D0-25DEC4653D8E}" type="presParOf" srcId="{266FB5CF-B2FE-47DE-9492-303EAA0100C7}" destId="{4D53ADA6-C576-43DF-BDA3-2B835B2E7BCD}"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04452-F323-4AC3-ABC1-5E37578D5C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E2E2BD3-6A58-42A4-BEC4-CB1FDFC9CBC2}">
      <dgm:prSet/>
      <dgm:spPr/>
      <dgm:t>
        <a:bodyPr/>
        <a:lstStyle/>
        <a:p>
          <a:r>
            <a:rPr lang="hu-HU" b="1" i="0" baseline="0"/>
            <a:t>Definition</a:t>
          </a:r>
          <a:r>
            <a:rPr lang="hu-HU" b="0" i="0" baseline="0"/>
            <a:t>:</a:t>
          </a:r>
          <a:endParaRPr lang="en-US"/>
        </a:p>
      </dgm:t>
    </dgm:pt>
    <dgm:pt modelId="{696A10D7-2E36-4B3E-B70D-E7A75DBDBA7F}" type="parTrans" cxnId="{CF4461EC-C4D9-40E6-8AC4-7E96DCDF7760}">
      <dgm:prSet/>
      <dgm:spPr/>
      <dgm:t>
        <a:bodyPr/>
        <a:lstStyle/>
        <a:p>
          <a:endParaRPr lang="en-US"/>
        </a:p>
      </dgm:t>
    </dgm:pt>
    <dgm:pt modelId="{8B44B2FC-961D-4128-BF45-573E35388C31}" type="sibTrans" cxnId="{CF4461EC-C4D9-40E6-8AC4-7E96DCDF7760}">
      <dgm:prSet/>
      <dgm:spPr/>
      <dgm:t>
        <a:bodyPr/>
        <a:lstStyle/>
        <a:p>
          <a:endParaRPr lang="en-US"/>
        </a:p>
      </dgm:t>
    </dgm:pt>
    <dgm:pt modelId="{BD07813A-622F-4355-8512-93077EC879B6}">
      <dgm:prSet/>
      <dgm:spPr/>
      <dgm:t>
        <a:bodyPr/>
        <a:lstStyle/>
        <a:p>
          <a:r>
            <a:rPr lang="hu-HU" b="0" i="0" baseline="0"/>
            <a:t>A type of recursive-descent parsing.</a:t>
          </a:r>
          <a:endParaRPr lang="en-US"/>
        </a:p>
      </dgm:t>
    </dgm:pt>
    <dgm:pt modelId="{4E56945E-4478-4B49-841E-4C36ED444653}" type="parTrans" cxnId="{AE34F63D-9E6D-4BB5-AAED-AEC0A040BC00}">
      <dgm:prSet/>
      <dgm:spPr/>
      <dgm:t>
        <a:bodyPr/>
        <a:lstStyle/>
        <a:p>
          <a:endParaRPr lang="en-US"/>
        </a:p>
      </dgm:t>
    </dgm:pt>
    <dgm:pt modelId="{4A48AEAA-5F82-494E-8B2C-BA7F914DCF07}" type="sibTrans" cxnId="{AE34F63D-9E6D-4BB5-AAED-AEC0A040BC00}">
      <dgm:prSet/>
      <dgm:spPr/>
      <dgm:t>
        <a:bodyPr/>
        <a:lstStyle/>
        <a:p>
          <a:endParaRPr lang="en-US"/>
        </a:p>
      </dgm:t>
    </dgm:pt>
    <dgm:pt modelId="{3BF6400A-8570-4389-810C-E8B1EFEB7075}">
      <dgm:prSet/>
      <dgm:spPr/>
      <dgm:t>
        <a:bodyPr/>
        <a:lstStyle/>
        <a:p>
          <a:r>
            <a:rPr lang="hu-HU" b="0" i="0" baseline="0"/>
            <a:t>Uses lookahead to decide which grammar production to apply next.</a:t>
          </a:r>
          <a:endParaRPr lang="en-US"/>
        </a:p>
      </dgm:t>
    </dgm:pt>
    <dgm:pt modelId="{F4C72E60-407F-4BB0-B80F-CABD0093918E}" type="parTrans" cxnId="{C4BB565C-BD59-46E9-8A45-E7766E30B72B}">
      <dgm:prSet/>
      <dgm:spPr/>
      <dgm:t>
        <a:bodyPr/>
        <a:lstStyle/>
        <a:p>
          <a:endParaRPr lang="en-US"/>
        </a:p>
      </dgm:t>
    </dgm:pt>
    <dgm:pt modelId="{D975026C-3E51-4D3C-986E-EF677EF58E09}" type="sibTrans" cxnId="{C4BB565C-BD59-46E9-8A45-E7766E30B72B}">
      <dgm:prSet/>
      <dgm:spPr/>
      <dgm:t>
        <a:bodyPr/>
        <a:lstStyle/>
        <a:p>
          <a:endParaRPr lang="en-US"/>
        </a:p>
      </dgm:t>
    </dgm:pt>
    <dgm:pt modelId="{F59191B0-C0DE-47D5-A9E6-1D9B6E485E5C}">
      <dgm:prSet/>
      <dgm:spPr/>
      <dgm:t>
        <a:bodyPr/>
        <a:lstStyle/>
        <a:p>
          <a:r>
            <a:rPr lang="hu-HU" b="1" i="0" baseline="0" dirty="0"/>
            <a:t>Key </a:t>
          </a:r>
          <a:r>
            <a:rPr lang="hu-HU" b="1" i="0" baseline="0" dirty="0" err="1"/>
            <a:t>Features</a:t>
          </a:r>
          <a:r>
            <a:rPr lang="hu-HU" b="0" i="0" baseline="0" dirty="0"/>
            <a:t>:</a:t>
          </a:r>
          <a:endParaRPr lang="en-US" dirty="0"/>
        </a:p>
      </dgm:t>
    </dgm:pt>
    <dgm:pt modelId="{CFFD82D0-9584-42E7-A9A8-31D92963C26D}" type="parTrans" cxnId="{F6893E3F-CC5D-4130-AF59-9EFD99367010}">
      <dgm:prSet/>
      <dgm:spPr/>
      <dgm:t>
        <a:bodyPr/>
        <a:lstStyle/>
        <a:p>
          <a:endParaRPr lang="en-US"/>
        </a:p>
      </dgm:t>
    </dgm:pt>
    <dgm:pt modelId="{AE2F6527-9ECA-4E06-B278-5E20E0CBBC03}" type="sibTrans" cxnId="{F6893E3F-CC5D-4130-AF59-9EFD99367010}">
      <dgm:prSet/>
      <dgm:spPr/>
      <dgm:t>
        <a:bodyPr/>
        <a:lstStyle/>
        <a:p>
          <a:endParaRPr lang="en-US"/>
        </a:p>
      </dgm:t>
    </dgm:pt>
    <dgm:pt modelId="{0CDBFBA4-E9DD-4DCC-A6CE-31E56E654027}">
      <dgm:prSet/>
      <dgm:spPr/>
      <dgm:t>
        <a:bodyPr/>
        <a:lstStyle/>
        <a:p>
          <a:r>
            <a:rPr lang="hu-HU" b="0" i="0" baseline="0" dirty="0" err="1"/>
            <a:t>Inspects</a:t>
          </a:r>
          <a:r>
            <a:rPr lang="hu-HU" b="0" i="0" baseline="0" dirty="0"/>
            <a:t> </a:t>
          </a:r>
          <a:r>
            <a:rPr lang="hu-HU" b="0" i="0" baseline="0" dirty="0" err="1"/>
            <a:t>the</a:t>
          </a:r>
          <a:r>
            <a:rPr lang="hu-HU" b="0" i="0" baseline="0" dirty="0"/>
            <a:t> </a:t>
          </a:r>
          <a:r>
            <a:rPr lang="hu-HU" b="0" i="0" baseline="0" dirty="0" err="1"/>
            <a:t>next</a:t>
          </a:r>
          <a:r>
            <a:rPr lang="hu-HU" b="0" i="0" baseline="0" dirty="0"/>
            <a:t> input </a:t>
          </a:r>
          <a:r>
            <a:rPr lang="hu-HU" b="0" i="0" baseline="0" dirty="0" err="1"/>
            <a:t>symbol</a:t>
          </a:r>
          <a:r>
            <a:rPr lang="hu-HU" b="0" i="0" baseline="0" dirty="0"/>
            <a:t> </a:t>
          </a:r>
          <a:r>
            <a:rPr lang="hu-HU" b="0" i="0" baseline="0" dirty="0" err="1"/>
            <a:t>to</a:t>
          </a:r>
          <a:r>
            <a:rPr lang="hu-HU" b="0" i="0" baseline="0" dirty="0"/>
            <a:t> </a:t>
          </a:r>
          <a:r>
            <a:rPr lang="hu-HU" b="0" i="0" baseline="0" dirty="0" err="1"/>
            <a:t>predict</a:t>
          </a:r>
          <a:r>
            <a:rPr lang="hu-HU" b="0" i="0" baseline="0" dirty="0"/>
            <a:t> </a:t>
          </a:r>
          <a:r>
            <a:rPr lang="hu-HU" b="0" i="0" baseline="0" dirty="0" err="1"/>
            <a:t>the</a:t>
          </a:r>
          <a:r>
            <a:rPr lang="hu-HU" b="0" i="0" baseline="0" dirty="0"/>
            <a:t> </a:t>
          </a:r>
          <a:r>
            <a:rPr lang="hu-HU" b="0" i="0" baseline="0" dirty="0" err="1"/>
            <a:t>correct</a:t>
          </a:r>
          <a:r>
            <a:rPr lang="hu-HU" b="0" i="0" baseline="0" dirty="0"/>
            <a:t> </a:t>
          </a:r>
          <a:r>
            <a:rPr lang="hu-HU" b="0" i="0" baseline="0" dirty="0" err="1"/>
            <a:t>production</a:t>
          </a:r>
          <a:r>
            <a:rPr lang="hu-HU" b="0" i="0" baseline="0" dirty="0"/>
            <a:t>.</a:t>
          </a:r>
          <a:endParaRPr lang="en-US" dirty="0"/>
        </a:p>
      </dgm:t>
    </dgm:pt>
    <dgm:pt modelId="{21569757-1D41-4D90-BA89-70AC66439455}" type="parTrans" cxnId="{DB9DE14A-F330-4BF4-AAB0-774ED5F643C8}">
      <dgm:prSet/>
      <dgm:spPr/>
      <dgm:t>
        <a:bodyPr/>
        <a:lstStyle/>
        <a:p>
          <a:endParaRPr lang="en-US"/>
        </a:p>
      </dgm:t>
    </dgm:pt>
    <dgm:pt modelId="{31C9A771-6B62-4CF0-B84B-A160F332B803}" type="sibTrans" cxnId="{DB9DE14A-F330-4BF4-AAB0-774ED5F643C8}">
      <dgm:prSet/>
      <dgm:spPr/>
      <dgm:t>
        <a:bodyPr/>
        <a:lstStyle/>
        <a:p>
          <a:endParaRPr lang="en-US"/>
        </a:p>
      </dgm:t>
    </dgm:pt>
    <dgm:pt modelId="{A69785A2-5550-49ED-BFE4-F1CD65677B75}">
      <dgm:prSet/>
      <dgm:spPr/>
      <dgm:t>
        <a:bodyPr/>
        <a:lstStyle/>
        <a:p>
          <a:r>
            <a:rPr lang="hu-HU" b="0" i="0" baseline="0" dirty="0" err="1"/>
            <a:t>Helps</a:t>
          </a:r>
          <a:r>
            <a:rPr lang="hu-HU" b="0" i="0" baseline="0" dirty="0"/>
            <a:t> </a:t>
          </a:r>
          <a:r>
            <a:rPr lang="hu-HU" b="0" i="0" baseline="0" dirty="0" err="1"/>
            <a:t>avoid</a:t>
          </a:r>
          <a:r>
            <a:rPr lang="hu-HU" b="0" i="0" baseline="0" dirty="0"/>
            <a:t> </a:t>
          </a:r>
          <a:r>
            <a:rPr lang="hu-HU" b="0" i="0" baseline="0" dirty="0" err="1"/>
            <a:t>backtracking</a:t>
          </a:r>
          <a:r>
            <a:rPr lang="hu-HU" b="0" i="0" baseline="0" dirty="0"/>
            <a:t> </a:t>
          </a:r>
          <a:r>
            <a:rPr lang="hu-HU" b="0" i="0" baseline="0" dirty="0" err="1"/>
            <a:t>by</a:t>
          </a:r>
          <a:r>
            <a:rPr lang="hu-HU" b="0" i="0" baseline="0" dirty="0"/>
            <a:t> </a:t>
          </a:r>
          <a:r>
            <a:rPr lang="hu-HU" b="0" i="0" baseline="0" dirty="0" err="1"/>
            <a:t>making</a:t>
          </a:r>
          <a:r>
            <a:rPr lang="hu-HU" b="0" i="0" baseline="0" dirty="0"/>
            <a:t> </a:t>
          </a:r>
          <a:r>
            <a:rPr lang="hu-HU" b="0" i="0" baseline="0" dirty="0" err="1"/>
            <a:t>decisions</a:t>
          </a:r>
          <a:r>
            <a:rPr lang="hu-HU" b="0" i="0" baseline="0" dirty="0"/>
            <a:t> </a:t>
          </a:r>
          <a:r>
            <a:rPr lang="hu-HU" b="0" i="0" baseline="0" dirty="0" err="1"/>
            <a:t>based</a:t>
          </a:r>
          <a:r>
            <a:rPr lang="hu-HU" b="0" i="0" baseline="0" dirty="0"/>
            <a:t> </a:t>
          </a:r>
          <a:r>
            <a:rPr lang="hu-HU" b="0" i="0" baseline="0" dirty="0" err="1"/>
            <a:t>on</a:t>
          </a:r>
          <a:r>
            <a:rPr lang="hu-HU" b="0" i="0" baseline="0" dirty="0"/>
            <a:t> </a:t>
          </a:r>
          <a:r>
            <a:rPr lang="hu-HU" b="0" i="0" baseline="0" dirty="0" err="1"/>
            <a:t>upcoming</a:t>
          </a:r>
          <a:r>
            <a:rPr lang="hu-HU" b="0" i="0" baseline="0" dirty="0"/>
            <a:t> </a:t>
          </a:r>
          <a:r>
            <a:rPr lang="hu-HU" b="0" i="0" baseline="0" dirty="0" err="1"/>
            <a:t>symbols</a:t>
          </a:r>
          <a:r>
            <a:rPr lang="hu-HU" b="0" i="0" baseline="0" dirty="0"/>
            <a:t>.</a:t>
          </a:r>
          <a:endParaRPr lang="en-US" dirty="0"/>
        </a:p>
      </dgm:t>
    </dgm:pt>
    <dgm:pt modelId="{2ACDABE1-E820-4996-B792-ABC961786BC5}" type="parTrans" cxnId="{70F576C2-906F-46AD-AE7B-495AE364513A}">
      <dgm:prSet/>
      <dgm:spPr/>
      <dgm:t>
        <a:bodyPr/>
        <a:lstStyle/>
        <a:p>
          <a:endParaRPr lang="en-US"/>
        </a:p>
      </dgm:t>
    </dgm:pt>
    <dgm:pt modelId="{BC56BE4C-2B68-43DA-A8E6-7DE8B8F20523}" type="sibTrans" cxnId="{70F576C2-906F-46AD-AE7B-495AE364513A}">
      <dgm:prSet/>
      <dgm:spPr/>
      <dgm:t>
        <a:bodyPr/>
        <a:lstStyle/>
        <a:p>
          <a:endParaRPr lang="en-US"/>
        </a:p>
      </dgm:t>
    </dgm:pt>
    <dgm:pt modelId="{64BF6AF4-1231-4F1B-A379-D9140A9828D4}">
      <dgm:prSet/>
      <dgm:spPr/>
      <dgm:t>
        <a:bodyPr/>
        <a:lstStyle/>
        <a:p>
          <a:r>
            <a:rPr lang="hu-HU" b="1" dirty="0" err="1"/>
            <a:t>Lookahead</a:t>
          </a:r>
          <a:endParaRPr lang="en-US" b="1" dirty="0"/>
        </a:p>
      </dgm:t>
    </dgm:pt>
    <dgm:pt modelId="{F8CBFAF9-EEEB-4BA6-9934-448AA1090B0F}" type="parTrans" cxnId="{DCDE7009-1F2D-4D1E-8A0F-F07B2CB7EB9A}">
      <dgm:prSet/>
      <dgm:spPr/>
      <dgm:t>
        <a:bodyPr/>
        <a:lstStyle/>
        <a:p>
          <a:endParaRPr lang="hu-HU"/>
        </a:p>
      </dgm:t>
    </dgm:pt>
    <dgm:pt modelId="{9BFA55B7-ACEC-4A4D-BEF8-62AA21370F0F}" type="sibTrans" cxnId="{DCDE7009-1F2D-4D1E-8A0F-F07B2CB7EB9A}">
      <dgm:prSet/>
      <dgm:spPr/>
      <dgm:t>
        <a:bodyPr/>
        <a:lstStyle/>
        <a:p>
          <a:endParaRPr lang="hu-HU"/>
        </a:p>
      </dgm:t>
    </dgm:pt>
    <dgm:pt modelId="{3D2CE4B5-193B-4326-9574-3EC102572544}">
      <dgm:prSet/>
      <dgm:spPr/>
      <dgm:t>
        <a:bodyPr/>
        <a:lstStyle/>
        <a:p>
          <a:r>
            <a:rPr lang="hu-HU" b="1" dirty="0"/>
            <a:t>FIRST </a:t>
          </a:r>
          <a:r>
            <a:rPr lang="hu-HU" b="1" dirty="0" err="1"/>
            <a:t>Set</a:t>
          </a:r>
          <a:endParaRPr lang="en-US" b="1" dirty="0"/>
        </a:p>
      </dgm:t>
    </dgm:pt>
    <dgm:pt modelId="{632D4E0F-CE01-4359-A055-58791A461D67}" type="parTrans" cxnId="{1CAF9A83-BD33-45E5-B6E1-6D3B22052FBE}">
      <dgm:prSet/>
      <dgm:spPr/>
      <dgm:t>
        <a:bodyPr/>
        <a:lstStyle/>
        <a:p>
          <a:endParaRPr lang="hu-HU"/>
        </a:p>
      </dgm:t>
    </dgm:pt>
    <dgm:pt modelId="{B0E53D02-C276-4300-AE49-D5B383E90331}" type="sibTrans" cxnId="{1CAF9A83-BD33-45E5-B6E1-6D3B22052FBE}">
      <dgm:prSet/>
      <dgm:spPr/>
      <dgm:t>
        <a:bodyPr/>
        <a:lstStyle/>
        <a:p>
          <a:endParaRPr lang="hu-HU"/>
        </a:p>
      </dgm:t>
    </dgm:pt>
    <dgm:pt modelId="{E30E5488-B056-4455-8A21-7EEC34FB6D92}" type="pres">
      <dgm:prSet presAssocID="{54204452-F323-4AC3-ABC1-5E37578D5CDC}" presName="linear" presStyleCnt="0">
        <dgm:presLayoutVars>
          <dgm:dir/>
          <dgm:animLvl val="lvl"/>
          <dgm:resizeHandles val="exact"/>
        </dgm:presLayoutVars>
      </dgm:prSet>
      <dgm:spPr/>
    </dgm:pt>
    <dgm:pt modelId="{FB05FEB8-4AFE-4CCC-AB21-2B793548EE0D}" type="pres">
      <dgm:prSet presAssocID="{5E2E2BD3-6A58-42A4-BEC4-CB1FDFC9CBC2}" presName="parentLin" presStyleCnt="0"/>
      <dgm:spPr/>
    </dgm:pt>
    <dgm:pt modelId="{BB43B0F5-957A-4534-8B9C-A7E289A91710}" type="pres">
      <dgm:prSet presAssocID="{5E2E2BD3-6A58-42A4-BEC4-CB1FDFC9CBC2}" presName="parentLeftMargin" presStyleLbl="node1" presStyleIdx="0" presStyleCnt="2"/>
      <dgm:spPr/>
    </dgm:pt>
    <dgm:pt modelId="{A752D296-61C6-4D27-ADBA-230BF6B14305}" type="pres">
      <dgm:prSet presAssocID="{5E2E2BD3-6A58-42A4-BEC4-CB1FDFC9CBC2}" presName="parentText" presStyleLbl="node1" presStyleIdx="0" presStyleCnt="2">
        <dgm:presLayoutVars>
          <dgm:chMax val="0"/>
          <dgm:bulletEnabled val="1"/>
        </dgm:presLayoutVars>
      </dgm:prSet>
      <dgm:spPr/>
    </dgm:pt>
    <dgm:pt modelId="{AEAFA21E-B649-4595-82BC-BF50024B4D24}" type="pres">
      <dgm:prSet presAssocID="{5E2E2BD3-6A58-42A4-BEC4-CB1FDFC9CBC2}" presName="negativeSpace" presStyleCnt="0"/>
      <dgm:spPr/>
    </dgm:pt>
    <dgm:pt modelId="{B96A48F5-CFFE-4594-822E-FB863011CBBA}" type="pres">
      <dgm:prSet presAssocID="{5E2E2BD3-6A58-42A4-BEC4-CB1FDFC9CBC2}" presName="childText" presStyleLbl="conFgAcc1" presStyleIdx="0" presStyleCnt="2">
        <dgm:presLayoutVars>
          <dgm:bulletEnabled val="1"/>
        </dgm:presLayoutVars>
      </dgm:prSet>
      <dgm:spPr/>
    </dgm:pt>
    <dgm:pt modelId="{D1F48595-FBE9-4955-AF17-EB13FF969450}" type="pres">
      <dgm:prSet presAssocID="{8B44B2FC-961D-4128-BF45-573E35388C31}" presName="spaceBetweenRectangles" presStyleCnt="0"/>
      <dgm:spPr/>
    </dgm:pt>
    <dgm:pt modelId="{737D2B53-F620-4641-911F-6B6B2FF297EB}" type="pres">
      <dgm:prSet presAssocID="{F59191B0-C0DE-47D5-A9E6-1D9B6E485E5C}" presName="parentLin" presStyleCnt="0"/>
      <dgm:spPr/>
    </dgm:pt>
    <dgm:pt modelId="{73100166-1349-400C-BB88-0889F41E7A36}" type="pres">
      <dgm:prSet presAssocID="{F59191B0-C0DE-47D5-A9E6-1D9B6E485E5C}" presName="parentLeftMargin" presStyleLbl="node1" presStyleIdx="0" presStyleCnt="2"/>
      <dgm:spPr/>
    </dgm:pt>
    <dgm:pt modelId="{5BF8CB16-8F6A-45FA-8882-94FC083BE04D}" type="pres">
      <dgm:prSet presAssocID="{F59191B0-C0DE-47D5-A9E6-1D9B6E485E5C}" presName="parentText" presStyleLbl="node1" presStyleIdx="1" presStyleCnt="2">
        <dgm:presLayoutVars>
          <dgm:chMax val="0"/>
          <dgm:bulletEnabled val="1"/>
        </dgm:presLayoutVars>
      </dgm:prSet>
      <dgm:spPr/>
    </dgm:pt>
    <dgm:pt modelId="{29786185-27BF-4AE2-9FB4-7F55A4674F3F}" type="pres">
      <dgm:prSet presAssocID="{F59191B0-C0DE-47D5-A9E6-1D9B6E485E5C}" presName="negativeSpace" presStyleCnt="0"/>
      <dgm:spPr/>
    </dgm:pt>
    <dgm:pt modelId="{5A987ED3-DFE1-4A04-B21A-5017BEE2B8F4}" type="pres">
      <dgm:prSet presAssocID="{F59191B0-C0DE-47D5-A9E6-1D9B6E485E5C}" presName="childText" presStyleLbl="conFgAcc1" presStyleIdx="1" presStyleCnt="2">
        <dgm:presLayoutVars>
          <dgm:bulletEnabled val="1"/>
        </dgm:presLayoutVars>
      </dgm:prSet>
      <dgm:spPr/>
    </dgm:pt>
  </dgm:ptLst>
  <dgm:cxnLst>
    <dgm:cxn modelId="{DCDE7009-1F2D-4D1E-8A0F-F07B2CB7EB9A}" srcId="{F59191B0-C0DE-47D5-A9E6-1D9B6E485E5C}" destId="{64BF6AF4-1231-4F1B-A379-D9140A9828D4}" srcOrd="0" destOrd="0" parTransId="{F8CBFAF9-EEEB-4BA6-9934-448AA1090B0F}" sibTransId="{9BFA55B7-ACEC-4A4D-BEF8-62AA21370F0F}"/>
    <dgm:cxn modelId="{08EB7B29-7418-4448-A4B0-870B1FECE5F0}" type="presOf" srcId="{5E2E2BD3-6A58-42A4-BEC4-CB1FDFC9CBC2}" destId="{A752D296-61C6-4D27-ADBA-230BF6B14305}" srcOrd="1" destOrd="0" presId="urn:microsoft.com/office/officeart/2005/8/layout/list1"/>
    <dgm:cxn modelId="{9B751736-C002-410C-8701-2394F0C342FF}" type="presOf" srcId="{3D2CE4B5-193B-4326-9574-3EC102572544}" destId="{5A987ED3-DFE1-4A04-B21A-5017BEE2B8F4}" srcOrd="0" destOrd="3" presId="urn:microsoft.com/office/officeart/2005/8/layout/list1"/>
    <dgm:cxn modelId="{AE34F63D-9E6D-4BB5-AAED-AEC0A040BC00}" srcId="{5E2E2BD3-6A58-42A4-BEC4-CB1FDFC9CBC2}" destId="{BD07813A-622F-4355-8512-93077EC879B6}" srcOrd="0" destOrd="0" parTransId="{4E56945E-4478-4B49-841E-4C36ED444653}" sibTransId="{4A48AEAA-5F82-494E-8B2C-BA7F914DCF07}"/>
    <dgm:cxn modelId="{F6893E3F-CC5D-4130-AF59-9EFD99367010}" srcId="{54204452-F323-4AC3-ABC1-5E37578D5CDC}" destId="{F59191B0-C0DE-47D5-A9E6-1D9B6E485E5C}" srcOrd="1" destOrd="0" parTransId="{CFFD82D0-9584-42E7-A9A8-31D92963C26D}" sibTransId="{AE2F6527-9ECA-4E06-B278-5E20E0CBBC03}"/>
    <dgm:cxn modelId="{C4BB565C-BD59-46E9-8A45-E7766E30B72B}" srcId="{5E2E2BD3-6A58-42A4-BEC4-CB1FDFC9CBC2}" destId="{3BF6400A-8570-4389-810C-E8B1EFEB7075}" srcOrd="1" destOrd="0" parTransId="{F4C72E60-407F-4BB0-B80F-CABD0093918E}" sibTransId="{D975026C-3E51-4D3C-986E-EF677EF58E09}"/>
    <dgm:cxn modelId="{6C5EF143-9486-498A-A698-B6B1B807A4B4}" type="presOf" srcId="{0CDBFBA4-E9DD-4DCC-A6CE-31E56E654027}" destId="{5A987ED3-DFE1-4A04-B21A-5017BEE2B8F4}" srcOrd="0" destOrd="1" presId="urn:microsoft.com/office/officeart/2005/8/layout/list1"/>
    <dgm:cxn modelId="{DB9DE14A-F330-4BF4-AAB0-774ED5F643C8}" srcId="{64BF6AF4-1231-4F1B-A379-D9140A9828D4}" destId="{0CDBFBA4-E9DD-4DCC-A6CE-31E56E654027}" srcOrd="0" destOrd="0" parTransId="{21569757-1D41-4D90-BA89-70AC66439455}" sibTransId="{31C9A771-6B62-4CF0-B84B-A160F332B803}"/>
    <dgm:cxn modelId="{FBA94157-0EE2-4721-91F2-09B1AC2E3D53}" type="presOf" srcId="{54204452-F323-4AC3-ABC1-5E37578D5CDC}" destId="{E30E5488-B056-4455-8A21-7EEC34FB6D92}" srcOrd="0" destOrd="0" presId="urn:microsoft.com/office/officeart/2005/8/layout/list1"/>
    <dgm:cxn modelId="{1CAF9A83-BD33-45E5-B6E1-6D3B22052FBE}" srcId="{F59191B0-C0DE-47D5-A9E6-1D9B6E485E5C}" destId="{3D2CE4B5-193B-4326-9574-3EC102572544}" srcOrd="1" destOrd="0" parTransId="{632D4E0F-CE01-4359-A055-58791A461D67}" sibTransId="{B0E53D02-C276-4300-AE49-D5B383E90331}"/>
    <dgm:cxn modelId="{F2567897-BC69-40B0-8248-7F6FAAF7D450}" type="presOf" srcId="{64BF6AF4-1231-4F1B-A379-D9140A9828D4}" destId="{5A987ED3-DFE1-4A04-B21A-5017BEE2B8F4}" srcOrd="0" destOrd="0" presId="urn:microsoft.com/office/officeart/2005/8/layout/list1"/>
    <dgm:cxn modelId="{F4A629B3-B416-47C5-9BAF-03EB4A22A98F}" type="presOf" srcId="{A69785A2-5550-49ED-BFE4-F1CD65677B75}" destId="{5A987ED3-DFE1-4A04-B21A-5017BEE2B8F4}" srcOrd="0" destOrd="2" presId="urn:microsoft.com/office/officeart/2005/8/layout/list1"/>
    <dgm:cxn modelId="{C51AFBBD-B3CA-445B-9015-E287E8F9CF33}" type="presOf" srcId="{F59191B0-C0DE-47D5-A9E6-1D9B6E485E5C}" destId="{5BF8CB16-8F6A-45FA-8882-94FC083BE04D}" srcOrd="1" destOrd="0" presId="urn:microsoft.com/office/officeart/2005/8/layout/list1"/>
    <dgm:cxn modelId="{6FA969BF-C665-4699-B244-33047C87D4A9}" type="presOf" srcId="{F59191B0-C0DE-47D5-A9E6-1D9B6E485E5C}" destId="{73100166-1349-400C-BB88-0889F41E7A36}" srcOrd="0" destOrd="0" presId="urn:microsoft.com/office/officeart/2005/8/layout/list1"/>
    <dgm:cxn modelId="{2AB43BC1-C5CD-4A61-BF40-2AC1C6EA12C5}" type="presOf" srcId="{5E2E2BD3-6A58-42A4-BEC4-CB1FDFC9CBC2}" destId="{BB43B0F5-957A-4534-8B9C-A7E289A91710}" srcOrd="0" destOrd="0" presId="urn:microsoft.com/office/officeart/2005/8/layout/list1"/>
    <dgm:cxn modelId="{70F576C2-906F-46AD-AE7B-495AE364513A}" srcId="{64BF6AF4-1231-4F1B-A379-D9140A9828D4}" destId="{A69785A2-5550-49ED-BFE4-F1CD65677B75}" srcOrd="1" destOrd="0" parTransId="{2ACDABE1-E820-4996-B792-ABC961786BC5}" sibTransId="{BC56BE4C-2B68-43DA-A8E6-7DE8B8F20523}"/>
    <dgm:cxn modelId="{B62A3BC4-7E96-4122-AE52-B4F3A0C31EB4}" type="presOf" srcId="{3BF6400A-8570-4389-810C-E8B1EFEB7075}" destId="{B96A48F5-CFFE-4594-822E-FB863011CBBA}" srcOrd="0" destOrd="1" presId="urn:microsoft.com/office/officeart/2005/8/layout/list1"/>
    <dgm:cxn modelId="{0B42BAC9-8E36-4123-BE67-696A96B678CC}" type="presOf" srcId="{BD07813A-622F-4355-8512-93077EC879B6}" destId="{B96A48F5-CFFE-4594-822E-FB863011CBBA}" srcOrd="0" destOrd="0" presId="urn:microsoft.com/office/officeart/2005/8/layout/list1"/>
    <dgm:cxn modelId="{CF4461EC-C4D9-40E6-8AC4-7E96DCDF7760}" srcId="{54204452-F323-4AC3-ABC1-5E37578D5CDC}" destId="{5E2E2BD3-6A58-42A4-BEC4-CB1FDFC9CBC2}" srcOrd="0" destOrd="0" parTransId="{696A10D7-2E36-4B3E-B70D-E7A75DBDBA7F}" sibTransId="{8B44B2FC-961D-4128-BF45-573E35388C31}"/>
    <dgm:cxn modelId="{27D0B7FA-CD83-4FA4-95C1-BA7226C8E3F5}" type="presParOf" srcId="{E30E5488-B056-4455-8A21-7EEC34FB6D92}" destId="{FB05FEB8-4AFE-4CCC-AB21-2B793548EE0D}" srcOrd="0" destOrd="0" presId="urn:microsoft.com/office/officeart/2005/8/layout/list1"/>
    <dgm:cxn modelId="{84FC521D-B22E-4C6B-9216-35579F47FA7A}" type="presParOf" srcId="{FB05FEB8-4AFE-4CCC-AB21-2B793548EE0D}" destId="{BB43B0F5-957A-4534-8B9C-A7E289A91710}" srcOrd="0" destOrd="0" presId="urn:microsoft.com/office/officeart/2005/8/layout/list1"/>
    <dgm:cxn modelId="{C8DF1D39-4D76-48DD-8914-5768EAD1B6A5}" type="presParOf" srcId="{FB05FEB8-4AFE-4CCC-AB21-2B793548EE0D}" destId="{A752D296-61C6-4D27-ADBA-230BF6B14305}" srcOrd="1" destOrd="0" presId="urn:microsoft.com/office/officeart/2005/8/layout/list1"/>
    <dgm:cxn modelId="{72C047B1-74D3-4FAE-B34B-3E8BE18F6ED1}" type="presParOf" srcId="{E30E5488-B056-4455-8A21-7EEC34FB6D92}" destId="{AEAFA21E-B649-4595-82BC-BF50024B4D24}" srcOrd="1" destOrd="0" presId="urn:microsoft.com/office/officeart/2005/8/layout/list1"/>
    <dgm:cxn modelId="{787DBBFA-9A15-4092-96CE-053797FAE09C}" type="presParOf" srcId="{E30E5488-B056-4455-8A21-7EEC34FB6D92}" destId="{B96A48F5-CFFE-4594-822E-FB863011CBBA}" srcOrd="2" destOrd="0" presId="urn:microsoft.com/office/officeart/2005/8/layout/list1"/>
    <dgm:cxn modelId="{524B3D88-7965-4996-884D-9C489AD14997}" type="presParOf" srcId="{E30E5488-B056-4455-8A21-7EEC34FB6D92}" destId="{D1F48595-FBE9-4955-AF17-EB13FF969450}" srcOrd="3" destOrd="0" presId="urn:microsoft.com/office/officeart/2005/8/layout/list1"/>
    <dgm:cxn modelId="{44E583D8-D0BD-400C-BA61-6FA08D574114}" type="presParOf" srcId="{E30E5488-B056-4455-8A21-7EEC34FB6D92}" destId="{737D2B53-F620-4641-911F-6B6B2FF297EB}" srcOrd="4" destOrd="0" presId="urn:microsoft.com/office/officeart/2005/8/layout/list1"/>
    <dgm:cxn modelId="{EEEBD0DF-C998-47DD-8751-16C6241CC2A4}" type="presParOf" srcId="{737D2B53-F620-4641-911F-6B6B2FF297EB}" destId="{73100166-1349-400C-BB88-0889F41E7A36}" srcOrd="0" destOrd="0" presId="urn:microsoft.com/office/officeart/2005/8/layout/list1"/>
    <dgm:cxn modelId="{B0899E2D-8453-4CB7-9904-E9972FF5025D}" type="presParOf" srcId="{737D2B53-F620-4641-911F-6B6B2FF297EB}" destId="{5BF8CB16-8F6A-45FA-8882-94FC083BE04D}" srcOrd="1" destOrd="0" presId="urn:microsoft.com/office/officeart/2005/8/layout/list1"/>
    <dgm:cxn modelId="{4D3A8EF4-FA4F-4D39-91EA-B4B7B29097A8}" type="presParOf" srcId="{E30E5488-B056-4455-8A21-7EEC34FB6D92}" destId="{29786185-27BF-4AE2-9FB4-7F55A4674F3F}" srcOrd="5" destOrd="0" presId="urn:microsoft.com/office/officeart/2005/8/layout/list1"/>
    <dgm:cxn modelId="{5A884362-F613-4AD2-ABBC-C8CD7467AEC8}" type="presParOf" srcId="{E30E5488-B056-4455-8A21-7EEC34FB6D92}" destId="{5A987ED3-DFE1-4A04-B21A-5017BEE2B8F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1759B1-439B-429A-98C7-D804E997EEFA}"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0F1A59B-35CC-4525-BD7D-C895156CFD32}">
      <dgm:prSet custT="1"/>
      <dgm:spPr/>
      <dgm:t>
        <a:bodyPr/>
        <a:lstStyle/>
        <a:p>
          <a:r>
            <a:rPr lang="hu-HU" sz="1200" b="1" i="0" baseline="0" dirty="0" err="1"/>
            <a:t>What</a:t>
          </a:r>
          <a:r>
            <a:rPr lang="hu-HU" sz="1200" b="1" i="0" baseline="0" dirty="0"/>
            <a:t> is a FIRST </a:t>
          </a:r>
          <a:r>
            <a:rPr lang="hu-HU" sz="1200" b="1" i="0" baseline="0" dirty="0" err="1"/>
            <a:t>Set</a:t>
          </a:r>
          <a:r>
            <a:rPr lang="hu-HU" sz="1200" b="1" i="0" baseline="0" dirty="0"/>
            <a:t>?</a:t>
          </a:r>
          <a:endParaRPr lang="en-US" sz="1200" dirty="0"/>
        </a:p>
      </dgm:t>
    </dgm:pt>
    <dgm:pt modelId="{47EFF94F-4A16-4D29-A15E-D30048894B08}" type="parTrans" cxnId="{B6DEB72E-B008-4796-9C1D-E7BA29797499}">
      <dgm:prSet/>
      <dgm:spPr/>
      <dgm:t>
        <a:bodyPr/>
        <a:lstStyle/>
        <a:p>
          <a:endParaRPr lang="en-US"/>
        </a:p>
      </dgm:t>
    </dgm:pt>
    <dgm:pt modelId="{7B491DA8-3793-430C-BB3C-A0279F9ADD91}" type="sibTrans" cxnId="{B6DEB72E-B008-4796-9C1D-E7BA29797499}">
      <dgm:prSet/>
      <dgm:spPr/>
      <dgm:t>
        <a:bodyPr/>
        <a:lstStyle/>
        <a:p>
          <a:endParaRPr lang="en-US"/>
        </a:p>
      </dgm:t>
    </dgm:pt>
    <dgm:pt modelId="{DB809305-B09C-4126-996F-FBDD1188EE29}">
      <dgm:prSet custT="1"/>
      <dgm:spPr/>
      <dgm:t>
        <a:bodyPr/>
        <a:lstStyle/>
        <a:p>
          <a:r>
            <a:rPr lang="hu-HU" sz="1100" b="0" i="0" baseline="0" dirty="0"/>
            <a:t>A </a:t>
          </a:r>
          <a:r>
            <a:rPr lang="hu-HU" sz="1100" b="0" i="0" baseline="0" dirty="0" err="1"/>
            <a:t>set</a:t>
          </a:r>
          <a:r>
            <a:rPr lang="hu-HU" sz="1100" b="0" i="0" baseline="0" dirty="0"/>
            <a:t> </a:t>
          </a:r>
          <a:r>
            <a:rPr lang="hu-HU" sz="1100" b="0" i="0" baseline="0" dirty="0" err="1"/>
            <a:t>that</a:t>
          </a:r>
          <a:r>
            <a:rPr lang="hu-HU" sz="1100" b="0" i="0" baseline="0" dirty="0"/>
            <a:t> </a:t>
          </a:r>
          <a:r>
            <a:rPr lang="hu-HU" sz="1100" b="0" i="0" baseline="0" dirty="0" err="1"/>
            <a:t>includes</a:t>
          </a:r>
          <a:r>
            <a:rPr lang="hu-HU" sz="1100" b="0" i="0" baseline="0" dirty="0"/>
            <a:t> </a:t>
          </a:r>
          <a:r>
            <a:rPr lang="hu-HU" sz="1100" b="0" i="0" baseline="0" dirty="0" err="1"/>
            <a:t>all</a:t>
          </a:r>
          <a:r>
            <a:rPr lang="hu-HU" sz="1100" b="0" i="0" baseline="0" dirty="0"/>
            <a:t> </a:t>
          </a:r>
          <a:r>
            <a:rPr lang="hu-HU" sz="1100" b="0" i="0" baseline="0" dirty="0" err="1"/>
            <a:t>possible</a:t>
          </a:r>
          <a:r>
            <a:rPr lang="hu-HU" sz="1100" b="0" i="0" baseline="0" dirty="0"/>
            <a:t> </a:t>
          </a:r>
          <a:r>
            <a:rPr lang="hu-HU" sz="1100" b="0" i="0" baseline="0" dirty="0" err="1"/>
            <a:t>terminals</a:t>
          </a:r>
          <a:r>
            <a:rPr lang="hu-HU" sz="1100" b="0" i="0" baseline="0" dirty="0"/>
            <a:t> </a:t>
          </a:r>
          <a:r>
            <a:rPr lang="hu-HU" sz="1100" b="0" i="0" baseline="0" dirty="0" err="1"/>
            <a:t>that</a:t>
          </a:r>
          <a:r>
            <a:rPr lang="hu-HU" sz="1100" b="0" i="0" baseline="0" dirty="0"/>
            <a:t> </a:t>
          </a:r>
          <a:r>
            <a:rPr lang="hu-HU" sz="1100" b="0" i="0" baseline="0" dirty="0" err="1"/>
            <a:t>can</a:t>
          </a:r>
          <a:r>
            <a:rPr lang="hu-HU" sz="1100" b="0" i="0" baseline="0" dirty="0"/>
            <a:t> start </a:t>
          </a:r>
          <a:r>
            <a:rPr lang="hu-HU" sz="1100" b="0" i="0" baseline="0" dirty="0" err="1"/>
            <a:t>strings</a:t>
          </a:r>
          <a:r>
            <a:rPr lang="hu-HU" sz="1100" b="0" i="0" baseline="0" dirty="0"/>
            <a:t> </a:t>
          </a:r>
          <a:r>
            <a:rPr lang="hu-HU" sz="1100" b="0" i="0" baseline="0" dirty="0" err="1"/>
            <a:t>derived</a:t>
          </a:r>
          <a:r>
            <a:rPr lang="hu-HU" sz="1100" b="0" i="0" baseline="0" dirty="0"/>
            <a:t> </a:t>
          </a:r>
          <a:r>
            <a:rPr lang="hu-HU" sz="1100" b="0" i="0" baseline="0" dirty="0" err="1"/>
            <a:t>from</a:t>
          </a:r>
          <a:r>
            <a:rPr lang="hu-HU" sz="1100" b="0" i="0" baseline="0" dirty="0"/>
            <a:t> a </a:t>
          </a:r>
          <a:r>
            <a:rPr lang="hu-HU" sz="1100" b="0" i="0" baseline="0" dirty="0" err="1"/>
            <a:t>specific</a:t>
          </a:r>
          <a:r>
            <a:rPr lang="hu-HU" sz="1100" b="0" i="0" baseline="0" dirty="0"/>
            <a:t> </a:t>
          </a:r>
          <a:r>
            <a:rPr lang="hu-HU" sz="1100" b="0" i="0" baseline="0" dirty="0" err="1"/>
            <a:t>nonterminal</a:t>
          </a:r>
          <a:r>
            <a:rPr lang="hu-HU" sz="1100" b="0" i="0" baseline="0" dirty="0"/>
            <a:t>.</a:t>
          </a:r>
          <a:endParaRPr lang="en-US" sz="1100" dirty="0"/>
        </a:p>
      </dgm:t>
    </dgm:pt>
    <dgm:pt modelId="{57FA7856-D58E-4A52-A246-B320AC8C79C5}" type="parTrans" cxnId="{9B7BC29A-CA1C-42B2-8708-4742520B557E}">
      <dgm:prSet/>
      <dgm:spPr/>
      <dgm:t>
        <a:bodyPr/>
        <a:lstStyle/>
        <a:p>
          <a:endParaRPr lang="en-US"/>
        </a:p>
      </dgm:t>
    </dgm:pt>
    <dgm:pt modelId="{DEB5E54A-60AF-4FA1-9D91-79324625E52E}" type="sibTrans" cxnId="{9B7BC29A-CA1C-42B2-8708-4742520B557E}">
      <dgm:prSet/>
      <dgm:spPr/>
      <dgm:t>
        <a:bodyPr/>
        <a:lstStyle/>
        <a:p>
          <a:endParaRPr lang="en-US"/>
        </a:p>
      </dgm:t>
    </dgm:pt>
    <dgm:pt modelId="{ABDFA8AB-7CBF-422D-A9A4-B3E2961F6F9A}">
      <dgm:prSet custT="1"/>
      <dgm:spPr/>
      <dgm:t>
        <a:bodyPr/>
        <a:lstStyle/>
        <a:p>
          <a:r>
            <a:rPr lang="hu-HU" sz="1200" b="1" i="0" baseline="0" dirty="0" err="1"/>
            <a:t>Purpose</a:t>
          </a:r>
          <a:r>
            <a:rPr lang="hu-HU" sz="1200" b="1" i="0" baseline="0" dirty="0"/>
            <a:t> in Parsing</a:t>
          </a:r>
          <a:r>
            <a:rPr lang="hu-HU" sz="1200" b="0" i="0" baseline="0" dirty="0"/>
            <a:t>:</a:t>
          </a:r>
          <a:endParaRPr lang="en-US" sz="1200" dirty="0"/>
        </a:p>
      </dgm:t>
    </dgm:pt>
    <dgm:pt modelId="{ACA28B00-9BD4-4A77-96A5-22E29756CDE5}" type="parTrans" cxnId="{5BA2B1A5-65B7-47FA-A405-F36C46ABFC81}">
      <dgm:prSet/>
      <dgm:spPr/>
      <dgm:t>
        <a:bodyPr/>
        <a:lstStyle/>
        <a:p>
          <a:endParaRPr lang="en-US"/>
        </a:p>
      </dgm:t>
    </dgm:pt>
    <dgm:pt modelId="{A096CA30-2D02-40DD-B1E0-8AFB20DCBC34}" type="sibTrans" cxnId="{5BA2B1A5-65B7-47FA-A405-F36C46ABFC81}">
      <dgm:prSet/>
      <dgm:spPr/>
      <dgm:t>
        <a:bodyPr/>
        <a:lstStyle/>
        <a:p>
          <a:endParaRPr lang="en-US"/>
        </a:p>
      </dgm:t>
    </dgm:pt>
    <dgm:pt modelId="{AF442FC9-5E68-4359-BB4D-164DBF6A47A9}">
      <dgm:prSet custT="1"/>
      <dgm:spPr/>
      <dgm:t>
        <a:bodyPr/>
        <a:lstStyle/>
        <a:p>
          <a:r>
            <a:rPr lang="hu-HU" sz="1100" b="0" i="0" baseline="0"/>
            <a:t>Helps the parser decide which production to apply without backtracking.</a:t>
          </a:r>
          <a:endParaRPr lang="en-US" sz="1100"/>
        </a:p>
      </dgm:t>
    </dgm:pt>
    <dgm:pt modelId="{D0C41C1C-E081-448A-B8D9-33D2D6691116}" type="parTrans" cxnId="{C1E50682-5A74-4FF6-BC92-8A5A140C8659}">
      <dgm:prSet/>
      <dgm:spPr/>
      <dgm:t>
        <a:bodyPr/>
        <a:lstStyle/>
        <a:p>
          <a:endParaRPr lang="en-US"/>
        </a:p>
      </dgm:t>
    </dgm:pt>
    <dgm:pt modelId="{A046990D-1D12-4D97-B0C8-0B0D07093A71}" type="sibTrans" cxnId="{C1E50682-5A74-4FF6-BC92-8A5A140C8659}">
      <dgm:prSet/>
      <dgm:spPr/>
      <dgm:t>
        <a:bodyPr/>
        <a:lstStyle/>
        <a:p>
          <a:endParaRPr lang="en-US"/>
        </a:p>
      </dgm:t>
    </dgm:pt>
    <dgm:pt modelId="{4438BEAE-084B-4912-833B-CB2327353CE6}">
      <dgm:prSet custT="1"/>
      <dgm:spPr/>
      <dgm:t>
        <a:bodyPr/>
        <a:lstStyle/>
        <a:p>
          <a:r>
            <a:rPr lang="hu-HU" sz="1100" b="0" i="0" baseline="0" dirty="0" err="1"/>
            <a:t>Ensures</a:t>
          </a:r>
          <a:r>
            <a:rPr lang="hu-HU" sz="1100" b="0" i="0" baseline="0" dirty="0"/>
            <a:t> </a:t>
          </a:r>
          <a:r>
            <a:rPr lang="hu-HU" sz="1100" b="0" i="0" baseline="0" dirty="0" err="1"/>
            <a:t>the</a:t>
          </a:r>
          <a:r>
            <a:rPr lang="hu-HU" sz="1100" b="0" i="0" baseline="0" dirty="0"/>
            <a:t> parser </a:t>
          </a:r>
          <a:r>
            <a:rPr lang="hu-HU" sz="1100" b="0" i="0" baseline="0" dirty="0" err="1"/>
            <a:t>can</a:t>
          </a:r>
          <a:r>
            <a:rPr lang="hu-HU" sz="1100" b="0" i="0" baseline="0" dirty="0"/>
            <a:t> </a:t>
          </a:r>
          <a:r>
            <a:rPr lang="hu-HU" sz="1100" b="0" i="0" baseline="0" dirty="0" err="1"/>
            <a:t>make</a:t>
          </a:r>
          <a:r>
            <a:rPr lang="hu-HU" sz="1100" b="0" i="0" baseline="0" dirty="0"/>
            <a:t> </a:t>
          </a:r>
          <a:r>
            <a:rPr lang="hu-HU" sz="1100" b="0" i="0" baseline="0" dirty="0" err="1"/>
            <a:t>efficient</a:t>
          </a:r>
          <a:r>
            <a:rPr lang="hu-HU" sz="1100" b="0" i="0" baseline="0" dirty="0"/>
            <a:t> and </a:t>
          </a:r>
          <a:r>
            <a:rPr lang="hu-HU" sz="1100" b="0" i="0" baseline="0" dirty="0" err="1"/>
            <a:t>accurate</a:t>
          </a:r>
          <a:r>
            <a:rPr lang="hu-HU" sz="1100" b="0" i="0" baseline="0" dirty="0"/>
            <a:t> </a:t>
          </a:r>
          <a:r>
            <a:rPr lang="hu-HU" sz="1100" b="0" i="0" baseline="0" dirty="0" err="1"/>
            <a:t>choices</a:t>
          </a:r>
          <a:r>
            <a:rPr lang="hu-HU" sz="1100" b="0" i="0" baseline="0" dirty="0"/>
            <a:t> </a:t>
          </a:r>
          <a:r>
            <a:rPr lang="hu-HU" sz="1100" b="0" i="0" baseline="0" dirty="0" err="1"/>
            <a:t>by</a:t>
          </a:r>
          <a:r>
            <a:rPr lang="hu-HU" sz="1100" b="0" i="0" baseline="0" dirty="0"/>
            <a:t> </a:t>
          </a:r>
          <a:r>
            <a:rPr lang="hu-HU" sz="1100" b="0" i="0" baseline="0" dirty="0" err="1"/>
            <a:t>looking</a:t>
          </a:r>
          <a:r>
            <a:rPr lang="hu-HU" sz="1100" b="0" i="0" baseline="0" dirty="0"/>
            <a:t> </a:t>
          </a:r>
          <a:r>
            <a:rPr lang="hu-HU" sz="1100" b="0" i="0" baseline="0" dirty="0" err="1"/>
            <a:t>at</a:t>
          </a:r>
          <a:r>
            <a:rPr lang="hu-HU" sz="1100" b="0" i="0" baseline="0" dirty="0"/>
            <a:t> </a:t>
          </a:r>
          <a:r>
            <a:rPr lang="hu-HU" sz="1100" b="0" i="0" baseline="0" dirty="0" err="1"/>
            <a:t>the</a:t>
          </a:r>
          <a:r>
            <a:rPr lang="hu-HU" sz="1100" b="0" i="0" baseline="0" dirty="0"/>
            <a:t> </a:t>
          </a:r>
          <a:r>
            <a:rPr lang="hu-HU" sz="1100" b="0" i="0" baseline="0" dirty="0" err="1"/>
            <a:t>next</a:t>
          </a:r>
          <a:r>
            <a:rPr lang="hu-HU" sz="1100" b="0" i="0" baseline="0" dirty="0"/>
            <a:t> input </a:t>
          </a:r>
          <a:r>
            <a:rPr lang="hu-HU" sz="1100" b="0" i="0" baseline="0" dirty="0" err="1"/>
            <a:t>symbol</a:t>
          </a:r>
          <a:r>
            <a:rPr lang="hu-HU" sz="1100" b="0" i="0" baseline="0" dirty="0"/>
            <a:t>.</a:t>
          </a:r>
          <a:endParaRPr lang="en-US" sz="1100" dirty="0"/>
        </a:p>
      </dgm:t>
    </dgm:pt>
    <dgm:pt modelId="{0E862E28-5CE5-4D1F-8CBE-C0DCCB9EBA69}" type="parTrans" cxnId="{90AC230A-4D90-4A59-A1B5-6DC5DAAE5E5B}">
      <dgm:prSet/>
      <dgm:spPr/>
      <dgm:t>
        <a:bodyPr/>
        <a:lstStyle/>
        <a:p>
          <a:endParaRPr lang="en-US"/>
        </a:p>
      </dgm:t>
    </dgm:pt>
    <dgm:pt modelId="{D1E61421-AFE2-4D4E-BC2E-DE85CA170941}" type="sibTrans" cxnId="{90AC230A-4D90-4A59-A1B5-6DC5DAAE5E5B}">
      <dgm:prSet/>
      <dgm:spPr/>
      <dgm:t>
        <a:bodyPr/>
        <a:lstStyle/>
        <a:p>
          <a:endParaRPr lang="en-US"/>
        </a:p>
      </dgm:t>
    </dgm:pt>
    <dgm:pt modelId="{EF313073-51E4-4EC7-A684-4551F3D7CF7C}">
      <dgm:prSet custT="1"/>
      <dgm:spPr/>
      <dgm:t>
        <a:bodyPr/>
        <a:lstStyle/>
        <a:p>
          <a:r>
            <a:rPr lang="hu-HU" sz="1200" b="1" i="0" baseline="0" dirty="0" err="1"/>
            <a:t>How</a:t>
          </a:r>
          <a:r>
            <a:rPr lang="hu-HU" sz="1200" b="1" i="0" baseline="0" dirty="0"/>
            <a:t> </a:t>
          </a:r>
          <a:r>
            <a:rPr lang="hu-HU" sz="1200" b="1" i="0" baseline="0" dirty="0" err="1"/>
            <a:t>it</a:t>
          </a:r>
          <a:r>
            <a:rPr lang="hu-HU" sz="1200" b="1" i="0" baseline="0" dirty="0"/>
            <a:t> Works</a:t>
          </a:r>
          <a:r>
            <a:rPr lang="hu-HU" sz="1200" b="0" i="0" baseline="0" dirty="0"/>
            <a:t>:</a:t>
          </a:r>
          <a:endParaRPr lang="en-US" sz="1200" dirty="0"/>
        </a:p>
      </dgm:t>
    </dgm:pt>
    <dgm:pt modelId="{34253F9C-3A76-407D-A277-5C20F0396DEF}" type="parTrans" cxnId="{7F2F26DC-D75D-44D4-AEDB-DD3B96BA63E8}">
      <dgm:prSet/>
      <dgm:spPr/>
      <dgm:t>
        <a:bodyPr/>
        <a:lstStyle/>
        <a:p>
          <a:endParaRPr lang="en-US"/>
        </a:p>
      </dgm:t>
    </dgm:pt>
    <dgm:pt modelId="{871142F6-9283-4CFC-B0B0-69D32632ED2C}" type="sibTrans" cxnId="{7F2F26DC-D75D-44D4-AEDB-DD3B96BA63E8}">
      <dgm:prSet/>
      <dgm:spPr/>
      <dgm:t>
        <a:bodyPr/>
        <a:lstStyle/>
        <a:p>
          <a:endParaRPr lang="en-US"/>
        </a:p>
      </dgm:t>
    </dgm:pt>
    <dgm:pt modelId="{26B98693-8773-4419-AF5F-2043DB726CFC}">
      <dgm:prSet custT="1"/>
      <dgm:spPr/>
      <dgm:t>
        <a:bodyPr/>
        <a:lstStyle/>
        <a:p>
          <a:r>
            <a:rPr lang="hu-HU" sz="1100" b="0" i="0" baseline="0" dirty="0" err="1"/>
            <a:t>For</a:t>
          </a:r>
          <a:r>
            <a:rPr lang="hu-HU" sz="1100" b="0" i="0" baseline="0" dirty="0"/>
            <a:t> </a:t>
          </a:r>
          <a:r>
            <a:rPr lang="hu-HU" sz="1100" b="0" i="0" baseline="0" dirty="0" err="1"/>
            <a:t>each</a:t>
          </a:r>
          <a:r>
            <a:rPr lang="hu-HU" sz="1100" b="0" i="0" baseline="0" dirty="0"/>
            <a:t> </a:t>
          </a:r>
          <a:r>
            <a:rPr lang="hu-HU" sz="1100" b="0" i="0" baseline="0" dirty="0" err="1"/>
            <a:t>nonterminal</a:t>
          </a:r>
          <a:r>
            <a:rPr lang="hu-HU" sz="1100" b="0" i="0" baseline="0" dirty="0"/>
            <a:t>, FIRST </a:t>
          </a:r>
          <a:r>
            <a:rPr lang="hu-HU" sz="1100" b="0" i="0" baseline="0" dirty="0" err="1"/>
            <a:t>sets</a:t>
          </a:r>
          <a:r>
            <a:rPr lang="hu-HU" sz="1100" b="0" i="0" baseline="0" dirty="0"/>
            <a:t> </a:t>
          </a:r>
          <a:r>
            <a:rPr lang="hu-HU" sz="1100" b="0" i="0" baseline="0" dirty="0" err="1"/>
            <a:t>are</a:t>
          </a:r>
          <a:r>
            <a:rPr lang="hu-HU" sz="1100" b="0" i="0" baseline="0" dirty="0"/>
            <a:t> </a:t>
          </a:r>
          <a:r>
            <a:rPr lang="hu-HU" sz="1100" b="0" i="0" baseline="0" dirty="0" err="1"/>
            <a:t>precomputed</a:t>
          </a:r>
          <a:r>
            <a:rPr lang="hu-HU" sz="1100" b="0" i="0" baseline="0" dirty="0"/>
            <a:t>.</a:t>
          </a:r>
          <a:endParaRPr lang="en-US" sz="1100" dirty="0"/>
        </a:p>
      </dgm:t>
    </dgm:pt>
    <dgm:pt modelId="{8499EFC9-27BD-4FB8-A337-3F321910971E}" type="parTrans" cxnId="{9B41891A-D95D-4D1C-B5A2-B4A0728EFABC}">
      <dgm:prSet/>
      <dgm:spPr/>
      <dgm:t>
        <a:bodyPr/>
        <a:lstStyle/>
        <a:p>
          <a:endParaRPr lang="en-US"/>
        </a:p>
      </dgm:t>
    </dgm:pt>
    <dgm:pt modelId="{8EEDD683-732B-4975-AD8C-60E297978F94}" type="sibTrans" cxnId="{9B41891A-D95D-4D1C-B5A2-B4A0728EFABC}">
      <dgm:prSet/>
      <dgm:spPr/>
      <dgm:t>
        <a:bodyPr/>
        <a:lstStyle/>
        <a:p>
          <a:endParaRPr lang="en-US"/>
        </a:p>
      </dgm:t>
    </dgm:pt>
    <dgm:pt modelId="{16974E2F-D16C-4803-9162-F694170956E0}">
      <dgm:prSet custT="1"/>
      <dgm:spPr/>
      <dgm:t>
        <a:bodyPr/>
        <a:lstStyle/>
        <a:p>
          <a:r>
            <a:rPr lang="hu-HU" sz="1100" b="0" i="0" baseline="0" dirty="0" err="1"/>
            <a:t>When</a:t>
          </a:r>
          <a:r>
            <a:rPr lang="hu-HU" sz="1100" b="0" i="0" baseline="0" dirty="0"/>
            <a:t> a </a:t>
          </a:r>
          <a:r>
            <a:rPr lang="hu-HU" sz="1100" b="0" i="0" baseline="0" dirty="0" err="1"/>
            <a:t>nonterminal</a:t>
          </a:r>
          <a:r>
            <a:rPr lang="hu-HU" sz="1100" b="0" i="0" baseline="0" dirty="0"/>
            <a:t> is </a:t>
          </a:r>
          <a:r>
            <a:rPr lang="hu-HU" sz="1100" b="0" i="0" baseline="0" dirty="0" err="1"/>
            <a:t>encountered</a:t>
          </a:r>
          <a:r>
            <a:rPr lang="hu-HU" sz="1100" b="0" i="0" baseline="0" dirty="0"/>
            <a:t>, </a:t>
          </a:r>
          <a:r>
            <a:rPr lang="hu-HU" sz="1100" b="0" i="0" baseline="0" dirty="0" err="1"/>
            <a:t>the</a:t>
          </a:r>
          <a:r>
            <a:rPr lang="hu-HU" sz="1100" b="0" i="0" baseline="0" dirty="0"/>
            <a:t> parser </a:t>
          </a:r>
          <a:r>
            <a:rPr lang="hu-HU" sz="1100" b="0" i="0" baseline="0" dirty="0" err="1"/>
            <a:t>checks</a:t>
          </a:r>
          <a:r>
            <a:rPr lang="hu-HU" sz="1100" b="0" i="0" baseline="0" dirty="0"/>
            <a:t> </a:t>
          </a:r>
          <a:r>
            <a:rPr lang="hu-HU" sz="1100" b="0" i="0" baseline="0" dirty="0" err="1"/>
            <a:t>its</a:t>
          </a:r>
          <a:r>
            <a:rPr lang="hu-HU" sz="1100" b="0" i="0" baseline="0" dirty="0"/>
            <a:t> FIRST </a:t>
          </a:r>
          <a:r>
            <a:rPr lang="hu-HU" sz="1100" b="0" i="0" baseline="0" dirty="0" err="1"/>
            <a:t>set</a:t>
          </a:r>
          <a:r>
            <a:rPr lang="hu-HU" sz="1100" b="0" i="0" baseline="0" dirty="0"/>
            <a:t> </a:t>
          </a:r>
          <a:r>
            <a:rPr lang="hu-HU" sz="1100" b="0" i="0" baseline="0" dirty="0" err="1"/>
            <a:t>to</a:t>
          </a:r>
          <a:r>
            <a:rPr lang="hu-HU" sz="1100" b="0" i="0" baseline="0" dirty="0"/>
            <a:t> </a:t>
          </a:r>
          <a:r>
            <a:rPr lang="hu-HU" sz="1100" b="0" i="0" baseline="0" dirty="0" err="1"/>
            <a:t>determine</a:t>
          </a:r>
          <a:r>
            <a:rPr lang="hu-HU" sz="1100" b="0" i="0" baseline="0" dirty="0"/>
            <a:t> </a:t>
          </a:r>
          <a:r>
            <a:rPr lang="hu-HU" sz="1100" b="0" i="0" baseline="0" dirty="0" err="1"/>
            <a:t>which</a:t>
          </a:r>
          <a:r>
            <a:rPr lang="hu-HU" sz="1100" b="0" i="0" baseline="0" dirty="0"/>
            <a:t> </a:t>
          </a:r>
          <a:r>
            <a:rPr lang="hu-HU" sz="1100" b="0" i="0" baseline="0" dirty="0" err="1"/>
            <a:t>rule</a:t>
          </a:r>
          <a:r>
            <a:rPr lang="hu-HU" sz="1100" b="0" i="0" baseline="0" dirty="0"/>
            <a:t> </a:t>
          </a:r>
          <a:r>
            <a:rPr lang="hu-HU" sz="1100" b="0" i="0" baseline="0" dirty="0" err="1"/>
            <a:t>to</a:t>
          </a:r>
          <a:r>
            <a:rPr lang="hu-HU" sz="1100" b="0" i="0" baseline="0" dirty="0"/>
            <a:t> </a:t>
          </a:r>
          <a:r>
            <a:rPr lang="hu-HU" sz="1100" b="0" i="0" baseline="0" dirty="0" err="1"/>
            <a:t>apply</a:t>
          </a:r>
          <a:r>
            <a:rPr lang="hu-HU" sz="1100" b="0" i="0" baseline="0" dirty="0"/>
            <a:t> </a:t>
          </a:r>
          <a:r>
            <a:rPr lang="hu-HU" sz="1100" b="0" i="0" baseline="0" dirty="0" err="1"/>
            <a:t>based</a:t>
          </a:r>
          <a:r>
            <a:rPr lang="hu-HU" sz="1100" b="0" i="0" baseline="0" dirty="0"/>
            <a:t> </a:t>
          </a:r>
          <a:r>
            <a:rPr lang="hu-HU" sz="1100" b="0" i="0" baseline="0" dirty="0" err="1"/>
            <a:t>on</a:t>
          </a:r>
          <a:r>
            <a:rPr lang="hu-HU" sz="1100" b="0" i="0" baseline="0" dirty="0"/>
            <a:t> </a:t>
          </a:r>
          <a:r>
            <a:rPr lang="hu-HU" sz="1100" b="0" i="0" baseline="0" dirty="0" err="1"/>
            <a:t>the</a:t>
          </a:r>
          <a:r>
            <a:rPr lang="hu-HU" sz="1100" b="0" i="0" baseline="0" dirty="0"/>
            <a:t> </a:t>
          </a:r>
          <a:r>
            <a:rPr lang="hu-HU" sz="1100" b="0" i="0" baseline="0" dirty="0" err="1"/>
            <a:t>current</a:t>
          </a:r>
          <a:r>
            <a:rPr lang="hu-HU" sz="1100" b="0" i="0" baseline="0" dirty="0"/>
            <a:t> </a:t>
          </a:r>
          <a:r>
            <a:rPr lang="hu-HU" sz="1100" b="0" i="0" baseline="0" dirty="0" err="1"/>
            <a:t>lookahead</a:t>
          </a:r>
          <a:r>
            <a:rPr lang="hu-HU" sz="1100" b="0" i="0" baseline="0" dirty="0"/>
            <a:t> </a:t>
          </a:r>
          <a:r>
            <a:rPr lang="hu-HU" sz="1100" b="0" i="0" baseline="0" dirty="0" err="1"/>
            <a:t>symbol</a:t>
          </a:r>
          <a:r>
            <a:rPr lang="hu-HU" sz="1100" b="0" i="0" baseline="0" dirty="0"/>
            <a:t>.</a:t>
          </a:r>
          <a:endParaRPr lang="en-US" sz="1100" dirty="0"/>
        </a:p>
      </dgm:t>
    </dgm:pt>
    <dgm:pt modelId="{6B36B854-50CA-409E-A7AA-B5A83B40D0CA}" type="parTrans" cxnId="{1E0ED916-A936-4D50-BCFA-C59BC86DE702}">
      <dgm:prSet/>
      <dgm:spPr/>
      <dgm:t>
        <a:bodyPr/>
        <a:lstStyle/>
        <a:p>
          <a:endParaRPr lang="en-US"/>
        </a:p>
      </dgm:t>
    </dgm:pt>
    <dgm:pt modelId="{CEBC6788-7529-4889-B4B3-DF191013B74B}" type="sibTrans" cxnId="{1E0ED916-A936-4D50-BCFA-C59BC86DE702}">
      <dgm:prSet/>
      <dgm:spPr/>
      <dgm:t>
        <a:bodyPr/>
        <a:lstStyle/>
        <a:p>
          <a:endParaRPr lang="en-US"/>
        </a:p>
      </dgm:t>
    </dgm:pt>
    <dgm:pt modelId="{280CBDD8-9101-4A5E-B160-58E54158E20B}">
      <dgm:prSet custT="1"/>
      <dgm:spPr/>
      <dgm:t>
        <a:bodyPr/>
        <a:lstStyle/>
        <a:p>
          <a:r>
            <a:rPr lang="hu-HU" sz="1200" b="1" i="0" baseline="0" dirty="0" err="1"/>
            <a:t>Example</a:t>
          </a:r>
          <a:r>
            <a:rPr lang="hu-HU" sz="1200" b="1" i="0" baseline="0" dirty="0"/>
            <a:t> of </a:t>
          </a:r>
          <a:r>
            <a:rPr lang="hu-HU" sz="1200" b="1" i="0" baseline="0" dirty="0" err="1"/>
            <a:t>Use</a:t>
          </a:r>
          <a:r>
            <a:rPr lang="hu-HU" sz="1200" b="0" i="0" baseline="0" dirty="0"/>
            <a:t>:</a:t>
          </a:r>
          <a:endParaRPr lang="en-US" sz="1200" dirty="0"/>
        </a:p>
      </dgm:t>
    </dgm:pt>
    <dgm:pt modelId="{8F9BCC3B-E69A-4F26-9F95-6ACFFC910886}" type="parTrans" cxnId="{A9434E4C-671C-48F9-BB23-19065C7EA0E2}">
      <dgm:prSet/>
      <dgm:spPr/>
      <dgm:t>
        <a:bodyPr/>
        <a:lstStyle/>
        <a:p>
          <a:endParaRPr lang="en-US"/>
        </a:p>
      </dgm:t>
    </dgm:pt>
    <dgm:pt modelId="{1E9CA9C9-E9B1-4C12-94D1-0309DD46EAAD}" type="sibTrans" cxnId="{A9434E4C-671C-48F9-BB23-19065C7EA0E2}">
      <dgm:prSet/>
      <dgm:spPr/>
      <dgm:t>
        <a:bodyPr/>
        <a:lstStyle/>
        <a:p>
          <a:endParaRPr lang="en-US"/>
        </a:p>
      </dgm:t>
    </dgm:pt>
    <dgm:pt modelId="{57765728-3296-4493-ABDB-04B0DBCA9C0A}">
      <dgm:prSet custT="1"/>
      <dgm:spPr/>
      <dgm:t>
        <a:bodyPr/>
        <a:lstStyle/>
        <a:p>
          <a:r>
            <a:rPr lang="hu-HU" sz="1200" b="1" i="1" kern="1200" spc="200" baseline="0" dirty="0" err="1">
              <a:latin typeface="Times New Roman" panose="02020603050405020304" pitchFamily="18" charset="0"/>
              <a:cs typeface="Times New Roman" panose="02020603050405020304" pitchFamily="18" charset="0"/>
            </a:rPr>
            <a:t>A→aB</a:t>
          </a:r>
          <a:r>
            <a:rPr lang="hu-HU" sz="1200" b="1" i="0" kern="1200" spc="200" baseline="0" dirty="0">
              <a:latin typeface="Times New Roman" panose="02020603050405020304" pitchFamily="18" charset="0"/>
              <a:cs typeface="Times New Roman" panose="02020603050405020304" pitchFamily="18" charset="0"/>
            </a:rPr>
            <a:t>∣</a:t>
          </a:r>
          <a:r>
            <a:rPr lang="el-GR" sz="1200" b="1" i="1" kern="1200" spc="200" baseline="0" dirty="0">
              <a:latin typeface="Times New Roman" panose="02020603050405020304" pitchFamily="18" charset="0"/>
              <a:cs typeface="Times New Roman" panose="02020603050405020304" pitchFamily="18" charset="0"/>
            </a:rPr>
            <a:t>ϵ</a:t>
          </a:r>
          <a:endParaRPr lang="en-US" sz="1200" b="1" i="1" kern="1200" spc="200" baseline="0" dirty="0">
            <a:latin typeface="Times New Roman" panose="02020603050405020304" pitchFamily="18" charset="0"/>
            <a:cs typeface="Times New Roman" panose="02020603050405020304" pitchFamily="18" charset="0"/>
          </a:endParaRPr>
        </a:p>
      </dgm:t>
    </dgm:pt>
    <dgm:pt modelId="{94E1F389-AF57-4AF4-B8C6-2E354E8AA3CA}" type="parTrans" cxnId="{6DF0C593-F5CB-4256-83E4-DE06FABF6BFA}">
      <dgm:prSet/>
      <dgm:spPr/>
      <dgm:t>
        <a:bodyPr/>
        <a:lstStyle/>
        <a:p>
          <a:endParaRPr lang="en-US"/>
        </a:p>
      </dgm:t>
    </dgm:pt>
    <dgm:pt modelId="{075408F1-5595-495E-9BF8-EACCB45AF8D0}" type="sibTrans" cxnId="{6DF0C593-F5CB-4256-83E4-DE06FABF6BFA}">
      <dgm:prSet/>
      <dgm:spPr/>
      <dgm:t>
        <a:bodyPr/>
        <a:lstStyle/>
        <a:p>
          <a:endParaRPr lang="en-US"/>
        </a:p>
      </dgm:t>
    </dgm:pt>
    <dgm:pt modelId="{063C5BCD-1077-451F-874F-B824A399EFE7}">
      <dgm:prSet custT="1"/>
      <dgm:spPr/>
      <dgm:t>
        <a:bodyPr/>
        <a:lstStyle/>
        <a:p>
          <a:r>
            <a:rPr lang="hu-HU" sz="1200" b="1" i="0" baseline="0" dirty="0"/>
            <a:t>Benefit</a:t>
          </a:r>
          <a:r>
            <a:rPr lang="hu-HU" sz="1200" b="0" i="0" baseline="0" dirty="0"/>
            <a:t>:</a:t>
          </a:r>
          <a:endParaRPr lang="en-US" sz="1200" dirty="0"/>
        </a:p>
      </dgm:t>
    </dgm:pt>
    <dgm:pt modelId="{787690B9-AF93-4D07-8D74-5380098329AD}" type="parTrans" cxnId="{812D8A86-37A7-4937-9145-8FFC37A73E17}">
      <dgm:prSet/>
      <dgm:spPr/>
      <dgm:t>
        <a:bodyPr/>
        <a:lstStyle/>
        <a:p>
          <a:endParaRPr lang="en-US"/>
        </a:p>
      </dgm:t>
    </dgm:pt>
    <dgm:pt modelId="{B1B4149A-47F6-4850-872E-87821415C074}" type="sibTrans" cxnId="{812D8A86-37A7-4937-9145-8FFC37A73E17}">
      <dgm:prSet/>
      <dgm:spPr/>
      <dgm:t>
        <a:bodyPr/>
        <a:lstStyle/>
        <a:p>
          <a:endParaRPr lang="en-US"/>
        </a:p>
      </dgm:t>
    </dgm:pt>
    <dgm:pt modelId="{476DF6D3-2590-49BB-A56F-FE6688DB826F}">
      <dgm:prSet custT="1"/>
      <dgm:spPr/>
      <dgm:t>
        <a:bodyPr/>
        <a:lstStyle/>
        <a:p>
          <a:r>
            <a:rPr lang="hu-HU" sz="1100" b="0" i="0" baseline="0" dirty="0" err="1"/>
            <a:t>Improves</a:t>
          </a:r>
          <a:r>
            <a:rPr lang="hu-HU" sz="1100" b="0" i="0" baseline="0" dirty="0"/>
            <a:t> parsing </a:t>
          </a:r>
          <a:r>
            <a:rPr lang="hu-HU" sz="1100" b="0" i="0" baseline="0" dirty="0" err="1"/>
            <a:t>efficiency</a:t>
          </a:r>
          <a:r>
            <a:rPr lang="hu-HU" sz="1100" b="0" i="0" baseline="0" dirty="0"/>
            <a:t> and </a:t>
          </a:r>
          <a:r>
            <a:rPr lang="hu-HU" sz="1100" b="0" i="0" baseline="0" dirty="0" err="1"/>
            <a:t>makes</a:t>
          </a:r>
          <a:r>
            <a:rPr lang="hu-HU" sz="1100" b="0" i="0" baseline="0" dirty="0"/>
            <a:t> </a:t>
          </a:r>
          <a:r>
            <a:rPr lang="hu-HU" sz="1100" b="0" i="0" baseline="0" dirty="0" err="1"/>
            <a:t>predictive</a:t>
          </a:r>
          <a:r>
            <a:rPr lang="hu-HU" sz="1100" b="0" i="0" baseline="0" dirty="0"/>
            <a:t> parsing </a:t>
          </a:r>
          <a:r>
            <a:rPr lang="hu-HU" sz="1100" b="0" i="0" baseline="0" dirty="0" err="1"/>
            <a:t>possible</a:t>
          </a:r>
          <a:r>
            <a:rPr lang="hu-HU" sz="1100" b="0" i="0" baseline="0" dirty="0"/>
            <a:t> </a:t>
          </a:r>
          <a:r>
            <a:rPr lang="hu-HU" sz="1100" b="0" i="0" baseline="0" dirty="0" err="1"/>
            <a:t>for</a:t>
          </a:r>
          <a:r>
            <a:rPr lang="hu-HU" sz="1100" b="0" i="0" baseline="0" dirty="0"/>
            <a:t> a </a:t>
          </a:r>
          <a:r>
            <a:rPr lang="hu-HU" sz="1100" b="0" i="0" baseline="0" dirty="0" err="1"/>
            <a:t>wider</a:t>
          </a:r>
          <a:r>
            <a:rPr lang="hu-HU" sz="1100" b="0" i="0" baseline="0" dirty="0"/>
            <a:t> </a:t>
          </a:r>
          <a:r>
            <a:rPr lang="hu-HU" sz="1100" b="0" i="0" baseline="0" dirty="0" err="1"/>
            <a:t>range</a:t>
          </a:r>
          <a:r>
            <a:rPr lang="hu-HU" sz="1100" b="0" i="0" baseline="0" dirty="0"/>
            <a:t> of </a:t>
          </a:r>
          <a:r>
            <a:rPr lang="hu-HU" sz="1100" b="0" i="0" baseline="0" dirty="0" err="1"/>
            <a:t>grammars</a:t>
          </a:r>
          <a:r>
            <a:rPr lang="hu-HU" sz="1100" b="0" i="0" baseline="0" dirty="0"/>
            <a:t>.</a:t>
          </a:r>
          <a:endParaRPr lang="en-US" sz="1100" dirty="0"/>
        </a:p>
      </dgm:t>
    </dgm:pt>
    <dgm:pt modelId="{2EF5AA29-B6EB-4AE0-9A74-87A68B7F2DBD}" type="parTrans" cxnId="{1156ECB8-AFB4-4311-BAF6-0AC876380959}">
      <dgm:prSet/>
      <dgm:spPr/>
      <dgm:t>
        <a:bodyPr/>
        <a:lstStyle/>
        <a:p>
          <a:endParaRPr lang="en-US"/>
        </a:p>
      </dgm:t>
    </dgm:pt>
    <dgm:pt modelId="{A10CADD3-2273-4757-A7C2-C6B61A959245}" type="sibTrans" cxnId="{1156ECB8-AFB4-4311-BAF6-0AC876380959}">
      <dgm:prSet/>
      <dgm:spPr/>
      <dgm:t>
        <a:bodyPr/>
        <a:lstStyle/>
        <a:p>
          <a:endParaRPr lang="en-US"/>
        </a:p>
      </dgm:t>
    </dgm:pt>
    <dgm:pt modelId="{0BFD4A04-D992-4DD5-AE68-51126BC593D2}">
      <dgm:prSet custT="1"/>
      <dgm:spPr/>
      <dgm:t>
        <a:bodyPr/>
        <a:lstStyle/>
        <a:p>
          <a:r>
            <a:rPr lang="hu-HU" sz="1100" kern="1200" dirty="0" err="1"/>
            <a:t>For</a:t>
          </a:r>
          <a:r>
            <a:rPr lang="hu-HU" sz="1100" kern="1200" dirty="0"/>
            <a:t> a </a:t>
          </a:r>
          <a:r>
            <a:rPr lang="hu-HU" sz="1100" kern="1200" dirty="0" err="1"/>
            <a:t>grammar</a:t>
          </a:r>
          <a:r>
            <a:rPr lang="hu-HU" sz="1100" kern="1200" dirty="0"/>
            <a:t> </a:t>
          </a:r>
          <a:r>
            <a:rPr lang="hu-HU" sz="1100" kern="1200" dirty="0" err="1"/>
            <a:t>rule</a:t>
          </a:r>
          <a:r>
            <a:rPr lang="hu-HU" sz="1100" kern="1200" dirty="0"/>
            <a:t> like:</a:t>
          </a:r>
          <a:endParaRPr lang="en-US" sz="1100" kern="1200" dirty="0"/>
        </a:p>
      </dgm:t>
    </dgm:pt>
    <dgm:pt modelId="{0A7378F7-07A5-4170-9C34-62A3DB6B89EF}" type="parTrans" cxnId="{5D5233CC-4657-49BB-8F78-BF5BA6512F15}">
      <dgm:prSet/>
      <dgm:spPr/>
      <dgm:t>
        <a:bodyPr/>
        <a:lstStyle/>
        <a:p>
          <a:endParaRPr lang="hu-HU"/>
        </a:p>
      </dgm:t>
    </dgm:pt>
    <dgm:pt modelId="{973F0C5E-67F8-4A4F-8C66-8C1AFA4F3A96}" type="sibTrans" cxnId="{5D5233CC-4657-49BB-8F78-BF5BA6512F15}">
      <dgm:prSet/>
      <dgm:spPr/>
      <dgm:t>
        <a:bodyPr/>
        <a:lstStyle/>
        <a:p>
          <a:endParaRPr lang="hu-HU"/>
        </a:p>
      </dgm:t>
    </dgm:pt>
    <dgm:pt modelId="{ADE43D73-B27A-427D-927C-95437E729952}">
      <dgm:prSet custT="1"/>
      <dgm:spPr/>
      <dgm:t>
        <a:bodyPr/>
        <a:lstStyle/>
        <a:p>
          <a:r>
            <a:rPr lang="hu-HU" sz="1100" kern="1200" dirty="0"/>
            <a:t>The FIRST </a:t>
          </a:r>
          <a:r>
            <a:rPr lang="hu-HU" sz="1100" kern="1200" dirty="0" err="1"/>
            <a:t>set</a:t>
          </a:r>
          <a:r>
            <a:rPr lang="hu-HU" sz="1100" kern="1200" dirty="0"/>
            <a:t> of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hu-HU" sz="1100" kern="1200" dirty="0"/>
            <a:t> </a:t>
          </a:r>
          <a:r>
            <a:rPr lang="hu-HU" sz="1100" kern="1200" dirty="0" err="1"/>
            <a:t>would</a:t>
          </a:r>
          <a:r>
            <a:rPr lang="hu-HU" sz="1100" kern="1200" dirty="0"/>
            <a:t> </a:t>
          </a:r>
          <a:r>
            <a:rPr lang="hu-HU" sz="1100" kern="1200" dirty="0" err="1"/>
            <a:t>include</a:t>
          </a:r>
          <a:r>
            <a:rPr lang="hu-HU" sz="1100" kern="1200" dirty="0"/>
            <a:t>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el-GR"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ϵ</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t>
          </a:r>
          <a:r>
            <a:rPr lang="hu-HU" sz="1100" kern="1200" dirty="0" err="1"/>
            <a:t>since</a:t>
          </a:r>
          <a:r>
            <a:rPr lang="hu-HU" sz="1100" kern="1200" dirty="0"/>
            <a:t>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hu-HU" sz="1100" kern="1200" dirty="0"/>
            <a:t> </a:t>
          </a:r>
          <a:r>
            <a:rPr lang="hu-HU" sz="1100" kern="1200" dirty="0" err="1"/>
            <a:t>can</a:t>
          </a:r>
          <a:r>
            <a:rPr lang="hu-HU" sz="1100" kern="1200" dirty="0"/>
            <a:t> </a:t>
          </a:r>
          <a:r>
            <a:rPr lang="hu-HU" sz="1100" kern="1200" dirty="0" err="1"/>
            <a:t>derive</a:t>
          </a:r>
          <a:r>
            <a:rPr lang="hu-HU" sz="1100" kern="1200" dirty="0"/>
            <a:t>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hu-HU" sz="1100" kern="1200" dirty="0"/>
            <a:t> </a:t>
          </a:r>
          <a:r>
            <a:rPr lang="hu-HU" sz="1100" kern="1200" dirty="0" err="1"/>
            <a:t>or</a:t>
          </a:r>
          <a:r>
            <a:rPr lang="hu-HU" sz="1100" kern="1200" dirty="0"/>
            <a:t> </a:t>
          </a:r>
          <a:r>
            <a:rPr lang="hu-HU" sz="1100" kern="1200" dirty="0" err="1"/>
            <a:t>nothing</a:t>
          </a:r>
          <a:r>
            <a:rPr lang="hu-HU" sz="1100" kern="1200" dirty="0"/>
            <a:t>.</a:t>
          </a:r>
          <a:endParaRPr lang="en-US" sz="1100" kern="1200" dirty="0"/>
        </a:p>
      </dgm:t>
    </dgm:pt>
    <dgm:pt modelId="{3071214E-78E3-464F-B04F-23F10C2D39A1}" type="parTrans" cxnId="{0D2A64E5-B13B-48BE-B421-2C31757823BE}">
      <dgm:prSet/>
      <dgm:spPr/>
      <dgm:t>
        <a:bodyPr/>
        <a:lstStyle/>
        <a:p>
          <a:endParaRPr lang="hu-HU"/>
        </a:p>
      </dgm:t>
    </dgm:pt>
    <dgm:pt modelId="{AF278EF2-A220-4BF6-B8C7-E7F0A601F7AC}" type="sibTrans" cxnId="{0D2A64E5-B13B-48BE-B421-2C31757823BE}">
      <dgm:prSet/>
      <dgm:spPr/>
      <dgm:t>
        <a:bodyPr/>
        <a:lstStyle/>
        <a:p>
          <a:endParaRPr lang="hu-HU"/>
        </a:p>
      </dgm:t>
    </dgm:pt>
    <dgm:pt modelId="{163EAB37-A259-4330-AA89-A16DFA419CBF}" type="pres">
      <dgm:prSet presAssocID="{881759B1-439B-429A-98C7-D804E997EEFA}" presName="linear" presStyleCnt="0">
        <dgm:presLayoutVars>
          <dgm:dir/>
          <dgm:animLvl val="lvl"/>
          <dgm:resizeHandles val="exact"/>
        </dgm:presLayoutVars>
      </dgm:prSet>
      <dgm:spPr/>
    </dgm:pt>
    <dgm:pt modelId="{B43C09ED-5DF2-4F8D-8A82-2E99FF6FB822}" type="pres">
      <dgm:prSet presAssocID="{10F1A59B-35CC-4525-BD7D-C895156CFD32}" presName="parentLin" presStyleCnt="0"/>
      <dgm:spPr/>
    </dgm:pt>
    <dgm:pt modelId="{EA237D86-7EA1-4CCA-AFA5-23C0E1779F7B}" type="pres">
      <dgm:prSet presAssocID="{10F1A59B-35CC-4525-BD7D-C895156CFD32}" presName="parentLeftMargin" presStyleLbl="node1" presStyleIdx="0" presStyleCnt="5"/>
      <dgm:spPr/>
    </dgm:pt>
    <dgm:pt modelId="{D89650DB-D57D-477A-894E-BEB67159D2D2}" type="pres">
      <dgm:prSet presAssocID="{10F1A59B-35CC-4525-BD7D-C895156CFD32}" presName="parentText" presStyleLbl="node1" presStyleIdx="0" presStyleCnt="5">
        <dgm:presLayoutVars>
          <dgm:chMax val="0"/>
          <dgm:bulletEnabled val="1"/>
        </dgm:presLayoutVars>
      </dgm:prSet>
      <dgm:spPr/>
    </dgm:pt>
    <dgm:pt modelId="{0CD9A5AB-DD57-4453-A88D-AE161849902E}" type="pres">
      <dgm:prSet presAssocID="{10F1A59B-35CC-4525-BD7D-C895156CFD32}" presName="negativeSpace" presStyleCnt="0"/>
      <dgm:spPr/>
    </dgm:pt>
    <dgm:pt modelId="{F0CE537E-F2DF-4E23-A786-5967354AE340}" type="pres">
      <dgm:prSet presAssocID="{10F1A59B-35CC-4525-BD7D-C895156CFD32}" presName="childText" presStyleLbl="conFgAcc1" presStyleIdx="0" presStyleCnt="5">
        <dgm:presLayoutVars>
          <dgm:bulletEnabled val="1"/>
        </dgm:presLayoutVars>
      </dgm:prSet>
      <dgm:spPr/>
    </dgm:pt>
    <dgm:pt modelId="{E3DD15E1-5FF1-419B-8177-3FC0A9CBEABE}" type="pres">
      <dgm:prSet presAssocID="{7B491DA8-3793-430C-BB3C-A0279F9ADD91}" presName="spaceBetweenRectangles" presStyleCnt="0"/>
      <dgm:spPr/>
    </dgm:pt>
    <dgm:pt modelId="{CA62E124-5C68-4098-B54B-0DB7B224279D}" type="pres">
      <dgm:prSet presAssocID="{ABDFA8AB-7CBF-422D-A9A4-B3E2961F6F9A}" presName="parentLin" presStyleCnt="0"/>
      <dgm:spPr/>
    </dgm:pt>
    <dgm:pt modelId="{8C903A31-8910-4ABC-A7F6-66C0C7D4827D}" type="pres">
      <dgm:prSet presAssocID="{ABDFA8AB-7CBF-422D-A9A4-B3E2961F6F9A}" presName="parentLeftMargin" presStyleLbl="node1" presStyleIdx="0" presStyleCnt="5"/>
      <dgm:spPr/>
    </dgm:pt>
    <dgm:pt modelId="{28F6B58F-E321-4401-A7DB-215A6B9B6412}" type="pres">
      <dgm:prSet presAssocID="{ABDFA8AB-7CBF-422D-A9A4-B3E2961F6F9A}" presName="parentText" presStyleLbl="node1" presStyleIdx="1" presStyleCnt="5">
        <dgm:presLayoutVars>
          <dgm:chMax val="0"/>
          <dgm:bulletEnabled val="1"/>
        </dgm:presLayoutVars>
      </dgm:prSet>
      <dgm:spPr/>
    </dgm:pt>
    <dgm:pt modelId="{02CBFEEF-B716-402E-933D-619CCAE3F36D}" type="pres">
      <dgm:prSet presAssocID="{ABDFA8AB-7CBF-422D-A9A4-B3E2961F6F9A}" presName="negativeSpace" presStyleCnt="0"/>
      <dgm:spPr/>
    </dgm:pt>
    <dgm:pt modelId="{75452B54-3962-43F4-8FE9-1E1DF3638FE3}" type="pres">
      <dgm:prSet presAssocID="{ABDFA8AB-7CBF-422D-A9A4-B3E2961F6F9A}" presName="childText" presStyleLbl="conFgAcc1" presStyleIdx="1" presStyleCnt="5">
        <dgm:presLayoutVars>
          <dgm:bulletEnabled val="1"/>
        </dgm:presLayoutVars>
      </dgm:prSet>
      <dgm:spPr/>
    </dgm:pt>
    <dgm:pt modelId="{E8AF6E38-FF49-4009-9738-BE872F069436}" type="pres">
      <dgm:prSet presAssocID="{A096CA30-2D02-40DD-B1E0-8AFB20DCBC34}" presName="spaceBetweenRectangles" presStyleCnt="0"/>
      <dgm:spPr/>
    </dgm:pt>
    <dgm:pt modelId="{D27CC6DD-EB7F-4269-BE6E-ACFFE37C6C9B}" type="pres">
      <dgm:prSet presAssocID="{EF313073-51E4-4EC7-A684-4551F3D7CF7C}" presName="parentLin" presStyleCnt="0"/>
      <dgm:spPr/>
    </dgm:pt>
    <dgm:pt modelId="{F701CD88-3C73-4FD5-BD31-4C5D42F44874}" type="pres">
      <dgm:prSet presAssocID="{EF313073-51E4-4EC7-A684-4551F3D7CF7C}" presName="parentLeftMargin" presStyleLbl="node1" presStyleIdx="1" presStyleCnt="5"/>
      <dgm:spPr/>
    </dgm:pt>
    <dgm:pt modelId="{F86E1C51-EC3F-4EA7-8DAE-8F0623CE0F7F}" type="pres">
      <dgm:prSet presAssocID="{EF313073-51E4-4EC7-A684-4551F3D7CF7C}" presName="parentText" presStyleLbl="node1" presStyleIdx="2" presStyleCnt="5">
        <dgm:presLayoutVars>
          <dgm:chMax val="0"/>
          <dgm:bulletEnabled val="1"/>
        </dgm:presLayoutVars>
      </dgm:prSet>
      <dgm:spPr/>
    </dgm:pt>
    <dgm:pt modelId="{F1508AA0-F2E3-420C-8083-FEA718ADC276}" type="pres">
      <dgm:prSet presAssocID="{EF313073-51E4-4EC7-A684-4551F3D7CF7C}" presName="negativeSpace" presStyleCnt="0"/>
      <dgm:spPr/>
    </dgm:pt>
    <dgm:pt modelId="{B9081F20-A14A-463F-B5B3-69DD96E4FEC0}" type="pres">
      <dgm:prSet presAssocID="{EF313073-51E4-4EC7-A684-4551F3D7CF7C}" presName="childText" presStyleLbl="conFgAcc1" presStyleIdx="2" presStyleCnt="5">
        <dgm:presLayoutVars>
          <dgm:bulletEnabled val="1"/>
        </dgm:presLayoutVars>
      </dgm:prSet>
      <dgm:spPr/>
    </dgm:pt>
    <dgm:pt modelId="{4CC78129-60EE-48D6-B803-0EBC8288A43F}" type="pres">
      <dgm:prSet presAssocID="{871142F6-9283-4CFC-B0B0-69D32632ED2C}" presName="spaceBetweenRectangles" presStyleCnt="0"/>
      <dgm:spPr/>
    </dgm:pt>
    <dgm:pt modelId="{8E4D1236-A9C8-46BF-A641-9E73292D8B82}" type="pres">
      <dgm:prSet presAssocID="{280CBDD8-9101-4A5E-B160-58E54158E20B}" presName="parentLin" presStyleCnt="0"/>
      <dgm:spPr/>
    </dgm:pt>
    <dgm:pt modelId="{AC7F98B1-4DB7-46B9-8825-C838675DDB1F}" type="pres">
      <dgm:prSet presAssocID="{280CBDD8-9101-4A5E-B160-58E54158E20B}" presName="parentLeftMargin" presStyleLbl="node1" presStyleIdx="2" presStyleCnt="5"/>
      <dgm:spPr/>
    </dgm:pt>
    <dgm:pt modelId="{7D415AAD-FCE9-43E1-94B5-129E906B4D11}" type="pres">
      <dgm:prSet presAssocID="{280CBDD8-9101-4A5E-B160-58E54158E20B}" presName="parentText" presStyleLbl="node1" presStyleIdx="3" presStyleCnt="5">
        <dgm:presLayoutVars>
          <dgm:chMax val="0"/>
          <dgm:bulletEnabled val="1"/>
        </dgm:presLayoutVars>
      </dgm:prSet>
      <dgm:spPr/>
    </dgm:pt>
    <dgm:pt modelId="{38E3BFB8-3C1E-4C43-90CE-820F12FE53A7}" type="pres">
      <dgm:prSet presAssocID="{280CBDD8-9101-4A5E-B160-58E54158E20B}" presName="negativeSpace" presStyleCnt="0"/>
      <dgm:spPr/>
    </dgm:pt>
    <dgm:pt modelId="{103850EA-F9EB-46F1-9DC0-F9E0F6AEF693}" type="pres">
      <dgm:prSet presAssocID="{280CBDD8-9101-4A5E-B160-58E54158E20B}" presName="childText" presStyleLbl="conFgAcc1" presStyleIdx="3" presStyleCnt="5">
        <dgm:presLayoutVars>
          <dgm:bulletEnabled val="1"/>
        </dgm:presLayoutVars>
      </dgm:prSet>
      <dgm:spPr/>
    </dgm:pt>
    <dgm:pt modelId="{D2C92631-3675-439F-809A-2CD0F6E2510F}" type="pres">
      <dgm:prSet presAssocID="{1E9CA9C9-E9B1-4C12-94D1-0309DD46EAAD}" presName="spaceBetweenRectangles" presStyleCnt="0"/>
      <dgm:spPr/>
    </dgm:pt>
    <dgm:pt modelId="{68AF1473-512D-4F7E-8A20-E86194C97C10}" type="pres">
      <dgm:prSet presAssocID="{063C5BCD-1077-451F-874F-B824A399EFE7}" presName="parentLin" presStyleCnt="0"/>
      <dgm:spPr/>
    </dgm:pt>
    <dgm:pt modelId="{34EBE212-7DB1-4876-9855-D3F85B99659B}" type="pres">
      <dgm:prSet presAssocID="{063C5BCD-1077-451F-874F-B824A399EFE7}" presName="parentLeftMargin" presStyleLbl="node1" presStyleIdx="3" presStyleCnt="5"/>
      <dgm:spPr/>
    </dgm:pt>
    <dgm:pt modelId="{80023630-C031-40FA-B68B-80CC05AA7072}" type="pres">
      <dgm:prSet presAssocID="{063C5BCD-1077-451F-874F-B824A399EFE7}" presName="parentText" presStyleLbl="node1" presStyleIdx="4" presStyleCnt="5">
        <dgm:presLayoutVars>
          <dgm:chMax val="0"/>
          <dgm:bulletEnabled val="1"/>
        </dgm:presLayoutVars>
      </dgm:prSet>
      <dgm:spPr/>
    </dgm:pt>
    <dgm:pt modelId="{835C068D-15AA-45E4-A959-98FDC695EE65}" type="pres">
      <dgm:prSet presAssocID="{063C5BCD-1077-451F-874F-B824A399EFE7}" presName="negativeSpace" presStyleCnt="0"/>
      <dgm:spPr/>
    </dgm:pt>
    <dgm:pt modelId="{ECCB2CC0-6BA0-47E9-B0F5-9AE74046E628}" type="pres">
      <dgm:prSet presAssocID="{063C5BCD-1077-451F-874F-B824A399EFE7}" presName="childText" presStyleLbl="conFgAcc1" presStyleIdx="4" presStyleCnt="5">
        <dgm:presLayoutVars>
          <dgm:bulletEnabled val="1"/>
        </dgm:presLayoutVars>
      </dgm:prSet>
      <dgm:spPr/>
    </dgm:pt>
  </dgm:ptLst>
  <dgm:cxnLst>
    <dgm:cxn modelId="{90AC230A-4D90-4A59-A1B5-6DC5DAAE5E5B}" srcId="{ABDFA8AB-7CBF-422D-A9A4-B3E2961F6F9A}" destId="{4438BEAE-084B-4912-833B-CB2327353CE6}" srcOrd="1" destOrd="0" parTransId="{0E862E28-5CE5-4D1F-8CBE-C0DCCB9EBA69}" sibTransId="{D1E61421-AFE2-4D4E-BC2E-DE85CA170941}"/>
    <dgm:cxn modelId="{77107016-4F2D-4172-BD86-4B92FA4E5D47}" type="presOf" srcId="{881759B1-439B-429A-98C7-D804E997EEFA}" destId="{163EAB37-A259-4330-AA89-A16DFA419CBF}" srcOrd="0" destOrd="0" presId="urn:microsoft.com/office/officeart/2005/8/layout/list1"/>
    <dgm:cxn modelId="{1E0ED916-A936-4D50-BCFA-C59BC86DE702}" srcId="{EF313073-51E4-4EC7-A684-4551F3D7CF7C}" destId="{16974E2F-D16C-4803-9162-F694170956E0}" srcOrd="1" destOrd="0" parTransId="{6B36B854-50CA-409E-A7AA-B5A83B40D0CA}" sibTransId="{CEBC6788-7529-4889-B4B3-DF191013B74B}"/>
    <dgm:cxn modelId="{9B41891A-D95D-4D1C-B5A2-B4A0728EFABC}" srcId="{EF313073-51E4-4EC7-A684-4551F3D7CF7C}" destId="{26B98693-8773-4419-AF5F-2043DB726CFC}" srcOrd="0" destOrd="0" parTransId="{8499EFC9-27BD-4FB8-A337-3F321910971E}" sibTransId="{8EEDD683-732B-4975-AD8C-60E297978F94}"/>
    <dgm:cxn modelId="{67C2432A-9E6F-45CA-910D-FB8C17DF59BD}" type="presOf" srcId="{280CBDD8-9101-4A5E-B160-58E54158E20B}" destId="{7D415AAD-FCE9-43E1-94B5-129E906B4D11}" srcOrd="1" destOrd="0" presId="urn:microsoft.com/office/officeart/2005/8/layout/list1"/>
    <dgm:cxn modelId="{B6DEB72E-B008-4796-9C1D-E7BA29797499}" srcId="{881759B1-439B-429A-98C7-D804E997EEFA}" destId="{10F1A59B-35CC-4525-BD7D-C895156CFD32}" srcOrd="0" destOrd="0" parTransId="{47EFF94F-4A16-4D29-A15E-D30048894B08}" sibTransId="{7B491DA8-3793-430C-BB3C-A0279F9ADD91}"/>
    <dgm:cxn modelId="{5B825C34-361C-4244-B444-E7718E8D8B0A}" type="presOf" srcId="{EF313073-51E4-4EC7-A684-4551F3D7CF7C}" destId="{F701CD88-3C73-4FD5-BD31-4C5D42F44874}" srcOrd="0" destOrd="0" presId="urn:microsoft.com/office/officeart/2005/8/layout/list1"/>
    <dgm:cxn modelId="{EF10D53A-7C1A-46D1-A033-21702A1078A2}" type="presOf" srcId="{ABDFA8AB-7CBF-422D-A9A4-B3E2961F6F9A}" destId="{8C903A31-8910-4ABC-A7F6-66C0C7D4827D}" srcOrd="0" destOrd="0" presId="urn:microsoft.com/office/officeart/2005/8/layout/list1"/>
    <dgm:cxn modelId="{1096FF46-4DC3-483A-A9E4-066507F05ACC}" type="presOf" srcId="{AF442FC9-5E68-4359-BB4D-164DBF6A47A9}" destId="{75452B54-3962-43F4-8FE9-1E1DF3638FE3}" srcOrd="0" destOrd="0" presId="urn:microsoft.com/office/officeart/2005/8/layout/list1"/>
    <dgm:cxn modelId="{A9434E4C-671C-48F9-BB23-19065C7EA0E2}" srcId="{881759B1-439B-429A-98C7-D804E997EEFA}" destId="{280CBDD8-9101-4A5E-B160-58E54158E20B}" srcOrd="3" destOrd="0" parTransId="{8F9BCC3B-E69A-4F26-9F95-6ACFFC910886}" sibTransId="{1E9CA9C9-E9B1-4C12-94D1-0309DD46EAAD}"/>
    <dgm:cxn modelId="{0698866E-EA95-49CF-95C3-D77F9DD3CD30}" type="presOf" srcId="{26B98693-8773-4419-AF5F-2043DB726CFC}" destId="{B9081F20-A14A-463F-B5B3-69DD96E4FEC0}" srcOrd="0" destOrd="0" presId="urn:microsoft.com/office/officeart/2005/8/layout/list1"/>
    <dgm:cxn modelId="{54F5CF6E-FD09-4A4E-B048-0AEECB72E59E}" type="presOf" srcId="{063C5BCD-1077-451F-874F-B824A399EFE7}" destId="{80023630-C031-40FA-B68B-80CC05AA7072}" srcOrd="1" destOrd="0" presId="urn:microsoft.com/office/officeart/2005/8/layout/list1"/>
    <dgm:cxn modelId="{0C39524F-E628-4769-983A-8C547CD8A775}" type="presOf" srcId="{EF313073-51E4-4EC7-A684-4551F3D7CF7C}" destId="{F86E1C51-EC3F-4EA7-8DAE-8F0623CE0F7F}" srcOrd="1" destOrd="0" presId="urn:microsoft.com/office/officeart/2005/8/layout/list1"/>
    <dgm:cxn modelId="{5C229752-C027-4D69-89F5-017795118D86}" type="presOf" srcId="{476DF6D3-2590-49BB-A56F-FE6688DB826F}" destId="{ECCB2CC0-6BA0-47E9-B0F5-9AE74046E628}" srcOrd="0" destOrd="0" presId="urn:microsoft.com/office/officeart/2005/8/layout/list1"/>
    <dgm:cxn modelId="{C3B5CF74-D854-4855-A935-B832BD84585D}" type="presOf" srcId="{16974E2F-D16C-4803-9162-F694170956E0}" destId="{B9081F20-A14A-463F-B5B3-69DD96E4FEC0}" srcOrd="0" destOrd="1" presId="urn:microsoft.com/office/officeart/2005/8/layout/list1"/>
    <dgm:cxn modelId="{C1E50682-5A74-4FF6-BC92-8A5A140C8659}" srcId="{ABDFA8AB-7CBF-422D-A9A4-B3E2961F6F9A}" destId="{AF442FC9-5E68-4359-BB4D-164DBF6A47A9}" srcOrd="0" destOrd="0" parTransId="{D0C41C1C-E081-448A-B8D9-33D2D6691116}" sibTransId="{A046990D-1D12-4D97-B0C8-0B0D07093A71}"/>
    <dgm:cxn modelId="{812D8A86-37A7-4937-9145-8FFC37A73E17}" srcId="{881759B1-439B-429A-98C7-D804E997EEFA}" destId="{063C5BCD-1077-451F-874F-B824A399EFE7}" srcOrd="4" destOrd="0" parTransId="{787690B9-AF93-4D07-8D74-5380098329AD}" sibTransId="{B1B4149A-47F6-4850-872E-87821415C074}"/>
    <dgm:cxn modelId="{6DF0C593-F5CB-4256-83E4-DE06FABF6BFA}" srcId="{0BFD4A04-D992-4DD5-AE68-51126BC593D2}" destId="{57765728-3296-4493-ABDB-04B0DBCA9C0A}" srcOrd="0" destOrd="0" parTransId="{94E1F389-AF57-4AF4-B8C6-2E354E8AA3CA}" sibTransId="{075408F1-5595-495E-9BF8-EACCB45AF8D0}"/>
    <dgm:cxn modelId="{9B7BC29A-CA1C-42B2-8708-4742520B557E}" srcId="{10F1A59B-35CC-4525-BD7D-C895156CFD32}" destId="{DB809305-B09C-4126-996F-FBDD1188EE29}" srcOrd="0" destOrd="0" parTransId="{57FA7856-D58E-4A52-A246-B320AC8C79C5}" sibTransId="{DEB5E54A-60AF-4FA1-9D91-79324625E52E}"/>
    <dgm:cxn modelId="{B4C6C79F-D4EF-4E7A-A8AC-4250C0C498B7}" type="presOf" srcId="{DB809305-B09C-4126-996F-FBDD1188EE29}" destId="{F0CE537E-F2DF-4E23-A786-5967354AE340}" srcOrd="0" destOrd="0" presId="urn:microsoft.com/office/officeart/2005/8/layout/list1"/>
    <dgm:cxn modelId="{730025A0-2306-4B9C-AEFD-BF11706F0728}" type="presOf" srcId="{ABDFA8AB-7CBF-422D-A9A4-B3E2961F6F9A}" destId="{28F6B58F-E321-4401-A7DB-215A6B9B6412}" srcOrd="1" destOrd="0" presId="urn:microsoft.com/office/officeart/2005/8/layout/list1"/>
    <dgm:cxn modelId="{5BA2B1A5-65B7-47FA-A405-F36C46ABFC81}" srcId="{881759B1-439B-429A-98C7-D804E997EEFA}" destId="{ABDFA8AB-7CBF-422D-A9A4-B3E2961F6F9A}" srcOrd="1" destOrd="0" parTransId="{ACA28B00-9BD4-4A77-96A5-22E29756CDE5}" sibTransId="{A096CA30-2D02-40DD-B1E0-8AFB20DCBC34}"/>
    <dgm:cxn modelId="{80D07FAD-4914-4DBE-8BA4-A99E8DE138D1}" type="presOf" srcId="{10F1A59B-35CC-4525-BD7D-C895156CFD32}" destId="{D89650DB-D57D-477A-894E-BEB67159D2D2}" srcOrd="1" destOrd="0" presId="urn:microsoft.com/office/officeart/2005/8/layout/list1"/>
    <dgm:cxn modelId="{1E5440B2-A045-40EE-BD5B-9BC8E4124B75}" type="presOf" srcId="{063C5BCD-1077-451F-874F-B824A399EFE7}" destId="{34EBE212-7DB1-4876-9855-D3F85B99659B}" srcOrd="0" destOrd="0" presId="urn:microsoft.com/office/officeart/2005/8/layout/list1"/>
    <dgm:cxn modelId="{0458C2B4-070A-4B33-91FE-8FB66ABDE6F9}" type="presOf" srcId="{4438BEAE-084B-4912-833B-CB2327353CE6}" destId="{75452B54-3962-43F4-8FE9-1E1DF3638FE3}" srcOrd="0" destOrd="1" presId="urn:microsoft.com/office/officeart/2005/8/layout/list1"/>
    <dgm:cxn modelId="{1156ECB8-AFB4-4311-BAF6-0AC876380959}" srcId="{063C5BCD-1077-451F-874F-B824A399EFE7}" destId="{476DF6D3-2590-49BB-A56F-FE6688DB826F}" srcOrd="0" destOrd="0" parTransId="{2EF5AA29-B6EB-4AE0-9A74-87A68B7F2DBD}" sibTransId="{A10CADD3-2273-4757-A7C2-C6B61A959245}"/>
    <dgm:cxn modelId="{E06E36C1-B59F-4EB9-A46F-72E6EA7F4630}" type="presOf" srcId="{57765728-3296-4493-ABDB-04B0DBCA9C0A}" destId="{103850EA-F9EB-46F1-9DC0-F9E0F6AEF693}" srcOrd="0" destOrd="1" presId="urn:microsoft.com/office/officeart/2005/8/layout/list1"/>
    <dgm:cxn modelId="{B32D5AC3-551D-4652-B588-354A1A9100F5}" type="presOf" srcId="{0BFD4A04-D992-4DD5-AE68-51126BC593D2}" destId="{103850EA-F9EB-46F1-9DC0-F9E0F6AEF693}" srcOrd="0" destOrd="0" presId="urn:microsoft.com/office/officeart/2005/8/layout/list1"/>
    <dgm:cxn modelId="{5D5233CC-4657-49BB-8F78-BF5BA6512F15}" srcId="{280CBDD8-9101-4A5E-B160-58E54158E20B}" destId="{0BFD4A04-D992-4DD5-AE68-51126BC593D2}" srcOrd="0" destOrd="0" parTransId="{0A7378F7-07A5-4170-9C34-62A3DB6B89EF}" sibTransId="{973F0C5E-67F8-4A4F-8C66-8C1AFA4F3A96}"/>
    <dgm:cxn modelId="{7F2F26DC-D75D-44D4-AEDB-DD3B96BA63E8}" srcId="{881759B1-439B-429A-98C7-D804E997EEFA}" destId="{EF313073-51E4-4EC7-A684-4551F3D7CF7C}" srcOrd="2" destOrd="0" parTransId="{34253F9C-3A76-407D-A277-5C20F0396DEF}" sibTransId="{871142F6-9283-4CFC-B0B0-69D32632ED2C}"/>
    <dgm:cxn modelId="{E22E04E2-F650-42F9-9F57-63125126F9FC}" type="presOf" srcId="{10F1A59B-35CC-4525-BD7D-C895156CFD32}" destId="{EA237D86-7EA1-4CCA-AFA5-23C0E1779F7B}" srcOrd="0" destOrd="0" presId="urn:microsoft.com/office/officeart/2005/8/layout/list1"/>
    <dgm:cxn modelId="{0D2A64E5-B13B-48BE-B421-2C31757823BE}" srcId="{280CBDD8-9101-4A5E-B160-58E54158E20B}" destId="{ADE43D73-B27A-427D-927C-95437E729952}" srcOrd="1" destOrd="0" parTransId="{3071214E-78E3-464F-B04F-23F10C2D39A1}" sibTransId="{AF278EF2-A220-4BF6-B8C7-E7F0A601F7AC}"/>
    <dgm:cxn modelId="{A260D3F0-1DE3-462E-8483-4F83DD84AE93}" type="presOf" srcId="{ADE43D73-B27A-427D-927C-95437E729952}" destId="{103850EA-F9EB-46F1-9DC0-F9E0F6AEF693}" srcOrd="0" destOrd="2" presId="urn:microsoft.com/office/officeart/2005/8/layout/list1"/>
    <dgm:cxn modelId="{285EE4F6-3029-4232-B431-D00CC2192FDA}" type="presOf" srcId="{280CBDD8-9101-4A5E-B160-58E54158E20B}" destId="{AC7F98B1-4DB7-46B9-8825-C838675DDB1F}" srcOrd="0" destOrd="0" presId="urn:microsoft.com/office/officeart/2005/8/layout/list1"/>
    <dgm:cxn modelId="{D429622E-6A09-48E6-B70B-C096B8533EE6}" type="presParOf" srcId="{163EAB37-A259-4330-AA89-A16DFA419CBF}" destId="{B43C09ED-5DF2-4F8D-8A82-2E99FF6FB822}" srcOrd="0" destOrd="0" presId="urn:microsoft.com/office/officeart/2005/8/layout/list1"/>
    <dgm:cxn modelId="{4F8D8CE7-4497-4D73-B5BB-3A48293B691F}" type="presParOf" srcId="{B43C09ED-5DF2-4F8D-8A82-2E99FF6FB822}" destId="{EA237D86-7EA1-4CCA-AFA5-23C0E1779F7B}" srcOrd="0" destOrd="0" presId="urn:microsoft.com/office/officeart/2005/8/layout/list1"/>
    <dgm:cxn modelId="{049D5CEF-D660-498A-A197-3CD104391AC4}" type="presParOf" srcId="{B43C09ED-5DF2-4F8D-8A82-2E99FF6FB822}" destId="{D89650DB-D57D-477A-894E-BEB67159D2D2}" srcOrd="1" destOrd="0" presId="urn:microsoft.com/office/officeart/2005/8/layout/list1"/>
    <dgm:cxn modelId="{0F381104-3286-432D-85DC-8D39E191BC28}" type="presParOf" srcId="{163EAB37-A259-4330-AA89-A16DFA419CBF}" destId="{0CD9A5AB-DD57-4453-A88D-AE161849902E}" srcOrd="1" destOrd="0" presId="urn:microsoft.com/office/officeart/2005/8/layout/list1"/>
    <dgm:cxn modelId="{E3D3D060-F1AF-466F-AFB2-95922D578948}" type="presParOf" srcId="{163EAB37-A259-4330-AA89-A16DFA419CBF}" destId="{F0CE537E-F2DF-4E23-A786-5967354AE340}" srcOrd="2" destOrd="0" presId="urn:microsoft.com/office/officeart/2005/8/layout/list1"/>
    <dgm:cxn modelId="{73663D4C-65DC-4EAE-AB44-D763B68611C1}" type="presParOf" srcId="{163EAB37-A259-4330-AA89-A16DFA419CBF}" destId="{E3DD15E1-5FF1-419B-8177-3FC0A9CBEABE}" srcOrd="3" destOrd="0" presId="urn:microsoft.com/office/officeart/2005/8/layout/list1"/>
    <dgm:cxn modelId="{34FC5141-4B95-4526-B850-1522B2564397}" type="presParOf" srcId="{163EAB37-A259-4330-AA89-A16DFA419CBF}" destId="{CA62E124-5C68-4098-B54B-0DB7B224279D}" srcOrd="4" destOrd="0" presId="urn:microsoft.com/office/officeart/2005/8/layout/list1"/>
    <dgm:cxn modelId="{027BDDB2-C863-4B7F-A752-0F24A01D1834}" type="presParOf" srcId="{CA62E124-5C68-4098-B54B-0DB7B224279D}" destId="{8C903A31-8910-4ABC-A7F6-66C0C7D4827D}" srcOrd="0" destOrd="0" presId="urn:microsoft.com/office/officeart/2005/8/layout/list1"/>
    <dgm:cxn modelId="{CD761E50-B69F-454D-9FB3-87197026113D}" type="presParOf" srcId="{CA62E124-5C68-4098-B54B-0DB7B224279D}" destId="{28F6B58F-E321-4401-A7DB-215A6B9B6412}" srcOrd="1" destOrd="0" presId="urn:microsoft.com/office/officeart/2005/8/layout/list1"/>
    <dgm:cxn modelId="{0DD1EC2E-885C-4D68-819B-0C3CE762BF80}" type="presParOf" srcId="{163EAB37-A259-4330-AA89-A16DFA419CBF}" destId="{02CBFEEF-B716-402E-933D-619CCAE3F36D}" srcOrd="5" destOrd="0" presId="urn:microsoft.com/office/officeart/2005/8/layout/list1"/>
    <dgm:cxn modelId="{8CF718E3-6796-4E28-987A-30D02AEE262F}" type="presParOf" srcId="{163EAB37-A259-4330-AA89-A16DFA419CBF}" destId="{75452B54-3962-43F4-8FE9-1E1DF3638FE3}" srcOrd="6" destOrd="0" presId="urn:microsoft.com/office/officeart/2005/8/layout/list1"/>
    <dgm:cxn modelId="{5AD1C3D0-5285-42A5-9664-762FB115D455}" type="presParOf" srcId="{163EAB37-A259-4330-AA89-A16DFA419CBF}" destId="{E8AF6E38-FF49-4009-9738-BE872F069436}" srcOrd="7" destOrd="0" presId="urn:microsoft.com/office/officeart/2005/8/layout/list1"/>
    <dgm:cxn modelId="{C397B85E-45B9-4561-888C-66877EC35E9F}" type="presParOf" srcId="{163EAB37-A259-4330-AA89-A16DFA419CBF}" destId="{D27CC6DD-EB7F-4269-BE6E-ACFFE37C6C9B}" srcOrd="8" destOrd="0" presId="urn:microsoft.com/office/officeart/2005/8/layout/list1"/>
    <dgm:cxn modelId="{DF624AAE-FDCE-4E34-B2E3-5C821AC446B4}" type="presParOf" srcId="{D27CC6DD-EB7F-4269-BE6E-ACFFE37C6C9B}" destId="{F701CD88-3C73-4FD5-BD31-4C5D42F44874}" srcOrd="0" destOrd="0" presId="urn:microsoft.com/office/officeart/2005/8/layout/list1"/>
    <dgm:cxn modelId="{FE74F850-9E27-4DFB-9D57-BBA90E1B6661}" type="presParOf" srcId="{D27CC6DD-EB7F-4269-BE6E-ACFFE37C6C9B}" destId="{F86E1C51-EC3F-4EA7-8DAE-8F0623CE0F7F}" srcOrd="1" destOrd="0" presId="urn:microsoft.com/office/officeart/2005/8/layout/list1"/>
    <dgm:cxn modelId="{6C216060-A402-4450-8E41-0410230A51DA}" type="presParOf" srcId="{163EAB37-A259-4330-AA89-A16DFA419CBF}" destId="{F1508AA0-F2E3-420C-8083-FEA718ADC276}" srcOrd="9" destOrd="0" presId="urn:microsoft.com/office/officeart/2005/8/layout/list1"/>
    <dgm:cxn modelId="{F45E2985-1AAA-4C41-90E1-569010A11E08}" type="presParOf" srcId="{163EAB37-A259-4330-AA89-A16DFA419CBF}" destId="{B9081F20-A14A-463F-B5B3-69DD96E4FEC0}" srcOrd="10" destOrd="0" presId="urn:microsoft.com/office/officeart/2005/8/layout/list1"/>
    <dgm:cxn modelId="{AA1393F6-B82E-4A49-AD22-11FE4EE0B6C1}" type="presParOf" srcId="{163EAB37-A259-4330-AA89-A16DFA419CBF}" destId="{4CC78129-60EE-48D6-B803-0EBC8288A43F}" srcOrd="11" destOrd="0" presId="urn:microsoft.com/office/officeart/2005/8/layout/list1"/>
    <dgm:cxn modelId="{3027E189-4B20-4ADB-9D27-E027907B0992}" type="presParOf" srcId="{163EAB37-A259-4330-AA89-A16DFA419CBF}" destId="{8E4D1236-A9C8-46BF-A641-9E73292D8B82}" srcOrd="12" destOrd="0" presId="urn:microsoft.com/office/officeart/2005/8/layout/list1"/>
    <dgm:cxn modelId="{F22CFF06-2D17-42E1-8090-E377EF17F67C}" type="presParOf" srcId="{8E4D1236-A9C8-46BF-A641-9E73292D8B82}" destId="{AC7F98B1-4DB7-46B9-8825-C838675DDB1F}" srcOrd="0" destOrd="0" presId="urn:microsoft.com/office/officeart/2005/8/layout/list1"/>
    <dgm:cxn modelId="{51FD441E-5237-4A50-BC60-A347755BF85F}" type="presParOf" srcId="{8E4D1236-A9C8-46BF-A641-9E73292D8B82}" destId="{7D415AAD-FCE9-43E1-94B5-129E906B4D11}" srcOrd="1" destOrd="0" presId="urn:microsoft.com/office/officeart/2005/8/layout/list1"/>
    <dgm:cxn modelId="{CD349F89-9199-4873-AC90-423B02FA836E}" type="presParOf" srcId="{163EAB37-A259-4330-AA89-A16DFA419CBF}" destId="{38E3BFB8-3C1E-4C43-90CE-820F12FE53A7}" srcOrd="13" destOrd="0" presId="urn:microsoft.com/office/officeart/2005/8/layout/list1"/>
    <dgm:cxn modelId="{0D6102F4-1EDD-44E5-BA27-5EA63D4F1A12}" type="presParOf" srcId="{163EAB37-A259-4330-AA89-A16DFA419CBF}" destId="{103850EA-F9EB-46F1-9DC0-F9E0F6AEF693}" srcOrd="14" destOrd="0" presId="urn:microsoft.com/office/officeart/2005/8/layout/list1"/>
    <dgm:cxn modelId="{5203F5B8-21CF-407C-987C-98155FC5C7B1}" type="presParOf" srcId="{163EAB37-A259-4330-AA89-A16DFA419CBF}" destId="{D2C92631-3675-439F-809A-2CD0F6E2510F}" srcOrd="15" destOrd="0" presId="urn:microsoft.com/office/officeart/2005/8/layout/list1"/>
    <dgm:cxn modelId="{12AD0ED8-8F3B-47DD-A458-613925037F29}" type="presParOf" srcId="{163EAB37-A259-4330-AA89-A16DFA419CBF}" destId="{68AF1473-512D-4F7E-8A20-E86194C97C10}" srcOrd="16" destOrd="0" presId="urn:microsoft.com/office/officeart/2005/8/layout/list1"/>
    <dgm:cxn modelId="{CFC14EBD-EFA6-4FBA-92FC-5F4319FDFD9A}" type="presParOf" srcId="{68AF1473-512D-4F7E-8A20-E86194C97C10}" destId="{34EBE212-7DB1-4876-9855-D3F85B99659B}" srcOrd="0" destOrd="0" presId="urn:microsoft.com/office/officeart/2005/8/layout/list1"/>
    <dgm:cxn modelId="{4594FBAF-1E67-464A-8CD9-6A671806DF94}" type="presParOf" srcId="{68AF1473-512D-4F7E-8A20-E86194C97C10}" destId="{80023630-C031-40FA-B68B-80CC05AA7072}" srcOrd="1" destOrd="0" presId="urn:microsoft.com/office/officeart/2005/8/layout/list1"/>
    <dgm:cxn modelId="{0651F7C8-19BF-44D4-91B5-5877F7904A0C}" type="presParOf" srcId="{163EAB37-A259-4330-AA89-A16DFA419CBF}" destId="{835C068D-15AA-45E4-A959-98FDC695EE65}" srcOrd="17" destOrd="0" presId="urn:microsoft.com/office/officeart/2005/8/layout/list1"/>
    <dgm:cxn modelId="{132E5B10-D7BA-43FC-B3C5-768BEC63F6D5}" type="presParOf" srcId="{163EAB37-A259-4330-AA89-A16DFA419CBF}" destId="{ECCB2CC0-6BA0-47E9-B0F5-9AE74046E62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A483E3-E717-46F2-AFE4-D1068B774534}"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2123BE1B-EF88-45F6-A561-62302DEED063}">
      <dgm:prSet/>
      <dgm:spPr/>
      <dgm:t>
        <a:bodyPr/>
        <a:lstStyle/>
        <a:p>
          <a:r>
            <a:rPr lang="en-US" b="1" i="0" baseline="0"/>
            <a:t>What are ϵ-Productions?</a:t>
          </a:r>
          <a:endParaRPr lang="en-US"/>
        </a:p>
      </dgm:t>
    </dgm:pt>
    <dgm:pt modelId="{A0ED173F-12A5-44EB-B7B8-245509B7F2E3}" type="parTrans" cxnId="{5779BF69-00F8-4941-B17E-20B0593F4815}">
      <dgm:prSet/>
      <dgm:spPr/>
      <dgm:t>
        <a:bodyPr/>
        <a:lstStyle/>
        <a:p>
          <a:endParaRPr lang="en-US"/>
        </a:p>
      </dgm:t>
    </dgm:pt>
    <dgm:pt modelId="{7C46A977-9FC5-4001-BF0D-F89B8D0433B6}" type="sibTrans" cxnId="{5779BF69-00F8-4941-B17E-20B0593F4815}">
      <dgm:prSet/>
      <dgm:spPr/>
      <dgm:t>
        <a:bodyPr/>
        <a:lstStyle/>
        <a:p>
          <a:endParaRPr lang="en-US"/>
        </a:p>
      </dgm:t>
    </dgm:pt>
    <dgm:pt modelId="{FA6F2BC0-5B3C-45C7-B6E7-BE2A50BDCD70}">
      <dgm:prSet/>
      <dgm:spPr/>
      <dgm:t>
        <a:bodyPr/>
        <a:lstStyle/>
        <a:p>
          <a:r>
            <a:rPr lang="en-US" b="1" i="0" baseline="0"/>
            <a:t>Definition</a:t>
          </a:r>
          <a:r>
            <a:rPr lang="en-US" b="0" i="0" baseline="0"/>
            <a:t>: Productions that allow a nonterminal to derive an empty string (ϵ).</a:t>
          </a:r>
          <a:endParaRPr lang="en-US"/>
        </a:p>
      </dgm:t>
    </dgm:pt>
    <dgm:pt modelId="{440C7513-8A4A-40AE-BF84-96C5919C4281}" type="parTrans" cxnId="{B5EF4560-C567-4EDD-8112-72436D10EB0A}">
      <dgm:prSet/>
      <dgm:spPr/>
      <dgm:t>
        <a:bodyPr/>
        <a:lstStyle/>
        <a:p>
          <a:endParaRPr lang="en-US"/>
        </a:p>
      </dgm:t>
    </dgm:pt>
    <dgm:pt modelId="{ED3B69E4-FA2F-4756-8E33-EB82632EC673}" type="sibTrans" cxnId="{B5EF4560-C567-4EDD-8112-72436D10EB0A}">
      <dgm:prSet/>
      <dgm:spPr/>
      <dgm:t>
        <a:bodyPr/>
        <a:lstStyle/>
        <a:p>
          <a:endParaRPr lang="en-US"/>
        </a:p>
      </dgm:t>
    </dgm:pt>
    <dgm:pt modelId="{0D53AB0E-C9E9-45DE-8BAC-844129F0FBE6}">
      <dgm:prSet/>
      <dgm:spPr/>
      <dgm:t>
        <a:bodyPr/>
        <a:lstStyle/>
        <a:p>
          <a:r>
            <a:rPr lang="en-US" b="1" i="0" baseline="0"/>
            <a:t>Role</a:t>
          </a:r>
          <a:r>
            <a:rPr lang="en-US" b="0" i="0" baseline="0"/>
            <a:t>: Useful in grammars to handle optional elements or sequences with flexible structure.</a:t>
          </a:r>
          <a:endParaRPr lang="en-US"/>
        </a:p>
      </dgm:t>
    </dgm:pt>
    <dgm:pt modelId="{AF7C1D4A-C61E-4B89-86E5-C853D4B7B8C9}" type="parTrans" cxnId="{F6F79A5C-FCE8-409C-AF21-38C439A9D9F8}">
      <dgm:prSet/>
      <dgm:spPr/>
      <dgm:t>
        <a:bodyPr/>
        <a:lstStyle/>
        <a:p>
          <a:endParaRPr lang="en-US"/>
        </a:p>
      </dgm:t>
    </dgm:pt>
    <dgm:pt modelId="{97CE6C99-1D6B-4C88-B47F-0656BFAFBB1B}" type="sibTrans" cxnId="{F6F79A5C-FCE8-409C-AF21-38C439A9D9F8}">
      <dgm:prSet/>
      <dgm:spPr/>
      <dgm:t>
        <a:bodyPr/>
        <a:lstStyle/>
        <a:p>
          <a:endParaRPr lang="en-US"/>
        </a:p>
      </dgm:t>
    </dgm:pt>
    <dgm:pt modelId="{D667041E-6561-4FE1-A57E-7EC5FFEE1580}">
      <dgm:prSet/>
      <dgm:spPr/>
      <dgm:t>
        <a:bodyPr/>
        <a:lstStyle/>
        <a:p>
          <a:r>
            <a:rPr lang="en-US" b="1" i="0" baseline="0"/>
            <a:t>Why ϵ-Productions Matter</a:t>
          </a:r>
          <a:r>
            <a:rPr lang="en-US" b="0" i="0" baseline="0"/>
            <a:t>:</a:t>
          </a:r>
          <a:endParaRPr lang="en-US"/>
        </a:p>
      </dgm:t>
    </dgm:pt>
    <dgm:pt modelId="{9366FB3B-8954-4928-A472-5C7FF9D9D6BF}" type="parTrans" cxnId="{AA80AA23-6778-4451-A0D0-B47750A870B4}">
      <dgm:prSet/>
      <dgm:spPr/>
      <dgm:t>
        <a:bodyPr/>
        <a:lstStyle/>
        <a:p>
          <a:endParaRPr lang="en-US"/>
        </a:p>
      </dgm:t>
    </dgm:pt>
    <dgm:pt modelId="{0EEB42E2-701F-44EE-B78D-3072BD5AF5F0}" type="sibTrans" cxnId="{AA80AA23-6778-4451-A0D0-B47750A870B4}">
      <dgm:prSet/>
      <dgm:spPr/>
      <dgm:t>
        <a:bodyPr/>
        <a:lstStyle/>
        <a:p>
          <a:endParaRPr lang="en-US"/>
        </a:p>
      </dgm:t>
    </dgm:pt>
    <dgm:pt modelId="{9933C571-D0FA-41C6-ADD4-2984A1C20EB5}">
      <dgm:prSet/>
      <dgm:spPr/>
      <dgm:t>
        <a:bodyPr/>
        <a:lstStyle/>
        <a:p>
          <a:r>
            <a:rPr lang="en-US" b="0" i="0" baseline="0"/>
            <a:t>Allows the parser to proceed when a nonterminal doesn’t match any input symbol.</a:t>
          </a:r>
          <a:endParaRPr lang="en-US"/>
        </a:p>
      </dgm:t>
    </dgm:pt>
    <dgm:pt modelId="{E0134D27-4387-433F-A1D0-352381745771}" type="parTrans" cxnId="{0B10F960-9D29-4916-9FFF-076740DF09F4}">
      <dgm:prSet/>
      <dgm:spPr/>
      <dgm:t>
        <a:bodyPr/>
        <a:lstStyle/>
        <a:p>
          <a:endParaRPr lang="en-US"/>
        </a:p>
      </dgm:t>
    </dgm:pt>
    <dgm:pt modelId="{52FFD6BB-AA87-4C40-A47A-54C13ACDB4C3}" type="sibTrans" cxnId="{0B10F960-9D29-4916-9FFF-076740DF09F4}">
      <dgm:prSet/>
      <dgm:spPr/>
      <dgm:t>
        <a:bodyPr/>
        <a:lstStyle/>
        <a:p>
          <a:endParaRPr lang="en-US"/>
        </a:p>
      </dgm:t>
    </dgm:pt>
    <dgm:pt modelId="{8EF1047D-FD7F-499E-B123-97A62D8FF3F9}">
      <dgm:prSet/>
      <dgm:spPr/>
      <dgm:t>
        <a:bodyPr/>
        <a:lstStyle/>
        <a:p>
          <a:r>
            <a:rPr lang="en-US" b="0" i="0" baseline="0"/>
            <a:t>Helps manage cases where no specific tokens are expected in certain positions.</a:t>
          </a:r>
          <a:endParaRPr lang="en-US"/>
        </a:p>
      </dgm:t>
    </dgm:pt>
    <dgm:pt modelId="{A7F944D8-25A0-44F3-A5DE-7FB2A3FFCB6C}" type="parTrans" cxnId="{DD3132D7-C18C-48B7-BDFE-43DDC16A9C4D}">
      <dgm:prSet/>
      <dgm:spPr/>
      <dgm:t>
        <a:bodyPr/>
        <a:lstStyle/>
        <a:p>
          <a:endParaRPr lang="en-US"/>
        </a:p>
      </dgm:t>
    </dgm:pt>
    <dgm:pt modelId="{19B49BAC-B9F4-42F1-8BBD-42DC793911E9}" type="sibTrans" cxnId="{DD3132D7-C18C-48B7-BDFE-43DDC16A9C4D}">
      <dgm:prSet/>
      <dgm:spPr/>
      <dgm:t>
        <a:bodyPr/>
        <a:lstStyle/>
        <a:p>
          <a:endParaRPr lang="en-US"/>
        </a:p>
      </dgm:t>
    </dgm:pt>
    <dgm:pt modelId="{0ACA009A-21B5-4D0C-8A3E-1E739E81AAF1}">
      <dgm:prSet/>
      <dgm:spPr/>
      <dgm:t>
        <a:bodyPr/>
        <a:lstStyle/>
        <a:p>
          <a:r>
            <a:rPr lang="en-US" b="1" i="0" baseline="0"/>
            <a:t>How Predictive Parsers Use ϵ-Productions</a:t>
          </a:r>
          <a:r>
            <a:rPr lang="en-US" b="0" i="0" baseline="0"/>
            <a:t>:</a:t>
          </a:r>
          <a:endParaRPr lang="en-US"/>
        </a:p>
      </dgm:t>
    </dgm:pt>
    <dgm:pt modelId="{96C81DA7-167A-4A0D-A701-41FFB173D5D0}" type="parTrans" cxnId="{F6D5BD1C-5E1F-4EEA-859F-79D836088E2D}">
      <dgm:prSet/>
      <dgm:spPr/>
      <dgm:t>
        <a:bodyPr/>
        <a:lstStyle/>
        <a:p>
          <a:endParaRPr lang="en-US"/>
        </a:p>
      </dgm:t>
    </dgm:pt>
    <dgm:pt modelId="{9331B421-9C9D-447E-84D1-407719404AAE}" type="sibTrans" cxnId="{F6D5BD1C-5E1F-4EEA-859F-79D836088E2D}">
      <dgm:prSet/>
      <dgm:spPr/>
      <dgm:t>
        <a:bodyPr/>
        <a:lstStyle/>
        <a:p>
          <a:endParaRPr lang="en-US"/>
        </a:p>
      </dgm:t>
    </dgm:pt>
    <dgm:pt modelId="{9BC816D6-62CA-4CEE-8211-658A3EF419B4}">
      <dgm:prSet/>
      <dgm:spPr/>
      <dgm:t>
        <a:bodyPr/>
        <a:lstStyle/>
        <a:p>
          <a:r>
            <a:rPr lang="en-US" b="1" i="0" baseline="0"/>
            <a:t>Check FIRST Sets</a:t>
          </a:r>
          <a:r>
            <a:rPr lang="en-US" b="0" i="0" baseline="0"/>
            <a:t>: If the lookahead symbol is not in the FIRST set of any production, the parser can consider an ϵ-production.</a:t>
          </a:r>
          <a:endParaRPr lang="en-US"/>
        </a:p>
      </dgm:t>
    </dgm:pt>
    <dgm:pt modelId="{F6E50F68-190A-4220-A801-214698D6EBC6}" type="parTrans" cxnId="{5E377B93-3710-46A8-BF86-DFF0DDFE3DBC}">
      <dgm:prSet/>
      <dgm:spPr/>
      <dgm:t>
        <a:bodyPr/>
        <a:lstStyle/>
        <a:p>
          <a:endParaRPr lang="en-US"/>
        </a:p>
      </dgm:t>
    </dgm:pt>
    <dgm:pt modelId="{38A64A15-BE3F-4DA7-99B8-836D165E02C6}" type="sibTrans" cxnId="{5E377B93-3710-46A8-BF86-DFF0DDFE3DBC}">
      <dgm:prSet/>
      <dgm:spPr/>
      <dgm:t>
        <a:bodyPr/>
        <a:lstStyle/>
        <a:p>
          <a:endParaRPr lang="en-US"/>
        </a:p>
      </dgm:t>
    </dgm:pt>
    <dgm:pt modelId="{8D26EE93-0F4E-4971-9481-DC7938483F04}">
      <dgm:prSet/>
      <dgm:spPr/>
      <dgm:t>
        <a:bodyPr/>
        <a:lstStyle/>
        <a:p>
          <a:r>
            <a:rPr lang="en-US" b="1" i="0" baseline="0"/>
            <a:t>Apply ϵ-Production</a:t>
          </a:r>
          <a:r>
            <a:rPr lang="en-US" b="0" i="0" baseline="0"/>
            <a:t>: If applicable, the parser chooses the ϵ-production to move forward without consuming any input symbols.</a:t>
          </a:r>
          <a:endParaRPr lang="en-US"/>
        </a:p>
      </dgm:t>
    </dgm:pt>
    <dgm:pt modelId="{E2D8F177-158F-4881-B583-7E1694CBD501}" type="parTrans" cxnId="{7A71DF48-8ADB-4326-A7F2-8CCB4C3AEE7F}">
      <dgm:prSet/>
      <dgm:spPr/>
      <dgm:t>
        <a:bodyPr/>
        <a:lstStyle/>
        <a:p>
          <a:endParaRPr lang="en-US"/>
        </a:p>
      </dgm:t>
    </dgm:pt>
    <dgm:pt modelId="{A7E6B9D0-E858-4C06-AC67-AA6443B5E9C9}" type="sibTrans" cxnId="{7A71DF48-8ADB-4326-A7F2-8CCB4C3AEE7F}">
      <dgm:prSet/>
      <dgm:spPr/>
      <dgm:t>
        <a:bodyPr/>
        <a:lstStyle/>
        <a:p>
          <a:endParaRPr lang="en-US"/>
        </a:p>
      </dgm:t>
    </dgm:pt>
    <dgm:pt modelId="{A7CB39A7-399A-440F-8628-B7D86CFE22FE}">
      <dgm:prSet/>
      <dgm:spPr/>
      <dgm:t>
        <a:bodyPr/>
        <a:lstStyle/>
        <a:p>
          <a:r>
            <a:rPr lang="en-US" b="1" i="0" baseline="0"/>
            <a:t>Example</a:t>
          </a:r>
          <a:r>
            <a:rPr lang="en-US" b="0" i="0" baseline="0"/>
            <a:t>: When parsing optional elements, the parser selects ϵ if the lookahead doesn’t match other alternatives.</a:t>
          </a:r>
          <a:endParaRPr lang="en-US"/>
        </a:p>
      </dgm:t>
    </dgm:pt>
    <dgm:pt modelId="{CFC3A92B-09CE-4876-984E-EEEAD288B471}" type="parTrans" cxnId="{785FF2E1-45B8-45CB-AEF4-3169C51F1B34}">
      <dgm:prSet/>
      <dgm:spPr/>
      <dgm:t>
        <a:bodyPr/>
        <a:lstStyle/>
        <a:p>
          <a:endParaRPr lang="en-US"/>
        </a:p>
      </dgm:t>
    </dgm:pt>
    <dgm:pt modelId="{AA5BAA72-F566-4D31-B555-C33995B61835}" type="sibTrans" cxnId="{785FF2E1-45B8-45CB-AEF4-3169C51F1B34}">
      <dgm:prSet/>
      <dgm:spPr/>
      <dgm:t>
        <a:bodyPr/>
        <a:lstStyle/>
        <a:p>
          <a:endParaRPr lang="en-US"/>
        </a:p>
      </dgm:t>
    </dgm:pt>
    <dgm:pt modelId="{835C5A76-84F3-48E3-AD07-050A7FB7B127}">
      <dgm:prSet/>
      <dgm:spPr/>
      <dgm:t>
        <a:bodyPr/>
        <a:lstStyle/>
        <a:p>
          <a:r>
            <a:rPr lang="en-US" b="1" i="0" baseline="0"/>
            <a:t>Benefit</a:t>
          </a:r>
          <a:r>
            <a:rPr lang="en-US" b="0" i="0" baseline="0"/>
            <a:t>:</a:t>
          </a:r>
          <a:endParaRPr lang="en-US"/>
        </a:p>
      </dgm:t>
    </dgm:pt>
    <dgm:pt modelId="{49892D29-E443-4667-8A42-BECFE26BBA03}" type="parTrans" cxnId="{4FBD6EB0-94D8-4100-8266-70EB413BE3B5}">
      <dgm:prSet/>
      <dgm:spPr/>
      <dgm:t>
        <a:bodyPr/>
        <a:lstStyle/>
        <a:p>
          <a:endParaRPr lang="en-US"/>
        </a:p>
      </dgm:t>
    </dgm:pt>
    <dgm:pt modelId="{02413367-2FAE-400F-8AE4-1AE8DDBF16C8}" type="sibTrans" cxnId="{4FBD6EB0-94D8-4100-8266-70EB413BE3B5}">
      <dgm:prSet/>
      <dgm:spPr/>
      <dgm:t>
        <a:bodyPr/>
        <a:lstStyle/>
        <a:p>
          <a:endParaRPr lang="en-US"/>
        </a:p>
      </dgm:t>
    </dgm:pt>
    <dgm:pt modelId="{C32770F6-C164-44CC-AC2E-1BCE85CDAF47}">
      <dgm:prSet/>
      <dgm:spPr/>
      <dgm:t>
        <a:bodyPr/>
        <a:lstStyle/>
        <a:p>
          <a:r>
            <a:rPr lang="en-US" b="0" i="0" baseline="0"/>
            <a:t>Provides flexibility, allowing parsers to handle variations in structure without errors.</a:t>
          </a:r>
          <a:endParaRPr lang="en-US"/>
        </a:p>
      </dgm:t>
    </dgm:pt>
    <dgm:pt modelId="{34351A99-F46D-4294-9E16-C6D153F2D4A7}" type="parTrans" cxnId="{33BB0F96-B87F-423C-BB3B-8C924BCBFAB7}">
      <dgm:prSet/>
      <dgm:spPr/>
      <dgm:t>
        <a:bodyPr/>
        <a:lstStyle/>
        <a:p>
          <a:endParaRPr lang="en-US"/>
        </a:p>
      </dgm:t>
    </dgm:pt>
    <dgm:pt modelId="{9D028D49-7B0E-4DF0-9E74-57C51D5007AB}" type="sibTrans" cxnId="{33BB0F96-B87F-423C-BB3B-8C924BCBFAB7}">
      <dgm:prSet/>
      <dgm:spPr/>
      <dgm:t>
        <a:bodyPr/>
        <a:lstStyle/>
        <a:p>
          <a:endParaRPr lang="en-US"/>
        </a:p>
      </dgm:t>
    </dgm:pt>
    <dgm:pt modelId="{E0853C8D-A41D-4A63-8448-151BDC247758}" type="pres">
      <dgm:prSet presAssocID="{DEA483E3-E717-46F2-AFE4-D1068B774534}" presName="linear" presStyleCnt="0">
        <dgm:presLayoutVars>
          <dgm:dir/>
          <dgm:animLvl val="lvl"/>
          <dgm:resizeHandles val="exact"/>
        </dgm:presLayoutVars>
      </dgm:prSet>
      <dgm:spPr/>
    </dgm:pt>
    <dgm:pt modelId="{7B76EBE3-DC16-40E2-8E6E-67C33C07B2AC}" type="pres">
      <dgm:prSet presAssocID="{2123BE1B-EF88-45F6-A561-62302DEED063}" presName="parentLin" presStyleCnt="0"/>
      <dgm:spPr/>
    </dgm:pt>
    <dgm:pt modelId="{F1BD4214-DBCD-442C-9523-C02413D72F68}" type="pres">
      <dgm:prSet presAssocID="{2123BE1B-EF88-45F6-A561-62302DEED063}" presName="parentLeftMargin" presStyleLbl="node1" presStyleIdx="0" presStyleCnt="4"/>
      <dgm:spPr/>
    </dgm:pt>
    <dgm:pt modelId="{21FC1A5D-5967-4C33-BBBA-53044A0DE10F}" type="pres">
      <dgm:prSet presAssocID="{2123BE1B-EF88-45F6-A561-62302DEED063}" presName="parentText" presStyleLbl="node1" presStyleIdx="0" presStyleCnt="4">
        <dgm:presLayoutVars>
          <dgm:chMax val="0"/>
          <dgm:bulletEnabled val="1"/>
        </dgm:presLayoutVars>
      </dgm:prSet>
      <dgm:spPr/>
    </dgm:pt>
    <dgm:pt modelId="{0E2328A5-F3EF-4114-801F-968D4B3945A1}" type="pres">
      <dgm:prSet presAssocID="{2123BE1B-EF88-45F6-A561-62302DEED063}" presName="negativeSpace" presStyleCnt="0"/>
      <dgm:spPr/>
    </dgm:pt>
    <dgm:pt modelId="{C1149BDB-7E6D-4281-940C-7F25ED002D5F}" type="pres">
      <dgm:prSet presAssocID="{2123BE1B-EF88-45F6-A561-62302DEED063}" presName="childText" presStyleLbl="conFgAcc1" presStyleIdx="0" presStyleCnt="4">
        <dgm:presLayoutVars>
          <dgm:bulletEnabled val="1"/>
        </dgm:presLayoutVars>
      </dgm:prSet>
      <dgm:spPr/>
    </dgm:pt>
    <dgm:pt modelId="{B4F77597-8A47-4429-B150-349D24CF3A88}" type="pres">
      <dgm:prSet presAssocID="{7C46A977-9FC5-4001-BF0D-F89B8D0433B6}" presName="spaceBetweenRectangles" presStyleCnt="0"/>
      <dgm:spPr/>
    </dgm:pt>
    <dgm:pt modelId="{1457E063-D9DE-4947-A9B6-F41CFB845352}" type="pres">
      <dgm:prSet presAssocID="{D667041E-6561-4FE1-A57E-7EC5FFEE1580}" presName="parentLin" presStyleCnt="0"/>
      <dgm:spPr/>
    </dgm:pt>
    <dgm:pt modelId="{8D05DEC0-71F9-4AD0-9DEC-07F91EB03F54}" type="pres">
      <dgm:prSet presAssocID="{D667041E-6561-4FE1-A57E-7EC5FFEE1580}" presName="parentLeftMargin" presStyleLbl="node1" presStyleIdx="0" presStyleCnt="4"/>
      <dgm:spPr/>
    </dgm:pt>
    <dgm:pt modelId="{D4B2E059-9A81-4414-8A60-43EE781C46E7}" type="pres">
      <dgm:prSet presAssocID="{D667041E-6561-4FE1-A57E-7EC5FFEE1580}" presName="parentText" presStyleLbl="node1" presStyleIdx="1" presStyleCnt="4">
        <dgm:presLayoutVars>
          <dgm:chMax val="0"/>
          <dgm:bulletEnabled val="1"/>
        </dgm:presLayoutVars>
      </dgm:prSet>
      <dgm:spPr/>
    </dgm:pt>
    <dgm:pt modelId="{862E5711-CC84-4311-8D88-BCF39C5F8F1A}" type="pres">
      <dgm:prSet presAssocID="{D667041E-6561-4FE1-A57E-7EC5FFEE1580}" presName="negativeSpace" presStyleCnt="0"/>
      <dgm:spPr/>
    </dgm:pt>
    <dgm:pt modelId="{3AB9913C-A357-435F-9425-9B247FEBCF3F}" type="pres">
      <dgm:prSet presAssocID="{D667041E-6561-4FE1-A57E-7EC5FFEE1580}" presName="childText" presStyleLbl="conFgAcc1" presStyleIdx="1" presStyleCnt="4">
        <dgm:presLayoutVars>
          <dgm:bulletEnabled val="1"/>
        </dgm:presLayoutVars>
      </dgm:prSet>
      <dgm:spPr/>
    </dgm:pt>
    <dgm:pt modelId="{C9D95DDC-F563-4C85-BD2A-701FF363A6A2}" type="pres">
      <dgm:prSet presAssocID="{0EEB42E2-701F-44EE-B78D-3072BD5AF5F0}" presName="spaceBetweenRectangles" presStyleCnt="0"/>
      <dgm:spPr/>
    </dgm:pt>
    <dgm:pt modelId="{FFF06ADE-B91A-4BB9-8C10-59DA9AC0A895}" type="pres">
      <dgm:prSet presAssocID="{0ACA009A-21B5-4D0C-8A3E-1E739E81AAF1}" presName="parentLin" presStyleCnt="0"/>
      <dgm:spPr/>
    </dgm:pt>
    <dgm:pt modelId="{FB0729C1-8681-4362-8FBD-62E5A67FF309}" type="pres">
      <dgm:prSet presAssocID="{0ACA009A-21B5-4D0C-8A3E-1E739E81AAF1}" presName="parentLeftMargin" presStyleLbl="node1" presStyleIdx="1" presStyleCnt="4"/>
      <dgm:spPr/>
    </dgm:pt>
    <dgm:pt modelId="{40031513-2426-4BEE-AD5D-5F87F8C697F5}" type="pres">
      <dgm:prSet presAssocID="{0ACA009A-21B5-4D0C-8A3E-1E739E81AAF1}" presName="parentText" presStyleLbl="node1" presStyleIdx="2" presStyleCnt="4">
        <dgm:presLayoutVars>
          <dgm:chMax val="0"/>
          <dgm:bulletEnabled val="1"/>
        </dgm:presLayoutVars>
      </dgm:prSet>
      <dgm:spPr/>
    </dgm:pt>
    <dgm:pt modelId="{99239B02-EF4B-4E6A-9FCD-53C64D8C109E}" type="pres">
      <dgm:prSet presAssocID="{0ACA009A-21B5-4D0C-8A3E-1E739E81AAF1}" presName="negativeSpace" presStyleCnt="0"/>
      <dgm:spPr/>
    </dgm:pt>
    <dgm:pt modelId="{6B2FA6C7-A2F2-4F49-8308-452770FA5A4B}" type="pres">
      <dgm:prSet presAssocID="{0ACA009A-21B5-4D0C-8A3E-1E739E81AAF1}" presName="childText" presStyleLbl="conFgAcc1" presStyleIdx="2" presStyleCnt="4">
        <dgm:presLayoutVars>
          <dgm:bulletEnabled val="1"/>
        </dgm:presLayoutVars>
      </dgm:prSet>
      <dgm:spPr/>
    </dgm:pt>
    <dgm:pt modelId="{E37B25BD-BAD5-4B0C-9860-E9D794A81A53}" type="pres">
      <dgm:prSet presAssocID="{9331B421-9C9D-447E-84D1-407719404AAE}" presName="spaceBetweenRectangles" presStyleCnt="0"/>
      <dgm:spPr/>
    </dgm:pt>
    <dgm:pt modelId="{99F228E0-D405-4F89-A13C-1D99ED1BAA38}" type="pres">
      <dgm:prSet presAssocID="{835C5A76-84F3-48E3-AD07-050A7FB7B127}" presName="parentLin" presStyleCnt="0"/>
      <dgm:spPr/>
    </dgm:pt>
    <dgm:pt modelId="{89B3D41A-1C05-4AEA-8DA7-226138440C82}" type="pres">
      <dgm:prSet presAssocID="{835C5A76-84F3-48E3-AD07-050A7FB7B127}" presName="parentLeftMargin" presStyleLbl="node1" presStyleIdx="2" presStyleCnt="4"/>
      <dgm:spPr/>
    </dgm:pt>
    <dgm:pt modelId="{91B564D2-C815-4A45-B6DE-51FE3E9D6552}" type="pres">
      <dgm:prSet presAssocID="{835C5A76-84F3-48E3-AD07-050A7FB7B127}" presName="parentText" presStyleLbl="node1" presStyleIdx="3" presStyleCnt="4">
        <dgm:presLayoutVars>
          <dgm:chMax val="0"/>
          <dgm:bulletEnabled val="1"/>
        </dgm:presLayoutVars>
      </dgm:prSet>
      <dgm:spPr/>
    </dgm:pt>
    <dgm:pt modelId="{3741786C-CB82-4F2D-865D-50BE5F40C78F}" type="pres">
      <dgm:prSet presAssocID="{835C5A76-84F3-48E3-AD07-050A7FB7B127}" presName="negativeSpace" presStyleCnt="0"/>
      <dgm:spPr/>
    </dgm:pt>
    <dgm:pt modelId="{43DB953F-670A-4316-8169-635F9460B2F5}" type="pres">
      <dgm:prSet presAssocID="{835C5A76-84F3-48E3-AD07-050A7FB7B127}" presName="childText" presStyleLbl="conFgAcc1" presStyleIdx="3" presStyleCnt="4">
        <dgm:presLayoutVars>
          <dgm:bulletEnabled val="1"/>
        </dgm:presLayoutVars>
      </dgm:prSet>
      <dgm:spPr/>
    </dgm:pt>
  </dgm:ptLst>
  <dgm:cxnLst>
    <dgm:cxn modelId="{63142201-F630-4B13-890E-23F9E386A7A8}" type="presOf" srcId="{8EF1047D-FD7F-499E-B123-97A62D8FF3F9}" destId="{3AB9913C-A357-435F-9425-9B247FEBCF3F}" srcOrd="0" destOrd="1" presId="urn:microsoft.com/office/officeart/2005/8/layout/list1"/>
    <dgm:cxn modelId="{8EF34B11-0455-4A66-B7D6-FE42CB8DE40F}" type="presOf" srcId="{D667041E-6561-4FE1-A57E-7EC5FFEE1580}" destId="{D4B2E059-9A81-4414-8A60-43EE781C46E7}" srcOrd="1" destOrd="0" presId="urn:microsoft.com/office/officeart/2005/8/layout/list1"/>
    <dgm:cxn modelId="{F6D5BD1C-5E1F-4EEA-859F-79D836088E2D}" srcId="{DEA483E3-E717-46F2-AFE4-D1068B774534}" destId="{0ACA009A-21B5-4D0C-8A3E-1E739E81AAF1}" srcOrd="2" destOrd="0" parTransId="{96C81DA7-167A-4A0D-A701-41FFB173D5D0}" sibTransId="{9331B421-9C9D-447E-84D1-407719404AAE}"/>
    <dgm:cxn modelId="{D6727620-8491-4535-B607-B64442757233}" type="presOf" srcId="{2123BE1B-EF88-45F6-A561-62302DEED063}" destId="{21FC1A5D-5967-4C33-BBBA-53044A0DE10F}" srcOrd="1" destOrd="0" presId="urn:microsoft.com/office/officeart/2005/8/layout/list1"/>
    <dgm:cxn modelId="{AA80AA23-6778-4451-A0D0-B47750A870B4}" srcId="{DEA483E3-E717-46F2-AFE4-D1068B774534}" destId="{D667041E-6561-4FE1-A57E-7EC5FFEE1580}" srcOrd="1" destOrd="0" parTransId="{9366FB3B-8954-4928-A472-5C7FF9D9D6BF}" sibTransId="{0EEB42E2-701F-44EE-B78D-3072BD5AF5F0}"/>
    <dgm:cxn modelId="{D4AADF2E-E66B-4E6A-BFCC-4167BABA6924}" type="presOf" srcId="{2123BE1B-EF88-45F6-A561-62302DEED063}" destId="{F1BD4214-DBCD-442C-9523-C02413D72F68}" srcOrd="0" destOrd="0" presId="urn:microsoft.com/office/officeart/2005/8/layout/list1"/>
    <dgm:cxn modelId="{6531E735-6AE0-409A-9099-3F7B9406A064}" type="presOf" srcId="{9933C571-D0FA-41C6-ADD4-2984A1C20EB5}" destId="{3AB9913C-A357-435F-9425-9B247FEBCF3F}" srcOrd="0" destOrd="0" presId="urn:microsoft.com/office/officeart/2005/8/layout/list1"/>
    <dgm:cxn modelId="{EB45D45B-527E-42E3-BCA4-4B290A387806}" type="presOf" srcId="{C32770F6-C164-44CC-AC2E-1BCE85CDAF47}" destId="{43DB953F-670A-4316-8169-635F9460B2F5}" srcOrd="0" destOrd="0" presId="urn:microsoft.com/office/officeart/2005/8/layout/list1"/>
    <dgm:cxn modelId="{F6F79A5C-FCE8-409C-AF21-38C439A9D9F8}" srcId="{2123BE1B-EF88-45F6-A561-62302DEED063}" destId="{0D53AB0E-C9E9-45DE-8BAC-844129F0FBE6}" srcOrd="1" destOrd="0" parTransId="{AF7C1D4A-C61E-4B89-86E5-C853D4B7B8C9}" sibTransId="{97CE6C99-1D6B-4C88-B47F-0656BFAFBB1B}"/>
    <dgm:cxn modelId="{23D5E75C-7906-444C-B5F5-DE6C0B3BCC52}" type="presOf" srcId="{0ACA009A-21B5-4D0C-8A3E-1E739E81AAF1}" destId="{40031513-2426-4BEE-AD5D-5F87F8C697F5}" srcOrd="1" destOrd="0" presId="urn:microsoft.com/office/officeart/2005/8/layout/list1"/>
    <dgm:cxn modelId="{B5EF4560-C567-4EDD-8112-72436D10EB0A}" srcId="{2123BE1B-EF88-45F6-A561-62302DEED063}" destId="{FA6F2BC0-5B3C-45C7-B6E7-BE2A50BDCD70}" srcOrd="0" destOrd="0" parTransId="{440C7513-8A4A-40AE-BF84-96C5919C4281}" sibTransId="{ED3B69E4-FA2F-4756-8E33-EB82632EC673}"/>
    <dgm:cxn modelId="{0B10F960-9D29-4916-9FFF-076740DF09F4}" srcId="{D667041E-6561-4FE1-A57E-7EC5FFEE1580}" destId="{9933C571-D0FA-41C6-ADD4-2984A1C20EB5}" srcOrd="0" destOrd="0" parTransId="{E0134D27-4387-433F-A1D0-352381745771}" sibTransId="{52FFD6BB-AA87-4C40-A47A-54C13ACDB4C3}"/>
    <dgm:cxn modelId="{5AAABA63-5DB4-4748-8E92-409BB7A6D0A6}" type="presOf" srcId="{D667041E-6561-4FE1-A57E-7EC5FFEE1580}" destId="{8D05DEC0-71F9-4AD0-9DEC-07F91EB03F54}" srcOrd="0" destOrd="0" presId="urn:microsoft.com/office/officeart/2005/8/layout/list1"/>
    <dgm:cxn modelId="{7A71DF48-8ADB-4326-A7F2-8CCB4C3AEE7F}" srcId="{0ACA009A-21B5-4D0C-8A3E-1E739E81AAF1}" destId="{8D26EE93-0F4E-4971-9481-DC7938483F04}" srcOrd="1" destOrd="0" parTransId="{E2D8F177-158F-4881-B583-7E1694CBD501}" sibTransId="{A7E6B9D0-E858-4C06-AC67-AA6443B5E9C9}"/>
    <dgm:cxn modelId="{5779BF69-00F8-4941-B17E-20B0593F4815}" srcId="{DEA483E3-E717-46F2-AFE4-D1068B774534}" destId="{2123BE1B-EF88-45F6-A561-62302DEED063}" srcOrd="0" destOrd="0" parTransId="{A0ED173F-12A5-44EB-B7B8-245509B7F2E3}" sibTransId="{7C46A977-9FC5-4001-BF0D-F89B8D0433B6}"/>
    <dgm:cxn modelId="{0CAE4F58-C4AC-4699-B2C4-1E3230F430E9}" type="presOf" srcId="{0ACA009A-21B5-4D0C-8A3E-1E739E81AAF1}" destId="{FB0729C1-8681-4362-8FBD-62E5A67FF309}" srcOrd="0" destOrd="0" presId="urn:microsoft.com/office/officeart/2005/8/layout/list1"/>
    <dgm:cxn modelId="{F9100480-5BD8-4F51-ACA2-D481A5B1170C}" type="presOf" srcId="{9BC816D6-62CA-4CEE-8211-658A3EF419B4}" destId="{6B2FA6C7-A2F2-4F49-8308-452770FA5A4B}" srcOrd="0" destOrd="0" presId="urn:microsoft.com/office/officeart/2005/8/layout/list1"/>
    <dgm:cxn modelId="{153FAE87-6A32-40E2-881F-7952F36F347E}" type="presOf" srcId="{8D26EE93-0F4E-4971-9481-DC7938483F04}" destId="{6B2FA6C7-A2F2-4F49-8308-452770FA5A4B}" srcOrd="0" destOrd="1" presId="urn:microsoft.com/office/officeart/2005/8/layout/list1"/>
    <dgm:cxn modelId="{5E377B93-3710-46A8-BF86-DFF0DDFE3DBC}" srcId="{0ACA009A-21B5-4D0C-8A3E-1E739E81AAF1}" destId="{9BC816D6-62CA-4CEE-8211-658A3EF419B4}" srcOrd="0" destOrd="0" parTransId="{F6E50F68-190A-4220-A801-214698D6EBC6}" sibTransId="{38A64A15-BE3F-4DA7-99B8-836D165E02C6}"/>
    <dgm:cxn modelId="{60E36694-A91B-4270-BAFA-09CC0437EA32}" type="presOf" srcId="{FA6F2BC0-5B3C-45C7-B6E7-BE2A50BDCD70}" destId="{C1149BDB-7E6D-4281-940C-7F25ED002D5F}" srcOrd="0" destOrd="0" presId="urn:microsoft.com/office/officeart/2005/8/layout/list1"/>
    <dgm:cxn modelId="{33BB0F96-B87F-423C-BB3B-8C924BCBFAB7}" srcId="{835C5A76-84F3-48E3-AD07-050A7FB7B127}" destId="{C32770F6-C164-44CC-AC2E-1BCE85CDAF47}" srcOrd="0" destOrd="0" parTransId="{34351A99-F46D-4294-9E16-C6D153F2D4A7}" sibTransId="{9D028D49-7B0E-4DF0-9E74-57C51D5007AB}"/>
    <dgm:cxn modelId="{080A309F-8461-4E8A-ACE4-B072E654F51A}" type="presOf" srcId="{0D53AB0E-C9E9-45DE-8BAC-844129F0FBE6}" destId="{C1149BDB-7E6D-4281-940C-7F25ED002D5F}" srcOrd="0" destOrd="1" presId="urn:microsoft.com/office/officeart/2005/8/layout/list1"/>
    <dgm:cxn modelId="{4FBD6EB0-94D8-4100-8266-70EB413BE3B5}" srcId="{DEA483E3-E717-46F2-AFE4-D1068B774534}" destId="{835C5A76-84F3-48E3-AD07-050A7FB7B127}" srcOrd="3" destOrd="0" parTransId="{49892D29-E443-4667-8A42-BECFE26BBA03}" sibTransId="{02413367-2FAE-400F-8AE4-1AE8DDBF16C8}"/>
    <dgm:cxn modelId="{8CB437B1-A28C-4DE1-8ED1-3674A8E82496}" type="presOf" srcId="{A7CB39A7-399A-440F-8628-B7D86CFE22FE}" destId="{6B2FA6C7-A2F2-4F49-8308-452770FA5A4B}" srcOrd="0" destOrd="2" presId="urn:microsoft.com/office/officeart/2005/8/layout/list1"/>
    <dgm:cxn modelId="{6391F2B3-71DE-4361-8C78-0D49BFBD4D6D}" type="presOf" srcId="{835C5A76-84F3-48E3-AD07-050A7FB7B127}" destId="{89B3D41A-1C05-4AEA-8DA7-226138440C82}" srcOrd="0" destOrd="0" presId="urn:microsoft.com/office/officeart/2005/8/layout/list1"/>
    <dgm:cxn modelId="{DD3132D7-C18C-48B7-BDFE-43DDC16A9C4D}" srcId="{D667041E-6561-4FE1-A57E-7EC5FFEE1580}" destId="{8EF1047D-FD7F-499E-B123-97A62D8FF3F9}" srcOrd="1" destOrd="0" parTransId="{A7F944D8-25A0-44F3-A5DE-7FB2A3FFCB6C}" sibTransId="{19B49BAC-B9F4-42F1-8BBD-42DC793911E9}"/>
    <dgm:cxn modelId="{785FF2E1-45B8-45CB-AEF4-3169C51F1B34}" srcId="{0ACA009A-21B5-4D0C-8A3E-1E739E81AAF1}" destId="{A7CB39A7-399A-440F-8628-B7D86CFE22FE}" srcOrd="2" destOrd="0" parTransId="{CFC3A92B-09CE-4876-984E-EEEAD288B471}" sibTransId="{AA5BAA72-F566-4D31-B555-C33995B61835}"/>
    <dgm:cxn modelId="{6ABDD4E5-BB78-4811-8757-409236C1A732}" type="presOf" srcId="{835C5A76-84F3-48E3-AD07-050A7FB7B127}" destId="{91B564D2-C815-4A45-B6DE-51FE3E9D6552}" srcOrd="1" destOrd="0" presId="urn:microsoft.com/office/officeart/2005/8/layout/list1"/>
    <dgm:cxn modelId="{0B4963F2-5110-4290-9535-13A34A737636}" type="presOf" srcId="{DEA483E3-E717-46F2-AFE4-D1068B774534}" destId="{E0853C8D-A41D-4A63-8448-151BDC247758}" srcOrd="0" destOrd="0" presId="urn:microsoft.com/office/officeart/2005/8/layout/list1"/>
    <dgm:cxn modelId="{86695F9E-0692-491D-8512-70AD27464E1B}" type="presParOf" srcId="{E0853C8D-A41D-4A63-8448-151BDC247758}" destId="{7B76EBE3-DC16-40E2-8E6E-67C33C07B2AC}" srcOrd="0" destOrd="0" presId="urn:microsoft.com/office/officeart/2005/8/layout/list1"/>
    <dgm:cxn modelId="{31ADE470-CA49-47CB-A0C7-50729CEC9A13}" type="presParOf" srcId="{7B76EBE3-DC16-40E2-8E6E-67C33C07B2AC}" destId="{F1BD4214-DBCD-442C-9523-C02413D72F68}" srcOrd="0" destOrd="0" presId="urn:microsoft.com/office/officeart/2005/8/layout/list1"/>
    <dgm:cxn modelId="{70E6F12E-35BC-47DD-BEE0-0B3D97F3B2B6}" type="presParOf" srcId="{7B76EBE3-DC16-40E2-8E6E-67C33C07B2AC}" destId="{21FC1A5D-5967-4C33-BBBA-53044A0DE10F}" srcOrd="1" destOrd="0" presId="urn:microsoft.com/office/officeart/2005/8/layout/list1"/>
    <dgm:cxn modelId="{44EE8AEC-B264-413E-A3A3-E8B9F7DA0D64}" type="presParOf" srcId="{E0853C8D-A41D-4A63-8448-151BDC247758}" destId="{0E2328A5-F3EF-4114-801F-968D4B3945A1}" srcOrd="1" destOrd="0" presId="urn:microsoft.com/office/officeart/2005/8/layout/list1"/>
    <dgm:cxn modelId="{8399F1AE-78B7-4F81-BF4E-37772CE1A8EB}" type="presParOf" srcId="{E0853C8D-A41D-4A63-8448-151BDC247758}" destId="{C1149BDB-7E6D-4281-940C-7F25ED002D5F}" srcOrd="2" destOrd="0" presId="urn:microsoft.com/office/officeart/2005/8/layout/list1"/>
    <dgm:cxn modelId="{68272DFC-1505-464F-A762-CF807B33479E}" type="presParOf" srcId="{E0853C8D-A41D-4A63-8448-151BDC247758}" destId="{B4F77597-8A47-4429-B150-349D24CF3A88}" srcOrd="3" destOrd="0" presId="urn:microsoft.com/office/officeart/2005/8/layout/list1"/>
    <dgm:cxn modelId="{C9D8121F-EB57-4108-8EE1-CEA4E07DE773}" type="presParOf" srcId="{E0853C8D-A41D-4A63-8448-151BDC247758}" destId="{1457E063-D9DE-4947-A9B6-F41CFB845352}" srcOrd="4" destOrd="0" presId="urn:microsoft.com/office/officeart/2005/8/layout/list1"/>
    <dgm:cxn modelId="{7C707CE6-F9E4-4869-BEE1-325757C7D328}" type="presParOf" srcId="{1457E063-D9DE-4947-A9B6-F41CFB845352}" destId="{8D05DEC0-71F9-4AD0-9DEC-07F91EB03F54}" srcOrd="0" destOrd="0" presId="urn:microsoft.com/office/officeart/2005/8/layout/list1"/>
    <dgm:cxn modelId="{CA89DACC-BF8A-4D61-9C90-D9A61AC03A48}" type="presParOf" srcId="{1457E063-D9DE-4947-A9B6-F41CFB845352}" destId="{D4B2E059-9A81-4414-8A60-43EE781C46E7}" srcOrd="1" destOrd="0" presId="urn:microsoft.com/office/officeart/2005/8/layout/list1"/>
    <dgm:cxn modelId="{371DF4E0-B551-4EF5-AD06-5F6AA93F19C3}" type="presParOf" srcId="{E0853C8D-A41D-4A63-8448-151BDC247758}" destId="{862E5711-CC84-4311-8D88-BCF39C5F8F1A}" srcOrd="5" destOrd="0" presId="urn:microsoft.com/office/officeart/2005/8/layout/list1"/>
    <dgm:cxn modelId="{01DE3DFF-89D2-461A-B9B1-B1AC9FDA5B68}" type="presParOf" srcId="{E0853C8D-A41D-4A63-8448-151BDC247758}" destId="{3AB9913C-A357-435F-9425-9B247FEBCF3F}" srcOrd="6" destOrd="0" presId="urn:microsoft.com/office/officeart/2005/8/layout/list1"/>
    <dgm:cxn modelId="{6442E6ED-9CA0-47A9-B861-B40785923C86}" type="presParOf" srcId="{E0853C8D-A41D-4A63-8448-151BDC247758}" destId="{C9D95DDC-F563-4C85-BD2A-701FF363A6A2}" srcOrd="7" destOrd="0" presId="urn:microsoft.com/office/officeart/2005/8/layout/list1"/>
    <dgm:cxn modelId="{8E399DB2-729E-42B2-9688-2984F1AF0504}" type="presParOf" srcId="{E0853C8D-A41D-4A63-8448-151BDC247758}" destId="{FFF06ADE-B91A-4BB9-8C10-59DA9AC0A895}" srcOrd="8" destOrd="0" presId="urn:microsoft.com/office/officeart/2005/8/layout/list1"/>
    <dgm:cxn modelId="{C1AF90B2-D737-4B4F-AD31-1FB73445CC2B}" type="presParOf" srcId="{FFF06ADE-B91A-4BB9-8C10-59DA9AC0A895}" destId="{FB0729C1-8681-4362-8FBD-62E5A67FF309}" srcOrd="0" destOrd="0" presId="urn:microsoft.com/office/officeart/2005/8/layout/list1"/>
    <dgm:cxn modelId="{D190FEE0-45EF-4D01-8EE7-86487C8ECA0E}" type="presParOf" srcId="{FFF06ADE-B91A-4BB9-8C10-59DA9AC0A895}" destId="{40031513-2426-4BEE-AD5D-5F87F8C697F5}" srcOrd="1" destOrd="0" presId="urn:microsoft.com/office/officeart/2005/8/layout/list1"/>
    <dgm:cxn modelId="{5255AB8E-0F88-4E5B-A926-E099038E843E}" type="presParOf" srcId="{E0853C8D-A41D-4A63-8448-151BDC247758}" destId="{99239B02-EF4B-4E6A-9FCD-53C64D8C109E}" srcOrd="9" destOrd="0" presId="urn:microsoft.com/office/officeart/2005/8/layout/list1"/>
    <dgm:cxn modelId="{19DA74AB-7B26-4389-A397-0EC5C27F778B}" type="presParOf" srcId="{E0853C8D-A41D-4A63-8448-151BDC247758}" destId="{6B2FA6C7-A2F2-4F49-8308-452770FA5A4B}" srcOrd="10" destOrd="0" presId="urn:microsoft.com/office/officeart/2005/8/layout/list1"/>
    <dgm:cxn modelId="{5B69E42D-848B-4F5D-B0A9-238292BC1757}" type="presParOf" srcId="{E0853C8D-A41D-4A63-8448-151BDC247758}" destId="{E37B25BD-BAD5-4B0C-9860-E9D794A81A53}" srcOrd="11" destOrd="0" presId="urn:microsoft.com/office/officeart/2005/8/layout/list1"/>
    <dgm:cxn modelId="{9F6E3F9D-3B57-4302-8CF9-598FCA636E98}" type="presParOf" srcId="{E0853C8D-A41D-4A63-8448-151BDC247758}" destId="{99F228E0-D405-4F89-A13C-1D99ED1BAA38}" srcOrd="12" destOrd="0" presId="urn:microsoft.com/office/officeart/2005/8/layout/list1"/>
    <dgm:cxn modelId="{8827D80F-62AA-4044-A368-A176E289F9A4}" type="presParOf" srcId="{99F228E0-D405-4F89-A13C-1D99ED1BAA38}" destId="{89B3D41A-1C05-4AEA-8DA7-226138440C82}" srcOrd="0" destOrd="0" presId="urn:microsoft.com/office/officeart/2005/8/layout/list1"/>
    <dgm:cxn modelId="{479BBEC2-D6CA-4689-BCA4-4F2B1B3A3412}" type="presParOf" srcId="{99F228E0-D405-4F89-A13C-1D99ED1BAA38}" destId="{91B564D2-C815-4A45-B6DE-51FE3E9D6552}" srcOrd="1" destOrd="0" presId="urn:microsoft.com/office/officeart/2005/8/layout/list1"/>
    <dgm:cxn modelId="{46637A0E-C6AF-4101-BBF6-FE53FF9F2867}" type="presParOf" srcId="{E0853C8D-A41D-4A63-8448-151BDC247758}" destId="{3741786C-CB82-4F2D-865D-50BE5F40C78F}" srcOrd="13" destOrd="0" presId="urn:microsoft.com/office/officeart/2005/8/layout/list1"/>
    <dgm:cxn modelId="{57DC8D5E-93A9-44BB-9DF0-269B1B7B2CF4}" type="presParOf" srcId="{E0853C8D-A41D-4A63-8448-151BDC247758}" destId="{43DB953F-670A-4316-8169-635F9460B2F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77A2FC-D5C9-4F63-9B98-8C70DFB8EC1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8419F55-67F6-4C0A-A1DB-FD66E981D3EB}">
      <dgm:prSet/>
      <dgm:spPr>
        <a:solidFill>
          <a:schemeClr val="accent1">
            <a:lumMod val="75000"/>
          </a:schemeClr>
        </a:solidFill>
      </dgm:spPr>
      <dgm:t>
        <a:bodyPr/>
        <a:lstStyle/>
        <a:p>
          <a:r>
            <a:rPr lang="hu-HU" b="1" i="0" baseline="0" dirty="0"/>
            <a:t>Top-Down Parsing</a:t>
          </a:r>
          <a:r>
            <a:rPr lang="hu-HU" b="0" i="0" baseline="0" dirty="0"/>
            <a:t>:</a:t>
          </a:r>
          <a:endParaRPr lang="en-US" dirty="0"/>
        </a:p>
      </dgm:t>
    </dgm:pt>
    <dgm:pt modelId="{0957DC23-14BD-475C-8794-15B8DA80CF8D}" type="parTrans" cxnId="{04775074-8F01-421B-81B0-E4E93821CB6A}">
      <dgm:prSet/>
      <dgm:spPr/>
      <dgm:t>
        <a:bodyPr/>
        <a:lstStyle/>
        <a:p>
          <a:endParaRPr lang="en-US"/>
        </a:p>
      </dgm:t>
    </dgm:pt>
    <dgm:pt modelId="{7EE05553-0FFD-41A6-8B6B-0F2AEBC94370}" type="sibTrans" cxnId="{04775074-8F01-421B-81B0-E4E93821CB6A}">
      <dgm:prSet/>
      <dgm:spPr/>
      <dgm:t>
        <a:bodyPr/>
        <a:lstStyle/>
        <a:p>
          <a:endParaRPr lang="en-US"/>
        </a:p>
      </dgm:t>
    </dgm:pt>
    <dgm:pt modelId="{F12EC2BD-FCFF-45C2-BA85-2916182DDD51}">
      <dgm:prSet/>
      <dgm:spPr>
        <a:ln>
          <a:solidFill>
            <a:schemeClr val="accent5">
              <a:lumMod val="75000"/>
            </a:schemeClr>
          </a:solidFill>
        </a:ln>
      </dgm:spPr>
      <dgm:t>
        <a:bodyPr/>
        <a:lstStyle/>
        <a:p>
          <a:r>
            <a:rPr lang="hu-HU" b="0" i="0" baseline="0" dirty="0" err="1"/>
            <a:t>Starts</a:t>
          </a:r>
          <a:r>
            <a:rPr lang="hu-HU" b="0" i="0" baseline="0" dirty="0"/>
            <a:t> </a:t>
          </a:r>
          <a:r>
            <a:rPr lang="hu-HU" b="0" i="0" baseline="0" dirty="0" err="1"/>
            <a:t>from</a:t>
          </a:r>
          <a:r>
            <a:rPr lang="hu-HU" b="0" i="0" baseline="0" dirty="0"/>
            <a:t> </a:t>
          </a:r>
          <a:r>
            <a:rPr lang="hu-HU" b="0" i="0" baseline="0" dirty="0" err="1"/>
            <a:t>the</a:t>
          </a:r>
          <a:r>
            <a:rPr lang="hu-HU" b="0" i="0" baseline="0" dirty="0"/>
            <a:t> </a:t>
          </a:r>
          <a:r>
            <a:rPr lang="hu-HU" b="1" i="0" baseline="0" dirty="0" err="1"/>
            <a:t>root</a:t>
          </a:r>
          <a:r>
            <a:rPr lang="hu-HU" b="0" i="0" baseline="0" dirty="0"/>
            <a:t> and </a:t>
          </a:r>
          <a:r>
            <a:rPr lang="hu-HU" b="0" i="0" baseline="0" dirty="0" err="1"/>
            <a:t>works</a:t>
          </a:r>
          <a:r>
            <a:rPr lang="hu-HU" b="0" i="0" baseline="0" dirty="0"/>
            <a:t> </a:t>
          </a:r>
          <a:r>
            <a:rPr lang="hu-HU" b="1" i="0" baseline="0" dirty="0" err="1"/>
            <a:t>downward</a:t>
          </a:r>
          <a:r>
            <a:rPr lang="hu-HU" b="0" i="0" baseline="0" dirty="0"/>
            <a:t> </a:t>
          </a:r>
          <a:r>
            <a:rPr lang="hu-HU" b="0" i="0" baseline="0" dirty="0" err="1"/>
            <a:t>to</a:t>
          </a:r>
          <a:r>
            <a:rPr lang="hu-HU" b="0" i="0" baseline="0" dirty="0"/>
            <a:t> </a:t>
          </a:r>
          <a:r>
            <a:rPr lang="hu-HU" b="0" i="0" baseline="0" dirty="0" err="1"/>
            <a:t>the</a:t>
          </a:r>
          <a:r>
            <a:rPr lang="hu-HU" b="0" i="0" baseline="0" dirty="0"/>
            <a:t> </a:t>
          </a:r>
          <a:r>
            <a:rPr lang="hu-HU" b="0" i="0" baseline="0" dirty="0" err="1"/>
            <a:t>leaves</a:t>
          </a:r>
          <a:r>
            <a:rPr lang="hu-HU" b="0" i="0" baseline="0" dirty="0"/>
            <a:t>.</a:t>
          </a:r>
          <a:endParaRPr lang="en-US" dirty="0"/>
        </a:p>
      </dgm:t>
    </dgm:pt>
    <dgm:pt modelId="{92D4E655-FA12-4C0E-89EF-560147D09E1A}" type="parTrans" cxnId="{E1D2A137-11D2-4FE6-A638-FC516812B130}">
      <dgm:prSet/>
      <dgm:spPr/>
      <dgm:t>
        <a:bodyPr/>
        <a:lstStyle/>
        <a:p>
          <a:endParaRPr lang="en-US"/>
        </a:p>
      </dgm:t>
    </dgm:pt>
    <dgm:pt modelId="{C0A4A84C-B3EB-4A6A-9B7F-EF815A136F13}" type="sibTrans" cxnId="{E1D2A137-11D2-4FE6-A638-FC516812B130}">
      <dgm:prSet/>
      <dgm:spPr/>
      <dgm:t>
        <a:bodyPr/>
        <a:lstStyle/>
        <a:p>
          <a:endParaRPr lang="en-US"/>
        </a:p>
      </dgm:t>
    </dgm:pt>
    <dgm:pt modelId="{DFBB53B4-05C7-4821-A0B2-621A2064B899}">
      <dgm:prSet/>
      <dgm:spPr>
        <a:ln>
          <a:solidFill>
            <a:schemeClr val="accent5">
              <a:lumMod val="75000"/>
            </a:schemeClr>
          </a:solidFill>
        </a:ln>
      </dgm:spPr>
      <dgm:t>
        <a:bodyPr/>
        <a:lstStyle/>
        <a:p>
          <a:r>
            <a:rPr lang="hu-HU" b="0" i="0" baseline="0" dirty="0" err="1"/>
            <a:t>Includes</a:t>
          </a:r>
          <a:r>
            <a:rPr lang="hu-HU" b="0" i="0" baseline="0" dirty="0"/>
            <a:t> </a:t>
          </a:r>
          <a:r>
            <a:rPr lang="hu-HU" b="1" i="0" baseline="0" dirty="0" err="1"/>
            <a:t>Recursive-Descent</a:t>
          </a:r>
          <a:r>
            <a:rPr lang="hu-HU" b="0" i="0" baseline="0" dirty="0"/>
            <a:t> and </a:t>
          </a:r>
          <a:r>
            <a:rPr lang="hu-HU" b="1" i="0" baseline="0" dirty="0" err="1"/>
            <a:t>Predictive</a:t>
          </a:r>
          <a:r>
            <a:rPr lang="hu-HU" b="1" i="0" baseline="0" dirty="0"/>
            <a:t> Parsing</a:t>
          </a:r>
          <a:r>
            <a:rPr lang="hu-HU" b="0" i="0" baseline="0" dirty="0"/>
            <a:t>.</a:t>
          </a:r>
          <a:endParaRPr lang="en-US" dirty="0"/>
        </a:p>
      </dgm:t>
    </dgm:pt>
    <dgm:pt modelId="{374A9C84-8649-4966-B3CE-F6D447EBD1ED}" type="parTrans" cxnId="{CCF8212E-D537-421E-B0B6-72326E6E17B0}">
      <dgm:prSet/>
      <dgm:spPr/>
      <dgm:t>
        <a:bodyPr/>
        <a:lstStyle/>
        <a:p>
          <a:endParaRPr lang="en-US"/>
        </a:p>
      </dgm:t>
    </dgm:pt>
    <dgm:pt modelId="{3818ADEA-46F2-40C1-A838-13AC4FB8B3C8}" type="sibTrans" cxnId="{CCF8212E-D537-421E-B0B6-72326E6E17B0}">
      <dgm:prSet/>
      <dgm:spPr/>
      <dgm:t>
        <a:bodyPr/>
        <a:lstStyle/>
        <a:p>
          <a:endParaRPr lang="en-US"/>
        </a:p>
      </dgm:t>
    </dgm:pt>
    <dgm:pt modelId="{C288B092-3B25-4C6F-9E61-41C464D4FBB3}">
      <dgm:prSet/>
      <dgm:spPr>
        <a:ln>
          <a:solidFill>
            <a:schemeClr val="accent5">
              <a:lumMod val="75000"/>
            </a:schemeClr>
          </a:solidFill>
        </a:ln>
      </dgm:spPr>
      <dgm:t>
        <a:bodyPr/>
        <a:lstStyle/>
        <a:p>
          <a:r>
            <a:rPr lang="hu-HU" b="1" i="0" baseline="0" dirty="0" err="1"/>
            <a:t>Pros</a:t>
          </a:r>
          <a:r>
            <a:rPr lang="hu-HU" b="0" i="0" baseline="0" dirty="0"/>
            <a:t>: </a:t>
          </a:r>
          <a:r>
            <a:rPr lang="hu-HU" b="0" i="0" baseline="0" dirty="0" err="1"/>
            <a:t>Easier</a:t>
          </a:r>
          <a:r>
            <a:rPr lang="hu-HU" b="0" i="0" baseline="0" dirty="0"/>
            <a:t> </a:t>
          </a:r>
          <a:r>
            <a:rPr lang="hu-HU" b="0" i="0" baseline="0" dirty="0" err="1"/>
            <a:t>to</a:t>
          </a:r>
          <a:r>
            <a:rPr lang="hu-HU" b="0" i="0" baseline="0" dirty="0"/>
            <a:t> </a:t>
          </a:r>
          <a:r>
            <a:rPr lang="hu-HU" b="0" i="0" baseline="0" dirty="0" err="1"/>
            <a:t>implement</a:t>
          </a:r>
          <a:r>
            <a:rPr lang="hu-HU" b="0" i="0" baseline="0" dirty="0"/>
            <a:t> </a:t>
          </a:r>
          <a:r>
            <a:rPr lang="hu-HU" b="0" i="0" baseline="0" dirty="0" err="1"/>
            <a:t>manually</a:t>
          </a:r>
          <a:r>
            <a:rPr lang="hu-HU" b="0" i="0" baseline="0" dirty="0"/>
            <a:t>; </a:t>
          </a:r>
          <a:r>
            <a:rPr lang="hu-HU" b="0" i="0" baseline="0" dirty="0" err="1"/>
            <a:t>good</a:t>
          </a:r>
          <a:r>
            <a:rPr lang="hu-HU" b="0" i="0" baseline="0" dirty="0"/>
            <a:t> </a:t>
          </a:r>
          <a:r>
            <a:rPr lang="hu-HU" b="0" i="0" baseline="0" dirty="0" err="1"/>
            <a:t>for</a:t>
          </a:r>
          <a:r>
            <a:rPr lang="hu-HU" b="0" i="0" baseline="0" dirty="0"/>
            <a:t> </a:t>
          </a:r>
          <a:r>
            <a:rPr lang="hu-HU" b="0" i="0" baseline="0" dirty="0" err="1"/>
            <a:t>simpler</a:t>
          </a:r>
          <a:r>
            <a:rPr lang="hu-HU" b="0" i="0" baseline="0" dirty="0"/>
            <a:t> </a:t>
          </a:r>
          <a:r>
            <a:rPr lang="hu-HU" b="0" i="0" baseline="0" dirty="0" err="1"/>
            <a:t>grammars</a:t>
          </a:r>
          <a:r>
            <a:rPr lang="hu-HU" b="0" i="0" baseline="0" dirty="0"/>
            <a:t>.</a:t>
          </a:r>
          <a:endParaRPr lang="en-US" dirty="0"/>
        </a:p>
      </dgm:t>
    </dgm:pt>
    <dgm:pt modelId="{653298D5-4309-4182-90BD-13EBE90F8EC4}" type="parTrans" cxnId="{9710E818-C09B-4644-B2CA-31FBA21282B0}">
      <dgm:prSet/>
      <dgm:spPr/>
      <dgm:t>
        <a:bodyPr/>
        <a:lstStyle/>
        <a:p>
          <a:endParaRPr lang="en-US"/>
        </a:p>
      </dgm:t>
    </dgm:pt>
    <dgm:pt modelId="{EE465261-0E99-4651-B304-CCDF932E15CF}" type="sibTrans" cxnId="{9710E818-C09B-4644-B2CA-31FBA21282B0}">
      <dgm:prSet/>
      <dgm:spPr/>
      <dgm:t>
        <a:bodyPr/>
        <a:lstStyle/>
        <a:p>
          <a:endParaRPr lang="en-US"/>
        </a:p>
      </dgm:t>
    </dgm:pt>
    <dgm:pt modelId="{E825BAF0-B11A-46ED-B228-CF92C56A74A5}">
      <dgm:prSet/>
      <dgm:spPr>
        <a:ln>
          <a:solidFill>
            <a:schemeClr val="accent5">
              <a:lumMod val="75000"/>
            </a:schemeClr>
          </a:solidFill>
        </a:ln>
      </dgm:spPr>
      <dgm:t>
        <a:bodyPr/>
        <a:lstStyle/>
        <a:p>
          <a:r>
            <a:rPr lang="hu-HU" b="1" i="0" baseline="0"/>
            <a:t>Cons</a:t>
          </a:r>
          <a:r>
            <a:rPr lang="hu-HU" b="0" i="0" baseline="0"/>
            <a:t>: Limited in handling certain complex grammars, especially left-recursive ones.</a:t>
          </a:r>
          <a:endParaRPr lang="en-US"/>
        </a:p>
      </dgm:t>
    </dgm:pt>
    <dgm:pt modelId="{FA9712C0-2B5A-478E-BF24-81D2DC9F15DB}" type="parTrans" cxnId="{9B44CA2C-CB3A-4565-9F54-2246358D38A9}">
      <dgm:prSet/>
      <dgm:spPr/>
      <dgm:t>
        <a:bodyPr/>
        <a:lstStyle/>
        <a:p>
          <a:endParaRPr lang="en-US"/>
        </a:p>
      </dgm:t>
    </dgm:pt>
    <dgm:pt modelId="{DBE715A3-1912-4C02-9746-1E40C0E7AE6D}" type="sibTrans" cxnId="{9B44CA2C-CB3A-4565-9F54-2246358D38A9}">
      <dgm:prSet/>
      <dgm:spPr/>
      <dgm:t>
        <a:bodyPr/>
        <a:lstStyle/>
        <a:p>
          <a:endParaRPr lang="en-US"/>
        </a:p>
      </dgm:t>
    </dgm:pt>
    <dgm:pt modelId="{CC376671-B6E4-4D08-9AAB-A6BB142377C7}">
      <dgm:prSet/>
      <dgm:spPr>
        <a:solidFill>
          <a:schemeClr val="accent6">
            <a:lumMod val="50000"/>
          </a:schemeClr>
        </a:solidFill>
      </dgm:spPr>
      <dgm:t>
        <a:bodyPr/>
        <a:lstStyle/>
        <a:p>
          <a:r>
            <a:rPr lang="hu-HU" b="1" i="0" baseline="0"/>
            <a:t>Bottom-Up Parsing</a:t>
          </a:r>
          <a:r>
            <a:rPr lang="hu-HU" b="0" i="0" baseline="0"/>
            <a:t>:</a:t>
          </a:r>
          <a:endParaRPr lang="en-US"/>
        </a:p>
      </dgm:t>
    </dgm:pt>
    <dgm:pt modelId="{E3D7E41E-3883-4880-8CD2-E3CDD2ED25F7}" type="parTrans" cxnId="{77A39CB0-FB19-4A29-BE4E-AD3DF133D3A5}">
      <dgm:prSet/>
      <dgm:spPr/>
      <dgm:t>
        <a:bodyPr/>
        <a:lstStyle/>
        <a:p>
          <a:endParaRPr lang="en-US"/>
        </a:p>
      </dgm:t>
    </dgm:pt>
    <dgm:pt modelId="{69A8435A-377C-4F91-9D32-A24B37465272}" type="sibTrans" cxnId="{77A39CB0-FB19-4A29-BE4E-AD3DF133D3A5}">
      <dgm:prSet/>
      <dgm:spPr/>
      <dgm:t>
        <a:bodyPr/>
        <a:lstStyle/>
        <a:p>
          <a:endParaRPr lang="en-US"/>
        </a:p>
      </dgm:t>
    </dgm:pt>
    <dgm:pt modelId="{F08BC320-2D53-4A58-8F68-4C9BBFEC8B02}">
      <dgm:prSet/>
      <dgm:spPr>
        <a:ln>
          <a:solidFill>
            <a:schemeClr val="accent2">
              <a:lumMod val="60000"/>
              <a:lumOff val="40000"/>
            </a:schemeClr>
          </a:solidFill>
        </a:ln>
      </dgm:spPr>
      <dgm:t>
        <a:bodyPr/>
        <a:lstStyle/>
        <a:p>
          <a:r>
            <a:rPr lang="hu-HU" b="0" i="0" baseline="0" dirty="0" err="1"/>
            <a:t>Builds</a:t>
          </a:r>
          <a:r>
            <a:rPr lang="hu-HU" b="0" i="0" baseline="0" dirty="0"/>
            <a:t> </a:t>
          </a:r>
          <a:r>
            <a:rPr lang="hu-HU" b="0" i="0" baseline="0" dirty="0" err="1"/>
            <a:t>from</a:t>
          </a:r>
          <a:r>
            <a:rPr lang="hu-HU" b="0" i="0" baseline="0" dirty="0"/>
            <a:t> </a:t>
          </a:r>
          <a:r>
            <a:rPr lang="hu-HU" b="0" i="0" baseline="0" dirty="0" err="1"/>
            <a:t>the</a:t>
          </a:r>
          <a:r>
            <a:rPr lang="hu-HU" b="0" i="0" baseline="0" dirty="0"/>
            <a:t> </a:t>
          </a:r>
          <a:r>
            <a:rPr lang="hu-HU" b="1" i="0" baseline="0" dirty="0" err="1"/>
            <a:t>leaves</a:t>
          </a:r>
          <a:r>
            <a:rPr lang="hu-HU" b="1" i="0" baseline="0" dirty="0"/>
            <a:t> </a:t>
          </a:r>
          <a:r>
            <a:rPr lang="hu-HU" b="1" i="0" baseline="0" dirty="0" err="1"/>
            <a:t>up</a:t>
          </a:r>
          <a:r>
            <a:rPr lang="hu-HU" b="0" i="0" baseline="0" dirty="0"/>
            <a:t> </a:t>
          </a:r>
          <a:r>
            <a:rPr lang="hu-HU" b="0" i="0" baseline="0" dirty="0" err="1"/>
            <a:t>to</a:t>
          </a:r>
          <a:r>
            <a:rPr lang="hu-HU" b="0" i="0" baseline="0" dirty="0"/>
            <a:t> </a:t>
          </a:r>
          <a:r>
            <a:rPr lang="hu-HU" b="0" i="0" baseline="0" dirty="0" err="1"/>
            <a:t>the</a:t>
          </a:r>
          <a:r>
            <a:rPr lang="hu-HU" b="0" i="0" baseline="0" dirty="0"/>
            <a:t> </a:t>
          </a:r>
          <a:r>
            <a:rPr lang="hu-HU" b="0" i="0" baseline="0" dirty="0" err="1"/>
            <a:t>root</a:t>
          </a:r>
          <a:r>
            <a:rPr lang="hu-HU" b="0" i="0" baseline="0" dirty="0"/>
            <a:t>.</a:t>
          </a:r>
          <a:endParaRPr lang="en-US" dirty="0"/>
        </a:p>
      </dgm:t>
    </dgm:pt>
    <dgm:pt modelId="{AF8D5EE5-663F-4F47-9213-22074E056F46}" type="parTrans" cxnId="{D3023BFA-14D0-4B16-B8FB-11331942CDAD}">
      <dgm:prSet/>
      <dgm:spPr/>
      <dgm:t>
        <a:bodyPr/>
        <a:lstStyle/>
        <a:p>
          <a:endParaRPr lang="en-US"/>
        </a:p>
      </dgm:t>
    </dgm:pt>
    <dgm:pt modelId="{49CB43A3-FB18-462F-99D1-D0D2831068D5}" type="sibTrans" cxnId="{D3023BFA-14D0-4B16-B8FB-11331942CDAD}">
      <dgm:prSet/>
      <dgm:spPr/>
      <dgm:t>
        <a:bodyPr/>
        <a:lstStyle/>
        <a:p>
          <a:endParaRPr lang="en-US"/>
        </a:p>
      </dgm:t>
    </dgm:pt>
    <dgm:pt modelId="{893D5CDD-A56F-472E-8D39-241040EEE766}">
      <dgm:prSet/>
      <dgm:spPr>
        <a:ln>
          <a:solidFill>
            <a:schemeClr val="accent2">
              <a:lumMod val="60000"/>
              <a:lumOff val="40000"/>
            </a:schemeClr>
          </a:solidFill>
        </a:ln>
      </dgm:spPr>
      <dgm:t>
        <a:bodyPr/>
        <a:lstStyle/>
        <a:p>
          <a:r>
            <a:rPr lang="hu-HU" b="0" i="0" baseline="0" dirty="0" err="1"/>
            <a:t>Includes</a:t>
          </a:r>
          <a:r>
            <a:rPr lang="hu-HU" b="0" i="0" baseline="0" dirty="0"/>
            <a:t> </a:t>
          </a:r>
          <a:r>
            <a:rPr lang="hu-HU" b="1" i="0" baseline="0" dirty="0"/>
            <a:t>Shift-</a:t>
          </a:r>
          <a:r>
            <a:rPr lang="hu-HU" b="1" i="0" baseline="0" dirty="0" err="1"/>
            <a:t>Reduce</a:t>
          </a:r>
          <a:r>
            <a:rPr lang="hu-HU" b="0" i="0" baseline="0" dirty="0"/>
            <a:t> and </a:t>
          </a:r>
          <a:r>
            <a:rPr lang="hu-HU" b="1" i="0" baseline="0" dirty="0"/>
            <a:t>LR Parsing</a:t>
          </a:r>
          <a:r>
            <a:rPr lang="hu-HU" b="0" i="0" baseline="0" dirty="0"/>
            <a:t>.</a:t>
          </a:r>
          <a:endParaRPr lang="en-US" dirty="0"/>
        </a:p>
      </dgm:t>
    </dgm:pt>
    <dgm:pt modelId="{699BB4E0-77BA-45C8-967C-275D3EB69286}" type="parTrans" cxnId="{B9F79E4F-86F0-48FB-949E-DB9145F5EBC4}">
      <dgm:prSet/>
      <dgm:spPr/>
      <dgm:t>
        <a:bodyPr/>
        <a:lstStyle/>
        <a:p>
          <a:endParaRPr lang="en-US"/>
        </a:p>
      </dgm:t>
    </dgm:pt>
    <dgm:pt modelId="{FB52953D-936D-491A-A4A5-79C6E209755F}" type="sibTrans" cxnId="{B9F79E4F-86F0-48FB-949E-DB9145F5EBC4}">
      <dgm:prSet/>
      <dgm:spPr/>
      <dgm:t>
        <a:bodyPr/>
        <a:lstStyle/>
        <a:p>
          <a:endParaRPr lang="en-US"/>
        </a:p>
      </dgm:t>
    </dgm:pt>
    <dgm:pt modelId="{5FAA4D5D-6C31-4303-8EED-B73A907762FE}">
      <dgm:prSet/>
      <dgm:spPr>
        <a:ln>
          <a:solidFill>
            <a:schemeClr val="accent2">
              <a:lumMod val="60000"/>
              <a:lumOff val="40000"/>
            </a:schemeClr>
          </a:solidFill>
        </a:ln>
      </dgm:spPr>
      <dgm:t>
        <a:bodyPr/>
        <a:lstStyle/>
        <a:p>
          <a:r>
            <a:rPr lang="hu-HU" b="1" i="0" baseline="0" dirty="0" err="1"/>
            <a:t>Pros</a:t>
          </a:r>
          <a:r>
            <a:rPr lang="hu-HU" b="0" i="0" baseline="0" dirty="0"/>
            <a:t>: </a:t>
          </a:r>
          <a:r>
            <a:rPr lang="hu-HU" b="0" i="0" baseline="0" dirty="0" err="1"/>
            <a:t>Handles</a:t>
          </a:r>
          <a:r>
            <a:rPr lang="hu-HU" b="0" i="0" baseline="0" dirty="0"/>
            <a:t> a </a:t>
          </a:r>
          <a:r>
            <a:rPr lang="hu-HU" b="0" i="0" baseline="0" dirty="0" err="1"/>
            <a:t>broader</a:t>
          </a:r>
          <a:r>
            <a:rPr lang="hu-HU" b="0" i="0" baseline="0" dirty="0"/>
            <a:t> </a:t>
          </a:r>
          <a:r>
            <a:rPr lang="hu-HU" b="0" i="0" baseline="0" dirty="0" err="1"/>
            <a:t>range</a:t>
          </a:r>
          <a:r>
            <a:rPr lang="hu-HU" b="0" i="0" baseline="0" dirty="0"/>
            <a:t> of </a:t>
          </a:r>
          <a:r>
            <a:rPr lang="hu-HU" b="0" i="0" baseline="0" dirty="0" err="1"/>
            <a:t>grammars</a:t>
          </a:r>
          <a:r>
            <a:rPr lang="hu-HU" b="0" i="0" baseline="0" dirty="0"/>
            <a:t>; </a:t>
          </a:r>
          <a:r>
            <a:rPr lang="hu-HU" b="0" i="0" baseline="0" dirty="0" err="1"/>
            <a:t>suitable</a:t>
          </a:r>
          <a:r>
            <a:rPr lang="hu-HU" b="0" i="0" baseline="0" dirty="0"/>
            <a:t> </a:t>
          </a:r>
          <a:r>
            <a:rPr lang="hu-HU" b="0" i="0" baseline="0" dirty="0" err="1"/>
            <a:t>for</a:t>
          </a:r>
          <a:r>
            <a:rPr lang="hu-HU" b="0" i="0" baseline="0" dirty="0"/>
            <a:t> more </a:t>
          </a:r>
          <a:r>
            <a:rPr lang="hu-HU" b="0" i="0" baseline="0" dirty="0" err="1"/>
            <a:t>complex</a:t>
          </a:r>
          <a:r>
            <a:rPr lang="hu-HU" b="0" i="0" baseline="0" dirty="0"/>
            <a:t> </a:t>
          </a:r>
          <a:r>
            <a:rPr lang="hu-HU" b="0" i="0" baseline="0" dirty="0" err="1"/>
            <a:t>languages</a:t>
          </a:r>
          <a:r>
            <a:rPr lang="hu-HU" b="0" i="0" baseline="0" dirty="0"/>
            <a:t>.</a:t>
          </a:r>
          <a:endParaRPr lang="en-US" dirty="0"/>
        </a:p>
      </dgm:t>
    </dgm:pt>
    <dgm:pt modelId="{AFCFC00D-6338-4580-B9AC-66D934C91F43}" type="parTrans" cxnId="{DBCA0EB6-99FC-4329-B48E-2C180620483B}">
      <dgm:prSet/>
      <dgm:spPr/>
      <dgm:t>
        <a:bodyPr/>
        <a:lstStyle/>
        <a:p>
          <a:endParaRPr lang="en-US"/>
        </a:p>
      </dgm:t>
    </dgm:pt>
    <dgm:pt modelId="{BFB1C558-72E1-4C36-B43F-6BFCA7D3A1F9}" type="sibTrans" cxnId="{DBCA0EB6-99FC-4329-B48E-2C180620483B}">
      <dgm:prSet/>
      <dgm:spPr/>
      <dgm:t>
        <a:bodyPr/>
        <a:lstStyle/>
        <a:p>
          <a:endParaRPr lang="en-US"/>
        </a:p>
      </dgm:t>
    </dgm:pt>
    <dgm:pt modelId="{C04B7309-FB20-48B3-8888-661B5BAD2F09}">
      <dgm:prSet/>
      <dgm:spPr>
        <a:ln>
          <a:solidFill>
            <a:schemeClr val="accent2">
              <a:lumMod val="60000"/>
              <a:lumOff val="40000"/>
            </a:schemeClr>
          </a:solidFill>
        </a:ln>
      </dgm:spPr>
      <dgm:t>
        <a:bodyPr/>
        <a:lstStyle/>
        <a:p>
          <a:r>
            <a:rPr lang="hu-HU" b="1" i="0" baseline="0"/>
            <a:t>Cons</a:t>
          </a:r>
          <a:r>
            <a:rPr lang="hu-HU" b="0" i="0" baseline="0"/>
            <a:t>: More complex implementation, often requiring automated tools.</a:t>
          </a:r>
          <a:endParaRPr lang="en-US"/>
        </a:p>
      </dgm:t>
    </dgm:pt>
    <dgm:pt modelId="{54D27343-FD33-43C1-946F-420906DE9321}" type="parTrans" cxnId="{6ED07443-B9B2-4D6F-8FDA-E2C0284D2217}">
      <dgm:prSet/>
      <dgm:spPr/>
      <dgm:t>
        <a:bodyPr/>
        <a:lstStyle/>
        <a:p>
          <a:endParaRPr lang="en-US"/>
        </a:p>
      </dgm:t>
    </dgm:pt>
    <dgm:pt modelId="{66D2097A-C8DF-4803-B73A-9D329403AF40}" type="sibTrans" cxnId="{6ED07443-B9B2-4D6F-8FDA-E2C0284D2217}">
      <dgm:prSet/>
      <dgm:spPr/>
      <dgm:t>
        <a:bodyPr/>
        <a:lstStyle/>
        <a:p>
          <a:endParaRPr lang="en-US"/>
        </a:p>
      </dgm:t>
    </dgm:pt>
    <dgm:pt modelId="{7E5D1DE5-1907-45AA-829C-24AB0D7B68D4}" type="pres">
      <dgm:prSet presAssocID="{CB77A2FC-D5C9-4F63-9B98-8C70DFB8EC1B}" presName="linear" presStyleCnt="0">
        <dgm:presLayoutVars>
          <dgm:dir/>
          <dgm:animLvl val="lvl"/>
          <dgm:resizeHandles val="exact"/>
        </dgm:presLayoutVars>
      </dgm:prSet>
      <dgm:spPr/>
    </dgm:pt>
    <dgm:pt modelId="{0A52B364-DA4A-4A1F-B0DE-5E137B181EC7}" type="pres">
      <dgm:prSet presAssocID="{98419F55-67F6-4C0A-A1DB-FD66E981D3EB}" presName="parentLin" presStyleCnt="0"/>
      <dgm:spPr/>
    </dgm:pt>
    <dgm:pt modelId="{14E7AC66-8F9C-495D-9068-56DFE8F699D8}" type="pres">
      <dgm:prSet presAssocID="{98419F55-67F6-4C0A-A1DB-FD66E981D3EB}" presName="parentLeftMargin" presStyleLbl="node1" presStyleIdx="0" presStyleCnt="2"/>
      <dgm:spPr/>
    </dgm:pt>
    <dgm:pt modelId="{83C1C1AE-B8E3-4C7C-B280-5E64090A6FE5}" type="pres">
      <dgm:prSet presAssocID="{98419F55-67F6-4C0A-A1DB-FD66E981D3EB}" presName="parentText" presStyleLbl="node1" presStyleIdx="0" presStyleCnt="2">
        <dgm:presLayoutVars>
          <dgm:chMax val="0"/>
          <dgm:bulletEnabled val="1"/>
        </dgm:presLayoutVars>
      </dgm:prSet>
      <dgm:spPr/>
    </dgm:pt>
    <dgm:pt modelId="{610843F9-6CB5-4F64-87B1-CA52B9E027D2}" type="pres">
      <dgm:prSet presAssocID="{98419F55-67F6-4C0A-A1DB-FD66E981D3EB}" presName="negativeSpace" presStyleCnt="0"/>
      <dgm:spPr/>
    </dgm:pt>
    <dgm:pt modelId="{9F48ABA7-E626-4E51-904C-D229CD36880B}" type="pres">
      <dgm:prSet presAssocID="{98419F55-67F6-4C0A-A1DB-FD66E981D3EB}" presName="childText" presStyleLbl="conFgAcc1" presStyleIdx="0" presStyleCnt="2">
        <dgm:presLayoutVars>
          <dgm:bulletEnabled val="1"/>
        </dgm:presLayoutVars>
      </dgm:prSet>
      <dgm:spPr/>
    </dgm:pt>
    <dgm:pt modelId="{AD4FCCD9-3E3F-462D-A0E1-6F35156F9C5B}" type="pres">
      <dgm:prSet presAssocID="{7EE05553-0FFD-41A6-8B6B-0F2AEBC94370}" presName="spaceBetweenRectangles" presStyleCnt="0"/>
      <dgm:spPr/>
    </dgm:pt>
    <dgm:pt modelId="{3F4A9164-5B4E-42BA-A6B8-54C7CD22832B}" type="pres">
      <dgm:prSet presAssocID="{CC376671-B6E4-4D08-9AAB-A6BB142377C7}" presName="parentLin" presStyleCnt="0"/>
      <dgm:spPr/>
    </dgm:pt>
    <dgm:pt modelId="{5D5D20FA-5177-4AE6-ACE3-472C878209DC}" type="pres">
      <dgm:prSet presAssocID="{CC376671-B6E4-4D08-9AAB-A6BB142377C7}" presName="parentLeftMargin" presStyleLbl="node1" presStyleIdx="0" presStyleCnt="2"/>
      <dgm:spPr/>
    </dgm:pt>
    <dgm:pt modelId="{DFF885E5-0F7C-480B-BEBC-C337A999BBC2}" type="pres">
      <dgm:prSet presAssocID="{CC376671-B6E4-4D08-9AAB-A6BB142377C7}" presName="parentText" presStyleLbl="node1" presStyleIdx="1" presStyleCnt="2">
        <dgm:presLayoutVars>
          <dgm:chMax val="0"/>
          <dgm:bulletEnabled val="1"/>
        </dgm:presLayoutVars>
      </dgm:prSet>
      <dgm:spPr/>
    </dgm:pt>
    <dgm:pt modelId="{8C4C9C4C-AA66-4BBC-B458-E2E4CD92E546}" type="pres">
      <dgm:prSet presAssocID="{CC376671-B6E4-4D08-9AAB-A6BB142377C7}" presName="negativeSpace" presStyleCnt="0"/>
      <dgm:spPr/>
    </dgm:pt>
    <dgm:pt modelId="{B3F54EE3-F361-4212-B891-C06BD9BE1499}" type="pres">
      <dgm:prSet presAssocID="{CC376671-B6E4-4D08-9AAB-A6BB142377C7}" presName="childText" presStyleLbl="conFgAcc1" presStyleIdx="1" presStyleCnt="2">
        <dgm:presLayoutVars>
          <dgm:bulletEnabled val="1"/>
        </dgm:presLayoutVars>
      </dgm:prSet>
      <dgm:spPr/>
    </dgm:pt>
  </dgm:ptLst>
  <dgm:cxnLst>
    <dgm:cxn modelId="{9710E818-C09B-4644-B2CA-31FBA21282B0}" srcId="{98419F55-67F6-4C0A-A1DB-FD66E981D3EB}" destId="{C288B092-3B25-4C6F-9E61-41C464D4FBB3}" srcOrd="2" destOrd="0" parTransId="{653298D5-4309-4182-90BD-13EBE90F8EC4}" sibTransId="{EE465261-0E99-4651-B304-CCDF932E15CF}"/>
    <dgm:cxn modelId="{9B44CA2C-CB3A-4565-9F54-2246358D38A9}" srcId="{98419F55-67F6-4C0A-A1DB-FD66E981D3EB}" destId="{E825BAF0-B11A-46ED-B228-CF92C56A74A5}" srcOrd="3" destOrd="0" parTransId="{FA9712C0-2B5A-478E-BF24-81D2DC9F15DB}" sibTransId="{DBE715A3-1912-4C02-9746-1E40C0E7AE6D}"/>
    <dgm:cxn modelId="{CCF8212E-D537-421E-B0B6-72326E6E17B0}" srcId="{98419F55-67F6-4C0A-A1DB-FD66E981D3EB}" destId="{DFBB53B4-05C7-4821-A0B2-621A2064B899}" srcOrd="1" destOrd="0" parTransId="{374A9C84-8649-4966-B3CE-F6D447EBD1ED}" sibTransId="{3818ADEA-46F2-40C1-A838-13AC4FB8B3C8}"/>
    <dgm:cxn modelId="{E1D2A137-11D2-4FE6-A638-FC516812B130}" srcId="{98419F55-67F6-4C0A-A1DB-FD66E981D3EB}" destId="{F12EC2BD-FCFF-45C2-BA85-2916182DDD51}" srcOrd="0" destOrd="0" parTransId="{92D4E655-FA12-4C0E-89EF-560147D09E1A}" sibTransId="{C0A4A84C-B3EB-4A6A-9B7F-EF815A136F13}"/>
    <dgm:cxn modelId="{80EDB638-C542-4CD4-9AD4-F1333991F84B}" type="presOf" srcId="{893D5CDD-A56F-472E-8D39-241040EEE766}" destId="{B3F54EE3-F361-4212-B891-C06BD9BE1499}" srcOrd="0" destOrd="1" presId="urn:microsoft.com/office/officeart/2005/8/layout/list1"/>
    <dgm:cxn modelId="{DBB75E5D-E02A-4879-A007-021795A7F966}" type="presOf" srcId="{C288B092-3B25-4C6F-9E61-41C464D4FBB3}" destId="{9F48ABA7-E626-4E51-904C-D229CD36880B}" srcOrd="0" destOrd="2" presId="urn:microsoft.com/office/officeart/2005/8/layout/list1"/>
    <dgm:cxn modelId="{D4F7E75E-4DFF-49FE-A82A-22E8245C7E26}" type="presOf" srcId="{F08BC320-2D53-4A58-8F68-4C9BBFEC8B02}" destId="{B3F54EE3-F361-4212-B891-C06BD9BE1499}" srcOrd="0" destOrd="0" presId="urn:microsoft.com/office/officeart/2005/8/layout/list1"/>
    <dgm:cxn modelId="{C78F4742-994F-4A84-AF4B-E23966F6F7EF}" type="presOf" srcId="{CC376671-B6E4-4D08-9AAB-A6BB142377C7}" destId="{DFF885E5-0F7C-480B-BEBC-C337A999BBC2}" srcOrd="1" destOrd="0" presId="urn:microsoft.com/office/officeart/2005/8/layout/list1"/>
    <dgm:cxn modelId="{6ED07443-B9B2-4D6F-8FDA-E2C0284D2217}" srcId="{CC376671-B6E4-4D08-9AAB-A6BB142377C7}" destId="{C04B7309-FB20-48B3-8888-661B5BAD2F09}" srcOrd="3" destOrd="0" parTransId="{54D27343-FD33-43C1-946F-420906DE9321}" sibTransId="{66D2097A-C8DF-4803-B73A-9D329403AF40}"/>
    <dgm:cxn modelId="{83BB8B45-DBD4-4562-A68E-6EA6827EEE4D}" type="presOf" srcId="{98419F55-67F6-4C0A-A1DB-FD66E981D3EB}" destId="{83C1C1AE-B8E3-4C7C-B280-5E64090A6FE5}" srcOrd="1" destOrd="0" presId="urn:microsoft.com/office/officeart/2005/8/layout/list1"/>
    <dgm:cxn modelId="{F5BFB44A-8B58-4D03-9356-B0975B132924}" type="presOf" srcId="{C04B7309-FB20-48B3-8888-661B5BAD2F09}" destId="{B3F54EE3-F361-4212-B891-C06BD9BE1499}" srcOrd="0" destOrd="3" presId="urn:microsoft.com/office/officeart/2005/8/layout/list1"/>
    <dgm:cxn modelId="{B9F79E4F-86F0-48FB-949E-DB9145F5EBC4}" srcId="{CC376671-B6E4-4D08-9AAB-A6BB142377C7}" destId="{893D5CDD-A56F-472E-8D39-241040EEE766}" srcOrd="1" destOrd="0" parTransId="{699BB4E0-77BA-45C8-967C-275D3EB69286}" sibTransId="{FB52953D-936D-491A-A4A5-79C6E209755F}"/>
    <dgm:cxn modelId="{04775074-8F01-421B-81B0-E4E93821CB6A}" srcId="{CB77A2FC-D5C9-4F63-9B98-8C70DFB8EC1B}" destId="{98419F55-67F6-4C0A-A1DB-FD66E981D3EB}" srcOrd="0" destOrd="0" parTransId="{0957DC23-14BD-475C-8794-15B8DA80CF8D}" sibTransId="{7EE05553-0FFD-41A6-8B6B-0F2AEBC94370}"/>
    <dgm:cxn modelId="{29B3508C-1296-4B61-ABAE-001A0D0B5856}" type="presOf" srcId="{F12EC2BD-FCFF-45C2-BA85-2916182DDD51}" destId="{9F48ABA7-E626-4E51-904C-D229CD36880B}" srcOrd="0" destOrd="0" presId="urn:microsoft.com/office/officeart/2005/8/layout/list1"/>
    <dgm:cxn modelId="{2BBDF49A-D099-4AAC-90D8-8E61BBCA2EC2}" type="presOf" srcId="{98419F55-67F6-4C0A-A1DB-FD66E981D3EB}" destId="{14E7AC66-8F9C-495D-9068-56DFE8F699D8}" srcOrd="0" destOrd="0" presId="urn:microsoft.com/office/officeart/2005/8/layout/list1"/>
    <dgm:cxn modelId="{F2E6A3A6-B36E-4FC2-A4D9-603821ECC06B}" type="presOf" srcId="{E825BAF0-B11A-46ED-B228-CF92C56A74A5}" destId="{9F48ABA7-E626-4E51-904C-D229CD36880B}" srcOrd="0" destOrd="3" presId="urn:microsoft.com/office/officeart/2005/8/layout/list1"/>
    <dgm:cxn modelId="{56EB8AAD-72BB-452A-BAC0-3B4F1038F5EF}" type="presOf" srcId="{CC376671-B6E4-4D08-9AAB-A6BB142377C7}" destId="{5D5D20FA-5177-4AE6-ACE3-472C878209DC}" srcOrd="0" destOrd="0" presId="urn:microsoft.com/office/officeart/2005/8/layout/list1"/>
    <dgm:cxn modelId="{77A39CB0-FB19-4A29-BE4E-AD3DF133D3A5}" srcId="{CB77A2FC-D5C9-4F63-9B98-8C70DFB8EC1B}" destId="{CC376671-B6E4-4D08-9AAB-A6BB142377C7}" srcOrd="1" destOrd="0" parTransId="{E3D7E41E-3883-4880-8CD2-E3CDD2ED25F7}" sibTransId="{69A8435A-377C-4F91-9D32-A24B37465272}"/>
    <dgm:cxn modelId="{B17EE4B5-D65E-4F55-8F46-15EE196ED1A3}" type="presOf" srcId="{CB77A2FC-D5C9-4F63-9B98-8C70DFB8EC1B}" destId="{7E5D1DE5-1907-45AA-829C-24AB0D7B68D4}" srcOrd="0" destOrd="0" presId="urn:microsoft.com/office/officeart/2005/8/layout/list1"/>
    <dgm:cxn modelId="{DBCA0EB6-99FC-4329-B48E-2C180620483B}" srcId="{CC376671-B6E4-4D08-9AAB-A6BB142377C7}" destId="{5FAA4D5D-6C31-4303-8EED-B73A907762FE}" srcOrd="2" destOrd="0" parTransId="{AFCFC00D-6338-4580-B9AC-66D934C91F43}" sibTransId="{BFB1C558-72E1-4C36-B43F-6BFCA7D3A1F9}"/>
    <dgm:cxn modelId="{82275FD4-0351-4228-957D-EE320F62B08B}" type="presOf" srcId="{5FAA4D5D-6C31-4303-8EED-B73A907762FE}" destId="{B3F54EE3-F361-4212-B891-C06BD9BE1499}" srcOrd="0" destOrd="2" presId="urn:microsoft.com/office/officeart/2005/8/layout/list1"/>
    <dgm:cxn modelId="{B2C2CDF5-8D42-4D60-B214-64D8AA728652}" type="presOf" srcId="{DFBB53B4-05C7-4821-A0B2-621A2064B899}" destId="{9F48ABA7-E626-4E51-904C-D229CD36880B}" srcOrd="0" destOrd="1" presId="urn:microsoft.com/office/officeart/2005/8/layout/list1"/>
    <dgm:cxn modelId="{D3023BFA-14D0-4B16-B8FB-11331942CDAD}" srcId="{CC376671-B6E4-4D08-9AAB-A6BB142377C7}" destId="{F08BC320-2D53-4A58-8F68-4C9BBFEC8B02}" srcOrd="0" destOrd="0" parTransId="{AF8D5EE5-663F-4F47-9213-22074E056F46}" sibTransId="{49CB43A3-FB18-462F-99D1-D0D2831068D5}"/>
    <dgm:cxn modelId="{3CE5E0E6-3BA4-49B1-98D2-8E78257F69BE}" type="presParOf" srcId="{7E5D1DE5-1907-45AA-829C-24AB0D7B68D4}" destId="{0A52B364-DA4A-4A1F-B0DE-5E137B181EC7}" srcOrd="0" destOrd="0" presId="urn:microsoft.com/office/officeart/2005/8/layout/list1"/>
    <dgm:cxn modelId="{D0C8670F-8E29-4E0A-AF1E-B15FBF793EF8}" type="presParOf" srcId="{0A52B364-DA4A-4A1F-B0DE-5E137B181EC7}" destId="{14E7AC66-8F9C-495D-9068-56DFE8F699D8}" srcOrd="0" destOrd="0" presId="urn:microsoft.com/office/officeart/2005/8/layout/list1"/>
    <dgm:cxn modelId="{EC19F3DF-0F58-473A-BF8B-606115FB4084}" type="presParOf" srcId="{0A52B364-DA4A-4A1F-B0DE-5E137B181EC7}" destId="{83C1C1AE-B8E3-4C7C-B280-5E64090A6FE5}" srcOrd="1" destOrd="0" presId="urn:microsoft.com/office/officeart/2005/8/layout/list1"/>
    <dgm:cxn modelId="{A9317F6A-D22B-40A5-A28D-15904FEE00B9}" type="presParOf" srcId="{7E5D1DE5-1907-45AA-829C-24AB0D7B68D4}" destId="{610843F9-6CB5-4F64-87B1-CA52B9E027D2}" srcOrd="1" destOrd="0" presId="urn:microsoft.com/office/officeart/2005/8/layout/list1"/>
    <dgm:cxn modelId="{0A8A9175-86B2-41FB-A49C-63EC43D60CBC}" type="presParOf" srcId="{7E5D1DE5-1907-45AA-829C-24AB0D7B68D4}" destId="{9F48ABA7-E626-4E51-904C-D229CD36880B}" srcOrd="2" destOrd="0" presId="urn:microsoft.com/office/officeart/2005/8/layout/list1"/>
    <dgm:cxn modelId="{D1635DB7-D85C-4211-BC04-F82DA318154E}" type="presParOf" srcId="{7E5D1DE5-1907-45AA-829C-24AB0D7B68D4}" destId="{AD4FCCD9-3E3F-462D-A0E1-6F35156F9C5B}" srcOrd="3" destOrd="0" presId="urn:microsoft.com/office/officeart/2005/8/layout/list1"/>
    <dgm:cxn modelId="{F06130BA-0D1D-498C-8015-8725A81ECCA3}" type="presParOf" srcId="{7E5D1DE5-1907-45AA-829C-24AB0D7B68D4}" destId="{3F4A9164-5B4E-42BA-A6B8-54C7CD22832B}" srcOrd="4" destOrd="0" presId="urn:microsoft.com/office/officeart/2005/8/layout/list1"/>
    <dgm:cxn modelId="{04C49575-0E1E-4061-BC70-9E0D70F0DD29}" type="presParOf" srcId="{3F4A9164-5B4E-42BA-A6B8-54C7CD22832B}" destId="{5D5D20FA-5177-4AE6-ACE3-472C878209DC}" srcOrd="0" destOrd="0" presId="urn:microsoft.com/office/officeart/2005/8/layout/list1"/>
    <dgm:cxn modelId="{602ED90B-32FE-4D03-8DA1-C213474CBF12}" type="presParOf" srcId="{3F4A9164-5B4E-42BA-A6B8-54C7CD22832B}" destId="{DFF885E5-0F7C-480B-BEBC-C337A999BBC2}" srcOrd="1" destOrd="0" presId="urn:microsoft.com/office/officeart/2005/8/layout/list1"/>
    <dgm:cxn modelId="{5789B784-E4CE-4351-BED3-015C48D6071E}" type="presParOf" srcId="{7E5D1DE5-1907-45AA-829C-24AB0D7B68D4}" destId="{8C4C9C4C-AA66-4BBC-B458-E2E4CD92E546}" srcOrd="5" destOrd="0" presId="urn:microsoft.com/office/officeart/2005/8/layout/list1"/>
    <dgm:cxn modelId="{458FC47E-D1A6-4529-90FE-46BF4CCCE043}" type="presParOf" srcId="{7E5D1DE5-1907-45AA-829C-24AB0D7B68D4}" destId="{B3F54EE3-F361-4212-B891-C06BD9BE149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84655-3615-4E00-9E63-34E33D15A272}">
      <dsp:nvSpPr>
        <dsp:cNvPr id="0" name=""/>
        <dsp:cNvSpPr/>
      </dsp:nvSpPr>
      <dsp:spPr>
        <a:xfrm>
          <a:off x="0" y="1535310"/>
          <a:ext cx="6245265" cy="29467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702" tIns="291592" rIns="484702" bIns="99568" numCol="1" spcCol="1270" anchor="t" anchorCtr="0">
          <a:noAutofit/>
        </a:bodyPr>
        <a:lstStyle/>
        <a:p>
          <a:pPr marL="114300" lvl="1" indent="-114300" algn="l" defTabSz="622300">
            <a:lnSpc>
              <a:spcPct val="150000"/>
            </a:lnSpc>
            <a:spcBef>
              <a:spcPct val="0"/>
            </a:spcBef>
            <a:spcAft>
              <a:spcPct val="15000"/>
            </a:spcAft>
            <a:buChar char="•"/>
          </a:pPr>
          <a:endParaRPr lang="en-US" sz="1400" kern="1200" dirty="0"/>
        </a:p>
        <a:p>
          <a:pPr marL="114300" lvl="1" indent="-114300" algn="l" defTabSz="622300">
            <a:lnSpc>
              <a:spcPct val="150000"/>
            </a:lnSpc>
            <a:spcBef>
              <a:spcPct val="0"/>
            </a:spcBef>
            <a:spcAft>
              <a:spcPct val="15000"/>
            </a:spcAft>
            <a:buChar char="•"/>
          </a:pPr>
          <a:r>
            <a:rPr lang="hu-HU" sz="1400" b="0" i="0" kern="1200" baseline="0" dirty="0"/>
            <a:t>Parsing is </a:t>
          </a:r>
          <a:r>
            <a:rPr lang="hu-HU" sz="1400" b="0" i="0" kern="1200" baseline="0" dirty="0" err="1"/>
            <a:t>the</a:t>
          </a:r>
          <a:r>
            <a:rPr lang="hu-HU" sz="1400" b="0" i="0" kern="1200" baseline="0" dirty="0"/>
            <a:t> </a:t>
          </a:r>
          <a:r>
            <a:rPr lang="hu-HU" sz="1400" b="0" i="0" kern="1200" baseline="0" dirty="0" err="1"/>
            <a:t>process</a:t>
          </a:r>
          <a:r>
            <a:rPr lang="hu-HU" sz="1400" b="0" i="0" kern="1200" baseline="0" dirty="0"/>
            <a:t> of </a:t>
          </a:r>
          <a:r>
            <a:rPr lang="hu-HU" sz="1400" b="0" i="0" kern="1200" baseline="0" dirty="0" err="1"/>
            <a:t>analyzing</a:t>
          </a:r>
          <a:r>
            <a:rPr lang="hu-HU" sz="1400" b="0" i="0" kern="1200" baseline="0" dirty="0"/>
            <a:t> a </a:t>
          </a:r>
          <a:r>
            <a:rPr lang="hu-HU" sz="1400" b="0" i="0" kern="1200" baseline="0" dirty="0" err="1"/>
            <a:t>string</a:t>
          </a:r>
          <a:r>
            <a:rPr lang="hu-HU" sz="1400" b="0" i="0" kern="1200" baseline="0" dirty="0"/>
            <a:t> of </a:t>
          </a:r>
          <a:r>
            <a:rPr lang="hu-HU" sz="1400" b="0" i="0" kern="1200" baseline="0" dirty="0" err="1"/>
            <a:t>symbols</a:t>
          </a:r>
          <a:r>
            <a:rPr lang="hu-HU" sz="1400" b="0" i="0" kern="1200" baseline="0" dirty="0"/>
            <a:t> (</a:t>
          </a:r>
          <a:r>
            <a:rPr lang="hu-HU" sz="1400" b="0" i="1" kern="1200" baseline="0" dirty="0"/>
            <a:t>input</a:t>
          </a:r>
          <a:r>
            <a:rPr lang="hu-HU" sz="1400" b="0" i="0" kern="1200" baseline="0" dirty="0"/>
            <a:t>) </a:t>
          </a:r>
          <a:r>
            <a:rPr lang="hu-HU" sz="1400" b="0" i="0" kern="1200" baseline="0" dirty="0" err="1"/>
            <a:t>to</a:t>
          </a:r>
          <a:r>
            <a:rPr lang="hu-HU" sz="1400" b="0" i="0" kern="1200" baseline="0" dirty="0"/>
            <a:t> </a:t>
          </a:r>
          <a:r>
            <a:rPr lang="hu-HU" sz="1400" b="0" i="0" kern="1200" baseline="0" dirty="0" err="1"/>
            <a:t>determine</a:t>
          </a:r>
          <a:r>
            <a:rPr lang="hu-HU" sz="1400" b="0" i="0" kern="1200" baseline="0" dirty="0"/>
            <a:t> </a:t>
          </a:r>
          <a:r>
            <a:rPr lang="hu-HU" sz="1400" b="0" i="0" kern="1200" baseline="0" dirty="0" err="1"/>
            <a:t>if</a:t>
          </a:r>
          <a:r>
            <a:rPr lang="hu-HU" sz="1400" b="0" i="0" kern="1200" baseline="0" dirty="0"/>
            <a:t> </a:t>
          </a:r>
          <a:r>
            <a:rPr lang="hu-HU" sz="1400" b="0" i="0" kern="1200" baseline="0" dirty="0" err="1"/>
            <a:t>it</a:t>
          </a:r>
          <a:r>
            <a:rPr lang="hu-HU" sz="1400" b="0" i="0" kern="1200" baseline="0" dirty="0"/>
            <a:t> </a:t>
          </a:r>
          <a:r>
            <a:rPr lang="hu-HU" sz="1400" b="0" i="0" kern="1200" baseline="0" dirty="0" err="1"/>
            <a:t>can</a:t>
          </a:r>
          <a:r>
            <a:rPr lang="hu-HU" sz="1400" b="0" i="0" kern="1200" baseline="0" dirty="0"/>
            <a:t> be </a:t>
          </a:r>
          <a:r>
            <a:rPr lang="hu-HU" sz="1400" b="0" i="0" kern="1200" baseline="0" dirty="0" err="1"/>
            <a:t>generated</a:t>
          </a:r>
          <a:r>
            <a:rPr lang="hu-HU" sz="1400" b="0" i="0" kern="1200" baseline="0" dirty="0"/>
            <a:t> </a:t>
          </a:r>
          <a:r>
            <a:rPr lang="hu-HU" sz="1400" b="0" i="0" kern="1200" baseline="0" dirty="0" err="1"/>
            <a:t>by</a:t>
          </a:r>
          <a:r>
            <a:rPr lang="hu-HU" sz="1400" b="0" i="0" kern="1200" baseline="0" dirty="0"/>
            <a:t> a </a:t>
          </a:r>
          <a:r>
            <a:rPr lang="hu-HU" sz="1400" b="0" i="0" kern="1200" baseline="0" dirty="0" err="1"/>
            <a:t>given</a:t>
          </a:r>
          <a:r>
            <a:rPr lang="hu-HU" sz="1400" b="0" i="0" kern="1200" baseline="0" dirty="0"/>
            <a:t> </a:t>
          </a:r>
          <a:r>
            <a:rPr lang="hu-HU" sz="1400" b="0" i="0" kern="1200" baseline="0" dirty="0" err="1"/>
            <a:t>grammar</a:t>
          </a:r>
          <a:r>
            <a:rPr lang="hu-HU" sz="1400" b="0" i="0" kern="1200" baseline="0" dirty="0"/>
            <a:t>.</a:t>
          </a:r>
          <a:endParaRPr lang="en-US" sz="1400" b="0" kern="1200" dirty="0"/>
        </a:p>
        <a:p>
          <a:pPr marL="114300" lvl="1" indent="-114300" algn="l" defTabSz="622300">
            <a:lnSpc>
              <a:spcPct val="150000"/>
            </a:lnSpc>
            <a:spcBef>
              <a:spcPct val="0"/>
            </a:spcBef>
            <a:spcAft>
              <a:spcPct val="15000"/>
            </a:spcAft>
            <a:buChar char="•"/>
          </a:pPr>
          <a:endParaRPr lang="en-US" sz="1400" kern="1200" dirty="0"/>
        </a:p>
        <a:p>
          <a:pPr marL="114300" lvl="1" indent="-114300" algn="l" defTabSz="622300">
            <a:lnSpc>
              <a:spcPct val="150000"/>
            </a:lnSpc>
            <a:spcBef>
              <a:spcPct val="0"/>
            </a:spcBef>
            <a:spcAft>
              <a:spcPct val="15000"/>
            </a:spcAft>
            <a:buChar char="•"/>
          </a:pPr>
          <a:r>
            <a:rPr lang="hu-HU" sz="1400" b="0" i="0" u="none" kern="1200" baseline="0" dirty="0" err="1"/>
            <a:t>Essential</a:t>
          </a:r>
          <a:r>
            <a:rPr lang="hu-HU" sz="1400" b="0" i="0" kern="1200" baseline="0" dirty="0"/>
            <a:t> in </a:t>
          </a:r>
          <a:r>
            <a:rPr lang="hu-HU" sz="1400" b="0" i="0" kern="1200" baseline="0" dirty="0" err="1"/>
            <a:t>compiler</a:t>
          </a:r>
          <a:r>
            <a:rPr lang="hu-HU" sz="1400" b="0" i="0" kern="1200" baseline="0" dirty="0"/>
            <a:t> design </a:t>
          </a:r>
          <a:r>
            <a:rPr lang="hu-HU" sz="1400" b="0" i="0" kern="1200" baseline="0" dirty="0" err="1"/>
            <a:t>for</a:t>
          </a:r>
          <a:r>
            <a:rPr lang="hu-HU" sz="1400" b="0" i="0" kern="1200" baseline="0" dirty="0"/>
            <a:t> </a:t>
          </a:r>
          <a:r>
            <a:rPr lang="hu-HU" sz="1400" b="0" i="0" kern="1200" baseline="0" dirty="0" err="1"/>
            <a:t>interpreting</a:t>
          </a:r>
          <a:r>
            <a:rPr lang="hu-HU" sz="1400" b="0" i="0" kern="1200" baseline="0" dirty="0"/>
            <a:t> </a:t>
          </a:r>
          <a:r>
            <a:rPr lang="hu-HU" sz="1400" b="0" i="0" kern="1200" baseline="0" dirty="0" err="1"/>
            <a:t>the</a:t>
          </a:r>
          <a:r>
            <a:rPr lang="hu-HU" sz="1400" b="0" i="0" kern="1200" baseline="0" dirty="0"/>
            <a:t> </a:t>
          </a:r>
          <a:r>
            <a:rPr lang="hu-HU" sz="1400" b="0" i="0" kern="1200" baseline="0" dirty="0" err="1"/>
            <a:t>code’s</a:t>
          </a:r>
          <a:r>
            <a:rPr lang="hu-HU" sz="1400" b="0" i="0" kern="1200" baseline="0" dirty="0"/>
            <a:t> </a:t>
          </a:r>
          <a:r>
            <a:rPr lang="hu-HU" sz="1400" b="0" i="0" kern="1200" baseline="0" dirty="0" err="1"/>
            <a:t>structure</a:t>
          </a:r>
          <a:r>
            <a:rPr lang="hu-HU" sz="1400" b="0" i="0" kern="1200" baseline="0" dirty="0"/>
            <a:t>.</a:t>
          </a:r>
          <a:endParaRPr lang="en-US" sz="1400" kern="1200" dirty="0"/>
        </a:p>
      </dsp:txBody>
      <dsp:txXfrm>
        <a:off x="0" y="1535310"/>
        <a:ext cx="6245265" cy="2946766"/>
      </dsp:txXfrm>
    </dsp:sp>
    <dsp:sp modelId="{175A7EDD-901D-4A4D-A54D-981A32C1D848}">
      <dsp:nvSpPr>
        <dsp:cNvPr id="0" name=""/>
        <dsp:cNvSpPr/>
      </dsp:nvSpPr>
      <dsp:spPr>
        <a:xfrm>
          <a:off x="312263" y="1107270"/>
          <a:ext cx="4371685" cy="856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622300">
            <a:lnSpc>
              <a:spcPct val="90000"/>
            </a:lnSpc>
            <a:spcBef>
              <a:spcPct val="0"/>
            </a:spcBef>
            <a:spcAft>
              <a:spcPct val="35000"/>
            </a:spcAft>
            <a:buNone/>
          </a:pPr>
          <a:r>
            <a:rPr lang="hu-HU" sz="1400" b="1" i="0" kern="1200" baseline="0" dirty="0" err="1"/>
            <a:t>Definition</a:t>
          </a:r>
          <a:r>
            <a:rPr lang="hu-HU" sz="1400" b="1" i="0" kern="1200" baseline="0" dirty="0"/>
            <a:t> of Parsing</a:t>
          </a:r>
          <a:r>
            <a:rPr lang="hu-HU" sz="1400" b="0" i="0" kern="1200" baseline="0" dirty="0"/>
            <a:t>:</a:t>
          </a:r>
          <a:endParaRPr lang="en-US" sz="1400" kern="1200" dirty="0"/>
        </a:p>
      </dsp:txBody>
      <dsp:txXfrm>
        <a:off x="354053" y="1149060"/>
        <a:ext cx="4288105" cy="77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D11CC-5DEF-4F96-AE19-6E65D44DAB64}">
      <dsp:nvSpPr>
        <dsp:cNvPr id="0" name=""/>
        <dsp:cNvSpPr/>
      </dsp:nvSpPr>
      <dsp:spPr>
        <a:xfrm>
          <a:off x="0" y="58036"/>
          <a:ext cx="10816122" cy="41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u-HU" sz="1600" b="1" i="0" kern="1200" baseline="0"/>
            <a:t>Parse Tree Construction</a:t>
          </a:r>
          <a:r>
            <a:rPr lang="hu-HU" sz="1600" b="0" i="0" kern="1200" baseline="0"/>
            <a:t>:</a:t>
          </a:r>
          <a:endParaRPr lang="en-US" sz="1600" kern="1200"/>
        </a:p>
      </dsp:txBody>
      <dsp:txXfrm>
        <a:off x="20104" y="78140"/>
        <a:ext cx="10775914" cy="371632"/>
      </dsp:txXfrm>
    </dsp:sp>
    <dsp:sp modelId="{ADA3B038-3335-4AF1-AAC9-36ED3A75331B}">
      <dsp:nvSpPr>
        <dsp:cNvPr id="0" name=""/>
        <dsp:cNvSpPr/>
      </dsp:nvSpPr>
      <dsp:spPr>
        <a:xfrm>
          <a:off x="0" y="469876"/>
          <a:ext cx="1081612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41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hu-HU" sz="1200" b="0" i="0" kern="1200" baseline="0"/>
            <a:t>Can construct the parse tree either implicitly (using call stack) or explicitly (using data structures).</a:t>
          </a:r>
          <a:endParaRPr lang="en-US" sz="1200" kern="1200"/>
        </a:p>
        <a:p>
          <a:pPr marL="114300" lvl="1" indent="-114300" algn="l" defTabSz="533400">
            <a:lnSpc>
              <a:spcPct val="90000"/>
            </a:lnSpc>
            <a:spcBef>
              <a:spcPct val="0"/>
            </a:spcBef>
            <a:spcAft>
              <a:spcPct val="20000"/>
            </a:spcAft>
            <a:buChar char="•"/>
          </a:pPr>
          <a:r>
            <a:rPr lang="hu-HU" sz="1200" b="0" i="0" kern="1200" baseline="0"/>
            <a:t>Offers a direct correlation between grammar structure and parsing logic.</a:t>
          </a:r>
          <a:endParaRPr lang="en-US" sz="1200" kern="1200"/>
        </a:p>
      </dsp:txBody>
      <dsp:txXfrm>
        <a:off x="0" y="469876"/>
        <a:ext cx="10816122" cy="463680"/>
      </dsp:txXfrm>
    </dsp:sp>
    <dsp:sp modelId="{D58F003F-B59B-4DCB-9C73-3D69B4535B60}">
      <dsp:nvSpPr>
        <dsp:cNvPr id="0" name=""/>
        <dsp:cNvSpPr/>
      </dsp:nvSpPr>
      <dsp:spPr>
        <a:xfrm>
          <a:off x="0" y="933556"/>
          <a:ext cx="10816122" cy="41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hu-HU" sz="1600" b="1" i="0" kern="1200" baseline="0"/>
            <a:t>Use Case</a:t>
          </a:r>
          <a:r>
            <a:rPr lang="hu-HU" sz="1600" b="0" i="0" kern="1200" baseline="0"/>
            <a:t>:</a:t>
          </a:r>
          <a:endParaRPr lang="en-US" sz="1600" kern="1200"/>
        </a:p>
      </dsp:txBody>
      <dsp:txXfrm>
        <a:off x="20104" y="953660"/>
        <a:ext cx="10775914" cy="371632"/>
      </dsp:txXfrm>
    </dsp:sp>
    <dsp:sp modelId="{4D53ADA6-C576-43DF-BDA3-2B835B2E7BCD}">
      <dsp:nvSpPr>
        <dsp:cNvPr id="0" name=""/>
        <dsp:cNvSpPr/>
      </dsp:nvSpPr>
      <dsp:spPr>
        <a:xfrm>
          <a:off x="0" y="1345397"/>
          <a:ext cx="1081612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41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hu-HU" sz="1200" b="0" i="0" kern="1200" baseline="0"/>
            <a:t>Commonly used in simple programming languages and domain-specific languages.</a:t>
          </a:r>
          <a:endParaRPr lang="en-US" sz="1200" kern="1200"/>
        </a:p>
        <a:p>
          <a:pPr marL="114300" lvl="1" indent="-114300" algn="l" defTabSz="533400">
            <a:lnSpc>
              <a:spcPct val="90000"/>
            </a:lnSpc>
            <a:spcBef>
              <a:spcPct val="0"/>
            </a:spcBef>
            <a:spcAft>
              <a:spcPct val="20000"/>
            </a:spcAft>
            <a:buChar char="•"/>
          </a:pPr>
          <a:r>
            <a:rPr lang="hu-HU" sz="1200" b="0" i="0" kern="1200" baseline="0"/>
            <a:t>Ideal for grammars that do not require backtracking.</a:t>
          </a:r>
          <a:endParaRPr lang="en-US" sz="1200" kern="1200"/>
        </a:p>
      </dsp:txBody>
      <dsp:txXfrm>
        <a:off x="0" y="1345397"/>
        <a:ext cx="10816122" cy="463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A48F5-CFFE-4594-822E-FB863011CBBA}">
      <dsp:nvSpPr>
        <dsp:cNvPr id="0" name=""/>
        <dsp:cNvSpPr/>
      </dsp:nvSpPr>
      <dsp:spPr>
        <a:xfrm>
          <a:off x="0" y="483692"/>
          <a:ext cx="6444470" cy="1653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0162" tIns="437388" rIns="500162" bIns="149352" numCol="1" spcCol="1270" anchor="t" anchorCtr="0">
          <a:noAutofit/>
        </a:bodyPr>
        <a:lstStyle/>
        <a:p>
          <a:pPr marL="228600" lvl="1" indent="-228600" algn="l" defTabSz="933450">
            <a:lnSpc>
              <a:spcPct val="90000"/>
            </a:lnSpc>
            <a:spcBef>
              <a:spcPct val="0"/>
            </a:spcBef>
            <a:spcAft>
              <a:spcPct val="15000"/>
            </a:spcAft>
            <a:buChar char="•"/>
          </a:pPr>
          <a:r>
            <a:rPr lang="hu-HU" sz="2100" b="0" i="0" kern="1200" baseline="0"/>
            <a:t>A type of recursive-descent parsing.</a:t>
          </a:r>
          <a:endParaRPr lang="en-US" sz="2100" kern="1200"/>
        </a:p>
        <a:p>
          <a:pPr marL="228600" lvl="1" indent="-228600" algn="l" defTabSz="933450">
            <a:lnSpc>
              <a:spcPct val="90000"/>
            </a:lnSpc>
            <a:spcBef>
              <a:spcPct val="0"/>
            </a:spcBef>
            <a:spcAft>
              <a:spcPct val="15000"/>
            </a:spcAft>
            <a:buChar char="•"/>
          </a:pPr>
          <a:r>
            <a:rPr lang="hu-HU" sz="2100" b="0" i="0" kern="1200" baseline="0"/>
            <a:t>Uses lookahead to decide which grammar production to apply next.</a:t>
          </a:r>
          <a:endParaRPr lang="en-US" sz="2100" kern="1200"/>
        </a:p>
      </dsp:txBody>
      <dsp:txXfrm>
        <a:off x="0" y="483692"/>
        <a:ext cx="6444470" cy="1653750"/>
      </dsp:txXfrm>
    </dsp:sp>
    <dsp:sp modelId="{A752D296-61C6-4D27-ADBA-230BF6B14305}">
      <dsp:nvSpPr>
        <dsp:cNvPr id="0" name=""/>
        <dsp:cNvSpPr/>
      </dsp:nvSpPr>
      <dsp:spPr>
        <a:xfrm>
          <a:off x="322223" y="173732"/>
          <a:ext cx="451112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510" tIns="0" rIns="170510" bIns="0" numCol="1" spcCol="1270" anchor="ctr" anchorCtr="0">
          <a:noAutofit/>
        </a:bodyPr>
        <a:lstStyle/>
        <a:p>
          <a:pPr marL="0" lvl="0" indent="0" algn="l" defTabSz="933450">
            <a:lnSpc>
              <a:spcPct val="90000"/>
            </a:lnSpc>
            <a:spcBef>
              <a:spcPct val="0"/>
            </a:spcBef>
            <a:spcAft>
              <a:spcPct val="35000"/>
            </a:spcAft>
            <a:buNone/>
          </a:pPr>
          <a:r>
            <a:rPr lang="hu-HU" sz="2100" b="1" i="0" kern="1200" baseline="0"/>
            <a:t>Definition</a:t>
          </a:r>
          <a:r>
            <a:rPr lang="hu-HU" sz="2100" b="0" i="0" kern="1200" baseline="0"/>
            <a:t>:</a:t>
          </a:r>
          <a:endParaRPr lang="en-US" sz="2100" kern="1200"/>
        </a:p>
      </dsp:txBody>
      <dsp:txXfrm>
        <a:off x="352485" y="203994"/>
        <a:ext cx="4450605" cy="559396"/>
      </dsp:txXfrm>
    </dsp:sp>
    <dsp:sp modelId="{5A987ED3-DFE1-4A04-B21A-5017BEE2B8F4}">
      <dsp:nvSpPr>
        <dsp:cNvPr id="0" name=""/>
        <dsp:cNvSpPr/>
      </dsp:nvSpPr>
      <dsp:spPr>
        <a:xfrm>
          <a:off x="0" y="2560802"/>
          <a:ext cx="6444470" cy="27121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0162" tIns="437388" rIns="500162" bIns="149352" numCol="1" spcCol="1270" anchor="t" anchorCtr="0">
          <a:noAutofit/>
        </a:bodyPr>
        <a:lstStyle/>
        <a:p>
          <a:pPr marL="228600" lvl="1" indent="-228600" algn="l" defTabSz="933450">
            <a:lnSpc>
              <a:spcPct val="90000"/>
            </a:lnSpc>
            <a:spcBef>
              <a:spcPct val="0"/>
            </a:spcBef>
            <a:spcAft>
              <a:spcPct val="15000"/>
            </a:spcAft>
            <a:buChar char="•"/>
          </a:pPr>
          <a:r>
            <a:rPr lang="hu-HU" sz="2100" b="1" kern="1200" dirty="0" err="1"/>
            <a:t>Lookahead</a:t>
          </a:r>
          <a:endParaRPr lang="en-US" sz="2100" b="1" kern="1200" dirty="0"/>
        </a:p>
        <a:p>
          <a:pPr marL="457200" lvl="2" indent="-228600" algn="l" defTabSz="933450">
            <a:lnSpc>
              <a:spcPct val="90000"/>
            </a:lnSpc>
            <a:spcBef>
              <a:spcPct val="0"/>
            </a:spcBef>
            <a:spcAft>
              <a:spcPct val="15000"/>
            </a:spcAft>
            <a:buChar char="•"/>
          </a:pPr>
          <a:r>
            <a:rPr lang="hu-HU" sz="2100" b="0" i="0" kern="1200" baseline="0" dirty="0" err="1"/>
            <a:t>Inspects</a:t>
          </a:r>
          <a:r>
            <a:rPr lang="hu-HU" sz="2100" b="0" i="0" kern="1200" baseline="0" dirty="0"/>
            <a:t> </a:t>
          </a:r>
          <a:r>
            <a:rPr lang="hu-HU" sz="2100" b="0" i="0" kern="1200" baseline="0" dirty="0" err="1"/>
            <a:t>the</a:t>
          </a:r>
          <a:r>
            <a:rPr lang="hu-HU" sz="2100" b="0" i="0" kern="1200" baseline="0" dirty="0"/>
            <a:t> </a:t>
          </a:r>
          <a:r>
            <a:rPr lang="hu-HU" sz="2100" b="0" i="0" kern="1200" baseline="0" dirty="0" err="1"/>
            <a:t>next</a:t>
          </a:r>
          <a:r>
            <a:rPr lang="hu-HU" sz="2100" b="0" i="0" kern="1200" baseline="0" dirty="0"/>
            <a:t> input </a:t>
          </a:r>
          <a:r>
            <a:rPr lang="hu-HU" sz="2100" b="0" i="0" kern="1200" baseline="0" dirty="0" err="1"/>
            <a:t>symbol</a:t>
          </a:r>
          <a:r>
            <a:rPr lang="hu-HU" sz="2100" b="0" i="0" kern="1200" baseline="0" dirty="0"/>
            <a:t> </a:t>
          </a:r>
          <a:r>
            <a:rPr lang="hu-HU" sz="2100" b="0" i="0" kern="1200" baseline="0" dirty="0" err="1"/>
            <a:t>to</a:t>
          </a:r>
          <a:r>
            <a:rPr lang="hu-HU" sz="2100" b="0" i="0" kern="1200" baseline="0" dirty="0"/>
            <a:t> </a:t>
          </a:r>
          <a:r>
            <a:rPr lang="hu-HU" sz="2100" b="0" i="0" kern="1200" baseline="0" dirty="0" err="1"/>
            <a:t>predict</a:t>
          </a:r>
          <a:r>
            <a:rPr lang="hu-HU" sz="2100" b="0" i="0" kern="1200" baseline="0" dirty="0"/>
            <a:t> </a:t>
          </a:r>
          <a:r>
            <a:rPr lang="hu-HU" sz="2100" b="0" i="0" kern="1200" baseline="0" dirty="0" err="1"/>
            <a:t>the</a:t>
          </a:r>
          <a:r>
            <a:rPr lang="hu-HU" sz="2100" b="0" i="0" kern="1200" baseline="0" dirty="0"/>
            <a:t> </a:t>
          </a:r>
          <a:r>
            <a:rPr lang="hu-HU" sz="2100" b="0" i="0" kern="1200" baseline="0" dirty="0" err="1"/>
            <a:t>correct</a:t>
          </a:r>
          <a:r>
            <a:rPr lang="hu-HU" sz="2100" b="0" i="0" kern="1200" baseline="0" dirty="0"/>
            <a:t> </a:t>
          </a:r>
          <a:r>
            <a:rPr lang="hu-HU" sz="2100" b="0" i="0" kern="1200" baseline="0" dirty="0" err="1"/>
            <a:t>production</a:t>
          </a:r>
          <a:r>
            <a:rPr lang="hu-HU" sz="2100" b="0" i="0" kern="1200" baseline="0" dirty="0"/>
            <a:t>.</a:t>
          </a:r>
          <a:endParaRPr lang="en-US" sz="2100" kern="1200" dirty="0"/>
        </a:p>
        <a:p>
          <a:pPr marL="457200" lvl="2" indent="-228600" algn="l" defTabSz="933450">
            <a:lnSpc>
              <a:spcPct val="90000"/>
            </a:lnSpc>
            <a:spcBef>
              <a:spcPct val="0"/>
            </a:spcBef>
            <a:spcAft>
              <a:spcPct val="15000"/>
            </a:spcAft>
            <a:buChar char="•"/>
          </a:pPr>
          <a:r>
            <a:rPr lang="hu-HU" sz="2100" b="0" i="0" kern="1200" baseline="0" dirty="0" err="1"/>
            <a:t>Helps</a:t>
          </a:r>
          <a:r>
            <a:rPr lang="hu-HU" sz="2100" b="0" i="0" kern="1200" baseline="0" dirty="0"/>
            <a:t> </a:t>
          </a:r>
          <a:r>
            <a:rPr lang="hu-HU" sz="2100" b="0" i="0" kern="1200" baseline="0" dirty="0" err="1"/>
            <a:t>avoid</a:t>
          </a:r>
          <a:r>
            <a:rPr lang="hu-HU" sz="2100" b="0" i="0" kern="1200" baseline="0" dirty="0"/>
            <a:t> </a:t>
          </a:r>
          <a:r>
            <a:rPr lang="hu-HU" sz="2100" b="0" i="0" kern="1200" baseline="0" dirty="0" err="1"/>
            <a:t>backtracking</a:t>
          </a:r>
          <a:r>
            <a:rPr lang="hu-HU" sz="2100" b="0" i="0" kern="1200" baseline="0" dirty="0"/>
            <a:t> </a:t>
          </a:r>
          <a:r>
            <a:rPr lang="hu-HU" sz="2100" b="0" i="0" kern="1200" baseline="0" dirty="0" err="1"/>
            <a:t>by</a:t>
          </a:r>
          <a:r>
            <a:rPr lang="hu-HU" sz="2100" b="0" i="0" kern="1200" baseline="0" dirty="0"/>
            <a:t> </a:t>
          </a:r>
          <a:r>
            <a:rPr lang="hu-HU" sz="2100" b="0" i="0" kern="1200" baseline="0" dirty="0" err="1"/>
            <a:t>making</a:t>
          </a:r>
          <a:r>
            <a:rPr lang="hu-HU" sz="2100" b="0" i="0" kern="1200" baseline="0" dirty="0"/>
            <a:t> </a:t>
          </a:r>
          <a:r>
            <a:rPr lang="hu-HU" sz="2100" b="0" i="0" kern="1200" baseline="0" dirty="0" err="1"/>
            <a:t>decisions</a:t>
          </a:r>
          <a:r>
            <a:rPr lang="hu-HU" sz="2100" b="0" i="0" kern="1200" baseline="0" dirty="0"/>
            <a:t> </a:t>
          </a:r>
          <a:r>
            <a:rPr lang="hu-HU" sz="2100" b="0" i="0" kern="1200" baseline="0" dirty="0" err="1"/>
            <a:t>based</a:t>
          </a:r>
          <a:r>
            <a:rPr lang="hu-HU" sz="2100" b="0" i="0" kern="1200" baseline="0" dirty="0"/>
            <a:t> </a:t>
          </a:r>
          <a:r>
            <a:rPr lang="hu-HU" sz="2100" b="0" i="0" kern="1200" baseline="0" dirty="0" err="1"/>
            <a:t>on</a:t>
          </a:r>
          <a:r>
            <a:rPr lang="hu-HU" sz="2100" b="0" i="0" kern="1200" baseline="0" dirty="0"/>
            <a:t> </a:t>
          </a:r>
          <a:r>
            <a:rPr lang="hu-HU" sz="2100" b="0" i="0" kern="1200" baseline="0" dirty="0" err="1"/>
            <a:t>upcoming</a:t>
          </a:r>
          <a:r>
            <a:rPr lang="hu-HU" sz="2100" b="0" i="0" kern="1200" baseline="0" dirty="0"/>
            <a:t> </a:t>
          </a:r>
          <a:r>
            <a:rPr lang="hu-HU" sz="2100" b="0" i="0" kern="1200" baseline="0" dirty="0" err="1"/>
            <a:t>symbols</a:t>
          </a:r>
          <a:r>
            <a:rPr lang="hu-HU" sz="2100" b="0" i="0" kern="1200" baseline="0" dirty="0"/>
            <a:t>.</a:t>
          </a:r>
          <a:endParaRPr lang="en-US" sz="2100" kern="1200" dirty="0"/>
        </a:p>
        <a:p>
          <a:pPr marL="228600" lvl="1" indent="-228600" algn="l" defTabSz="933450">
            <a:lnSpc>
              <a:spcPct val="90000"/>
            </a:lnSpc>
            <a:spcBef>
              <a:spcPct val="0"/>
            </a:spcBef>
            <a:spcAft>
              <a:spcPct val="15000"/>
            </a:spcAft>
            <a:buChar char="•"/>
          </a:pPr>
          <a:r>
            <a:rPr lang="hu-HU" sz="2100" b="1" kern="1200" dirty="0"/>
            <a:t>FIRST </a:t>
          </a:r>
          <a:r>
            <a:rPr lang="hu-HU" sz="2100" b="1" kern="1200" dirty="0" err="1"/>
            <a:t>Set</a:t>
          </a:r>
          <a:endParaRPr lang="en-US" sz="2100" b="1" kern="1200" dirty="0"/>
        </a:p>
      </dsp:txBody>
      <dsp:txXfrm>
        <a:off x="0" y="2560802"/>
        <a:ext cx="6444470" cy="2712149"/>
      </dsp:txXfrm>
    </dsp:sp>
    <dsp:sp modelId="{5BF8CB16-8F6A-45FA-8882-94FC083BE04D}">
      <dsp:nvSpPr>
        <dsp:cNvPr id="0" name=""/>
        <dsp:cNvSpPr/>
      </dsp:nvSpPr>
      <dsp:spPr>
        <a:xfrm>
          <a:off x="322223" y="2250842"/>
          <a:ext cx="4511129"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510" tIns="0" rIns="170510" bIns="0" numCol="1" spcCol="1270" anchor="ctr" anchorCtr="0">
          <a:noAutofit/>
        </a:bodyPr>
        <a:lstStyle/>
        <a:p>
          <a:pPr marL="0" lvl="0" indent="0" algn="l" defTabSz="933450">
            <a:lnSpc>
              <a:spcPct val="90000"/>
            </a:lnSpc>
            <a:spcBef>
              <a:spcPct val="0"/>
            </a:spcBef>
            <a:spcAft>
              <a:spcPct val="35000"/>
            </a:spcAft>
            <a:buNone/>
          </a:pPr>
          <a:r>
            <a:rPr lang="hu-HU" sz="2100" b="1" i="0" kern="1200" baseline="0" dirty="0"/>
            <a:t>Key </a:t>
          </a:r>
          <a:r>
            <a:rPr lang="hu-HU" sz="2100" b="1" i="0" kern="1200" baseline="0" dirty="0" err="1"/>
            <a:t>Features</a:t>
          </a:r>
          <a:r>
            <a:rPr lang="hu-HU" sz="2100" b="0" i="0" kern="1200" baseline="0" dirty="0"/>
            <a:t>:</a:t>
          </a:r>
          <a:endParaRPr lang="en-US" sz="2100" kern="1200" dirty="0"/>
        </a:p>
      </dsp:txBody>
      <dsp:txXfrm>
        <a:off x="352485" y="2281104"/>
        <a:ext cx="4450605"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E537E-F2DF-4E23-A786-5967354AE340}">
      <dsp:nvSpPr>
        <dsp:cNvPr id="0" name=""/>
        <dsp:cNvSpPr/>
      </dsp:nvSpPr>
      <dsp:spPr>
        <a:xfrm>
          <a:off x="0" y="208871"/>
          <a:ext cx="10515600" cy="464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78232" numCol="1" spcCol="1270" anchor="t" anchorCtr="0">
          <a:noAutofit/>
        </a:bodyPr>
        <a:lstStyle/>
        <a:p>
          <a:pPr marL="57150" lvl="1" indent="-57150" algn="l" defTabSz="488950">
            <a:lnSpc>
              <a:spcPct val="90000"/>
            </a:lnSpc>
            <a:spcBef>
              <a:spcPct val="0"/>
            </a:spcBef>
            <a:spcAft>
              <a:spcPct val="15000"/>
            </a:spcAft>
            <a:buChar char="•"/>
          </a:pPr>
          <a:r>
            <a:rPr lang="hu-HU" sz="1100" b="0" i="0" kern="1200" baseline="0" dirty="0"/>
            <a:t>A </a:t>
          </a:r>
          <a:r>
            <a:rPr lang="hu-HU" sz="1100" b="0" i="0" kern="1200" baseline="0" dirty="0" err="1"/>
            <a:t>set</a:t>
          </a:r>
          <a:r>
            <a:rPr lang="hu-HU" sz="1100" b="0" i="0" kern="1200" baseline="0" dirty="0"/>
            <a:t> </a:t>
          </a:r>
          <a:r>
            <a:rPr lang="hu-HU" sz="1100" b="0" i="0" kern="1200" baseline="0" dirty="0" err="1"/>
            <a:t>that</a:t>
          </a:r>
          <a:r>
            <a:rPr lang="hu-HU" sz="1100" b="0" i="0" kern="1200" baseline="0" dirty="0"/>
            <a:t> </a:t>
          </a:r>
          <a:r>
            <a:rPr lang="hu-HU" sz="1100" b="0" i="0" kern="1200" baseline="0" dirty="0" err="1"/>
            <a:t>includes</a:t>
          </a:r>
          <a:r>
            <a:rPr lang="hu-HU" sz="1100" b="0" i="0" kern="1200" baseline="0" dirty="0"/>
            <a:t> </a:t>
          </a:r>
          <a:r>
            <a:rPr lang="hu-HU" sz="1100" b="0" i="0" kern="1200" baseline="0" dirty="0" err="1"/>
            <a:t>all</a:t>
          </a:r>
          <a:r>
            <a:rPr lang="hu-HU" sz="1100" b="0" i="0" kern="1200" baseline="0" dirty="0"/>
            <a:t> </a:t>
          </a:r>
          <a:r>
            <a:rPr lang="hu-HU" sz="1100" b="0" i="0" kern="1200" baseline="0" dirty="0" err="1"/>
            <a:t>possible</a:t>
          </a:r>
          <a:r>
            <a:rPr lang="hu-HU" sz="1100" b="0" i="0" kern="1200" baseline="0" dirty="0"/>
            <a:t> </a:t>
          </a:r>
          <a:r>
            <a:rPr lang="hu-HU" sz="1100" b="0" i="0" kern="1200" baseline="0" dirty="0" err="1"/>
            <a:t>terminals</a:t>
          </a:r>
          <a:r>
            <a:rPr lang="hu-HU" sz="1100" b="0" i="0" kern="1200" baseline="0" dirty="0"/>
            <a:t> </a:t>
          </a:r>
          <a:r>
            <a:rPr lang="hu-HU" sz="1100" b="0" i="0" kern="1200" baseline="0" dirty="0" err="1"/>
            <a:t>that</a:t>
          </a:r>
          <a:r>
            <a:rPr lang="hu-HU" sz="1100" b="0" i="0" kern="1200" baseline="0" dirty="0"/>
            <a:t> </a:t>
          </a:r>
          <a:r>
            <a:rPr lang="hu-HU" sz="1100" b="0" i="0" kern="1200" baseline="0" dirty="0" err="1"/>
            <a:t>can</a:t>
          </a:r>
          <a:r>
            <a:rPr lang="hu-HU" sz="1100" b="0" i="0" kern="1200" baseline="0" dirty="0"/>
            <a:t> start </a:t>
          </a:r>
          <a:r>
            <a:rPr lang="hu-HU" sz="1100" b="0" i="0" kern="1200" baseline="0" dirty="0" err="1"/>
            <a:t>strings</a:t>
          </a:r>
          <a:r>
            <a:rPr lang="hu-HU" sz="1100" b="0" i="0" kern="1200" baseline="0" dirty="0"/>
            <a:t> </a:t>
          </a:r>
          <a:r>
            <a:rPr lang="hu-HU" sz="1100" b="0" i="0" kern="1200" baseline="0" dirty="0" err="1"/>
            <a:t>derived</a:t>
          </a:r>
          <a:r>
            <a:rPr lang="hu-HU" sz="1100" b="0" i="0" kern="1200" baseline="0" dirty="0"/>
            <a:t> </a:t>
          </a:r>
          <a:r>
            <a:rPr lang="hu-HU" sz="1100" b="0" i="0" kern="1200" baseline="0" dirty="0" err="1"/>
            <a:t>from</a:t>
          </a:r>
          <a:r>
            <a:rPr lang="hu-HU" sz="1100" b="0" i="0" kern="1200" baseline="0" dirty="0"/>
            <a:t> a </a:t>
          </a:r>
          <a:r>
            <a:rPr lang="hu-HU" sz="1100" b="0" i="0" kern="1200" baseline="0" dirty="0" err="1"/>
            <a:t>specific</a:t>
          </a:r>
          <a:r>
            <a:rPr lang="hu-HU" sz="1100" b="0" i="0" kern="1200" baseline="0" dirty="0"/>
            <a:t> </a:t>
          </a:r>
          <a:r>
            <a:rPr lang="hu-HU" sz="1100" b="0" i="0" kern="1200" baseline="0" dirty="0" err="1"/>
            <a:t>nonterminal</a:t>
          </a:r>
          <a:r>
            <a:rPr lang="hu-HU" sz="1100" b="0" i="0" kern="1200" baseline="0" dirty="0"/>
            <a:t>.</a:t>
          </a:r>
          <a:endParaRPr lang="en-US" sz="1100" kern="1200" dirty="0"/>
        </a:p>
      </dsp:txBody>
      <dsp:txXfrm>
        <a:off x="0" y="208871"/>
        <a:ext cx="10515600" cy="464625"/>
      </dsp:txXfrm>
    </dsp:sp>
    <dsp:sp modelId="{D89650DB-D57D-477A-894E-BEB67159D2D2}">
      <dsp:nvSpPr>
        <dsp:cNvPr id="0" name=""/>
        <dsp:cNvSpPr/>
      </dsp:nvSpPr>
      <dsp:spPr>
        <a:xfrm>
          <a:off x="525780" y="61271"/>
          <a:ext cx="7360920"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hu-HU" sz="1200" b="1" i="0" kern="1200" baseline="0" dirty="0" err="1"/>
            <a:t>What</a:t>
          </a:r>
          <a:r>
            <a:rPr lang="hu-HU" sz="1200" b="1" i="0" kern="1200" baseline="0" dirty="0"/>
            <a:t> is a FIRST </a:t>
          </a:r>
          <a:r>
            <a:rPr lang="hu-HU" sz="1200" b="1" i="0" kern="1200" baseline="0" dirty="0" err="1"/>
            <a:t>Set</a:t>
          </a:r>
          <a:r>
            <a:rPr lang="hu-HU" sz="1200" b="1" i="0" kern="1200" baseline="0" dirty="0"/>
            <a:t>?</a:t>
          </a:r>
          <a:endParaRPr lang="en-US" sz="1200" kern="1200" dirty="0"/>
        </a:p>
      </dsp:txBody>
      <dsp:txXfrm>
        <a:off x="540190" y="75681"/>
        <a:ext cx="7332100" cy="266380"/>
      </dsp:txXfrm>
    </dsp:sp>
    <dsp:sp modelId="{75452B54-3962-43F4-8FE9-1E1DF3638FE3}">
      <dsp:nvSpPr>
        <dsp:cNvPr id="0" name=""/>
        <dsp:cNvSpPr/>
      </dsp:nvSpPr>
      <dsp:spPr>
        <a:xfrm>
          <a:off x="0" y="875096"/>
          <a:ext cx="10515600" cy="661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78232" numCol="1" spcCol="1270" anchor="t" anchorCtr="0">
          <a:noAutofit/>
        </a:bodyPr>
        <a:lstStyle/>
        <a:p>
          <a:pPr marL="57150" lvl="1" indent="-57150" algn="l" defTabSz="488950">
            <a:lnSpc>
              <a:spcPct val="90000"/>
            </a:lnSpc>
            <a:spcBef>
              <a:spcPct val="0"/>
            </a:spcBef>
            <a:spcAft>
              <a:spcPct val="15000"/>
            </a:spcAft>
            <a:buChar char="•"/>
          </a:pPr>
          <a:r>
            <a:rPr lang="hu-HU" sz="1100" b="0" i="0" kern="1200" baseline="0"/>
            <a:t>Helps the parser decide which production to apply without backtracking.</a:t>
          </a:r>
          <a:endParaRPr lang="en-US" sz="1100" kern="1200"/>
        </a:p>
        <a:p>
          <a:pPr marL="57150" lvl="1" indent="-57150" algn="l" defTabSz="488950">
            <a:lnSpc>
              <a:spcPct val="90000"/>
            </a:lnSpc>
            <a:spcBef>
              <a:spcPct val="0"/>
            </a:spcBef>
            <a:spcAft>
              <a:spcPct val="15000"/>
            </a:spcAft>
            <a:buChar char="•"/>
          </a:pPr>
          <a:r>
            <a:rPr lang="hu-HU" sz="1100" b="0" i="0" kern="1200" baseline="0" dirty="0" err="1"/>
            <a:t>Ensures</a:t>
          </a:r>
          <a:r>
            <a:rPr lang="hu-HU" sz="1100" b="0" i="0" kern="1200" baseline="0" dirty="0"/>
            <a:t> </a:t>
          </a:r>
          <a:r>
            <a:rPr lang="hu-HU" sz="1100" b="0" i="0" kern="1200" baseline="0" dirty="0" err="1"/>
            <a:t>the</a:t>
          </a:r>
          <a:r>
            <a:rPr lang="hu-HU" sz="1100" b="0" i="0" kern="1200" baseline="0" dirty="0"/>
            <a:t> parser </a:t>
          </a:r>
          <a:r>
            <a:rPr lang="hu-HU" sz="1100" b="0" i="0" kern="1200" baseline="0" dirty="0" err="1"/>
            <a:t>can</a:t>
          </a:r>
          <a:r>
            <a:rPr lang="hu-HU" sz="1100" b="0" i="0" kern="1200" baseline="0" dirty="0"/>
            <a:t> </a:t>
          </a:r>
          <a:r>
            <a:rPr lang="hu-HU" sz="1100" b="0" i="0" kern="1200" baseline="0" dirty="0" err="1"/>
            <a:t>make</a:t>
          </a:r>
          <a:r>
            <a:rPr lang="hu-HU" sz="1100" b="0" i="0" kern="1200" baseline="0" dirty="0"/>
            <a:t> </a:t>
          </a:r>
          <a:r>
            <a:rPr lang="hu-HU" sz="1100" b="0" i="0" kern="1200" baseline="0" dirty="0" err="1"/>
            <a:t>efficient</a:t>
          </a:r>
          <a:r>
            <a:rPr lang="hu-HU" sz="1100" b="0" i="0" kern="1200" baseline="0" dirty="0"/>
            <a:t> and </a:t>
          </a:r>
          <a:r>
            <a:rPr lang="hu-HU" sz="1100" b="0" i="0" kern="1200" baseline="0" dirty="0" err="1"/>
            <a:t>accurate</a:t>
          </a:r>
          <a:r>
            <a:rPr lang="hu-HU" sz="1100" b="0" i="0" kern="1200" baseline="0" dirty="0"/>
            <a:t> </a:t>
          </a:r>
          <a:r>
            <a:rPr lang="hu-HU" sz="1100" b="0" i="0" kern="1200" baseline="0" dirty="0" err="1"/>
            <a:t>choices</a:t>
          </a:r>
          <a:r>
            <a:rPr lang="hu-HU" sz="1100" b="0" i="0" kern="1200" baseline="0" dirty="0"/>
            <a:t> </a:t>
          </a:r>
          <a:r>
            <a:rPr lang="hu-HU" sz="1100" b="0" i="0" kern="1200" baseline="0" dirty="0" err="1"/>
            <a:t>by</a:t>
          </a:r>
          <a:r>
            <a:rPr lang="hu-HU" sz="1100" b="0" i="0" kern="1200" baseline="0" dirty="0"/>
            <a:t> </a:t>
          </a:r>
          <a:r>
            <a:rPr lang="hu-HU" sz="1100" b="0" i="0" kern="1200" baseline="0" dirty="0" err="1"/>
            <a:t>looking</a:t>
          </a:r>
          <a:r>
            <a:rPr lang="hu-HU" sz="1100" b="0" i="0" kern="1200" baseline="0" dirty="0"/>
            <a:t> </a:t>
          </a:r>
          <a:r>
            <a:rPr lang="hu-HU" sz="1100" b="0" i="0" kern="1200" baseline="0" dirty="0" err="1"/>
            <a:t>at</a:t>
          </a:r>
          <a:r>
            <a:rPr lang="hu-HU" sz="1100" b="0" i="0" kern="1200" baseline="0" dirty="0"/>
            <a:t> </a:t>
          </a:r>
          <a:r>
            <a:rPr lang="hu-HU" sz="1100" b="0" i="0" kern="1200" baseline="0" dirty="0" err="1"/>
            <a:t>the</a:t>
          </a:r>
          <a:r>
            <a:rPr lang="hu-HU" sz="1100" b="0" i="0" kern="1200" baseline="0" dirty="0"/>
            <a:t> </a:t>
          </a:r>
          <a:r>
            <a:rPr lang="hu-HU" sz="1100" b="0" i="0" kern="1200" baseline="0" dirty="0" err="1"/>
            <a:t>next</a:t>
          </a:r>
          <a:r>
            <a:rPr lang="hu-HU" sz="1100" b="0" i="0" kern="1200" baseline="0" dirty="0"/>
            <a:t> input </a:t>
          </a:r>
          <a:r>
            <a:rPr lang="hu-HU" sz="1100" b="0" i="0" kern="1200" baseline="0" dirty="0" err="1"/>
            <a:t>symbol</a:t>
          </a:r>
          <a:r>
            <a:rPr lang="hu-HU" sz="1100" b="0" i="0" kern="1200" baseline="0" dirty="0"/>
            <a:t>.</a:t>
          </a:r>
          <a:endParaRPr lang="en-US" sz="1100" kern="1200" dirty="0"/>
        </a:p>
      </dsp:txBody>
      <dsp:txXfrm>
        <a:off x="0" y="875096"/>
        <a:ext cx="10515600" cy="661500"/>
      </dsp:txXfrm>
    </dsp:sp>
    <dsp:sp modelId="{28F6B58F-E321-4401-A7DB-215A6B9B6412}">
      <dsp:nvSpPr>
        <dsp:cNvPr id="0" name=""/>
        <dsp:cNvSpPr/>
      </dsp:nvSpPr>
      <dsp:spPr>
        <a:xfrm>
          <a:off x="525780" y="727496"/>
          <a:ext cx="7360920"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hu-HU" sz="1200" b="1" i="0" kern="1200" baseline="0" dirty="0" err="1"/>
            <a:t>Purpose</a:t>
          </a:r>
          <a:r>
            <a:rPr lang="hu-HU" sz="1200" b="1" i="0" kern="1200" baseline="0" dirty="0"/>
            <a:t> in Parsing</a:t>
          </a:r>
          <a:r>
            <a:rPr lang="hu-HU" sz="1200" b="0" i="0" kern="1200" baseline="0" dirty="0"/>
            <a:t>:</a:t>
          </a:r>
          <a:endParaRPr lang="en-US" sz="1200" kern="1200" dirty="0"/>
        </a:p>
      </dsp:txBody>
      <dsp:txXfrm>
        <a:off x="540190" y="741906"/>
        <a:ext cx="7332100" cy="266380"/>
      </dsp:txXfrm>
    </dsp:sp>
    <dsp:sp modelId="{B9081F20-A14A-463F-B5B3-69DD96E4FEC0}">
      <dsp:nvSpPr>
        <dsp:cNvPr id="0" name=""/>
        <dsp:cNvSpPr/>
      </dsp:nvSpPr>
      <dsp:spPr>
        <a:xfrm>
          <a:off x="0" y="1738196"/>
          <a:ext cx="10515600" cy="834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78232" numCol="1" spcCol="1270" anchor="t" anchorCtr="0">
          <a:noAutofit/>
        </a:bodyPr>
        <a:lstStyle/>
        <a:p>
          <a:pPr marL="57150" lvl="1" indent="-57150" algn="l" defTabSz="488950">
            <a:lnSpc>
              <a:spcPct val="90000"/>
            </a:lnSpc>
            <a:spcBef>
              <a:spcPct val="0"/>
            </a:spcBef>
            <a:spcAft>
              <a:spcPct val="15000"/>
            </a:spcAft>
            <a:buChar char="•"/>
          </a:pPr>
          <a:r>
            <a:rPr lang="hu-HU" sz="1100" b="0" i="0" kern="1200" baseline="0" dirty="0" err="1"/>
            <a:t>For</a:t>
          </a:r>
          <a:r>
            <a:rPr lang="hu-HU" sz="1100" b="0" i="0" kern="1200" baseline="0" dirty="0"/>
            <a:t> </a:t>
          </a:r>
          <a:r>
            <a:rPr lang="hu-HU" sz="1100" b="0" i="0" kern="1200" baseline="0" dirty="0" err="1"/>
            <a:t>each</a:t>
          </a:r>
          <a:r>
            <a:rPr lang="hu-HU" sz="1100" b="0" i="0" kern="1200" baseline="0" dirty="0"/>
            <a:t> </a:t>
          </a:r>
          <a:r>
            <a:rPr lang="hu-HU" sz="1100" b="0" i="0" kern="1200" baseline="0" dirty="0" err="1"/>
            <a:t>nonterminal</a:t>
          </a:r>
          <a:r>
            <a:rPr lang="hu-HU" sz="1100" b="0" i="0" kern="1200" baseline="0" dirty="0"/>
            <a:t>, FIRST </a:t>
          </a:r>
          <a:r>
            <a:rPr lang="hu-HU" sz="1100" b="0" i="0" kern="1200" baseline="0" dirty="0" err="1"/>
            <a:t>sets</a:t>
          </a:r>
          <a:r>
            <a:rPr lang="hu-HU" sz="1100" b="0" i="0" kern="1200" baseline="0" dirty="0"/>
            <a:t> </a:t>
          </a:r>
          <a:r>
            <a:rPr lang="hu-HU" sz="1100" b="0" i="0" kern="1200" baseline="0" dirty="0" err="1"/>
            <a:t>are</a:t>
          </a:r>
          <a:r>
            <a:rPr lang="hu-HU" sz="1100" b="0" i="0" kern="1200" baseline="0" dirty="0"/>
            <a:t> </a:t>
          </a:r>
          <a:r>
            <a:rPr lang="hu-HU" sz="1100" b="0" i="0" kern="1200" baseline="0" dirty="0" err="1"/>
            <a:t>precomputed</a:t>
          </a:r>
          <a:r>
            <a:rPr lang="hu-HU" sz="1100" b="0" i="0" kern="1200" baseline="0" dirty="0"/>
            <a:t>.</a:t>
          </a:r>
          <a:endParaRPr lang="en-US" sz="1100" kern="1200" dirty="0"/>
        </a:p>
        <a:p>
          <a:pPr marL="57150" lvl="1" indent="-57150" algn="l" defTabSz="488950">
            <a:lnSpc>
              <a:spcPct val="90000"/>
            </a:lnSpc>
            <a:spcBef>
              <a:spcPct val="0"/>
            </a:spcBef>
            <a:spcAft>
              <a:spcPct val="15000"/>
            </a:spcAft>
            <a:buChar char="•"/>
          </a:pPr>
          <a:r>
            <a:rPr lang="hu-HU" sz="1100" b="0" i="0" kern="1200" baseline="0" dirty="0" err="1"/>
            <a:t>When</a:t>
          </a:r>
          <a:r>
            <a:rPr lang="hu-HU" sz="1100" b="0" i="0" kern="1200" baseline="0" dirty="0"/>
            <a:t> a </a:t>
          </a:r>
          <a:r>
            <a:rPr lang="hu-HU" sz="1100" b="0" i="0" kern="1200" baseline="0" dirty="0" err="1"/>
            <a:t>nonterminal</a:t>
          </a:r>
          <a:r>
            <a:rPr lang="hu-HU" sz="1100" b="0" i="0" kern="1200" baseline="0" dirty="0"/>
            <a:t> is </a:t>
          </a:r>
          <a:r>
            <a:rPr lang="hu-HU" sz="1100" b="0" i="0" kern="1200" baseline="0" dirty="0" err="1"/>
            <a:t>encountered</a:t>
          </a:r>
          <a:r>
            <a:rPr lang="hu-HU" sz="1100" b="0" i="0" kern="1200" baseline="0" dirty="0"/>
            <a:t>, </a:t>
          </a:r>
          <a:r>
            <a:rPr lang="hu-HU" sz="1100" b="0" i="0" kern="1200" baseline="0" dirty="0" err="1"/>
            <a:t>the</a:t>
          </a:r>
          <a:r>
            <a:rPr lang="hu-HU" sz="1100" b="0" i="0" kern="1200" baseline="0" dirty="0"/>
            <a:t> parser </a:t>
          </a:r>
          <a:r>
            <a:rPr lang="hu-HU" sz="1100" b="0" i="0" kern="1200" baseline="0" dirty="0" err="1"/>
            <a:t>checks</a:t>
          </a:r>
          <a:r>
            <a:rPr lang="hu-HU" sz="1100" b="0" i="0" kern="1200" baseline="0" dirty="0"/>
            <a:t> </a:t>
          </a:r>
          <a:r>
            <a:rPr lang="hu-HU" sz="1100" b="0" i="0" kern="1200" baseline="0" dirty="0" err="1"/>
            <a:t>its</a:t>
          </a:r>
          <a:r>
            <a:rPr lang="hu-HU" sz="1100" b="0" i="0" kern="1200" baseline="0" dirty="0"/>
            <a:t> FIRST </a:t>
          </a:r>
          <a:r>
            <a:rPr lang="hu-HU" sz="1100" b="0" i="0" kern="1200" baseline="0" dirty="0" err="1"/>
            <a:t>set</a:t>
          </a:r>
          <a:r>
            <a:rPr lang="hu-HU" sz="1100" b="0" i="0" kern="1200" baseline="0" dirty="0"/>
            <a:t> </a:t>
          </a:r>
          <a:r>
            <a:rPr lang="hu-HU" sz="1100" b="0" i="0" kern="1200" baseline="0" dirty="0" err="1"/>
            <a:t>to</a:t>
          </a:r>
          <a:r>
            <a:rPr lang="hu-HU" sz="1100" b="0" i="0" kern="1200" baseline="0" dirty="0"/>
            <a:t> </a:t>
          </a:r>
          <a:r>
            <a:rPr lang="hu-HU" sz="1100" b="0" i="0" kern="1200" baseline="0" dirty="0" err="1"/>
            <a:t>determine</a:t>
          </a:r>
          <a:r>
            <a:rPr lang="hu-HU" sz="1100" b="0" i="0" kern="1200" baseline="0" dirty="0"/>
            <a:t> </a:t>
          </a:r>
          <a:r>
            <a:rPr lang="hu-HU" sz="1100" b="0" i="0" kern="1200" baseline="0" dirty="0" err="1"/>
            <a:t>which</a:t>
          </a:r>
          <a:r>
            <a:rPr lang="hu-HU" sz="1100" b="0" i="0" kern="1200" baseline="0" dirty="0"/>
            <a:t> </a:t>
          </a:r>
          <a:r>
            <a:rPr lang="hu-HU" sz="1100" b="0" i="0" kern="1200" baseline="0" dirty="0" err="1"/>
            <a:t>rule</a:t>
          </a:r>
          <a:r>
            <a:rPr lang="hu-HU" sz="1100" b="0" i="0" kern="1200" baseline="0" dirty="0"/>
            <a:t> </a:t>
          </a:r>
          <a:r>
            <a:rPr lang="hu-HU" sz="1100" b="0" i="0" kern="1200" baseline="0" dirty="0" err="1"/>
            <a:t>to</a:t>
          </a:r>
          <a:r>
            <a:rPr lang="hu-HU" sz="1100" b="0" i="0" kern="1200" baseline="0" dirty="0"/>
            <a:t> </a:t>
          </a:r>
          <a:r>
            <a:rPr lang="hu-HU" sz="1100" b="0" i="0" kern="1200" baseline="0" dirty="0" err="1"/>
            <a:t>apply</a:t>
          </a:r>
          <a:r>
            <a:rPr lang="hu-HU" sz="1100" b="0" i="0" kern="1200" baseline="0" dirty="0"/>
            <a:t> </a:t>
          </a:r>
          <a:r>
            <a:rPr lang="hu-HU" sz="1100" b="0" i="0" kern="1200" baseline="0" dirty="0" err="1"/>
            <a:t>based</a:t>
          </a:r>
          <a:r>
            <a:rPr lang="hu-HU" sz="1100" b="0" i="0" kern="1200" baseline="0" dirty="0"/>
            <a:t> </a:t>
          </a:r>
          <a:r>
            <a:rPr lang="hu-HU" sz="1100" b="0" i="0" kern="1200" baseline="0" dirty="0" err="1"/>
            <a:t>on</a:t>
          </a:r>
          <a:r>
            <a:rPr lang="hu-HU" sz="1100" b="0" i="0" kern="1200" baseline="0" dirty="0"/>
            <a:t> </a:t>
          </a:r>
          <a:r>
            <a:rPr lang="hu-HU" sz="1100" b="0" i="0" kern="1200" baseline="0" dirty="0" err="1"/>
            <a:t>the</a:t>
          </a:r>
          <a:r>
            <a:rPr lang="hu-HU" sz="1100" b="0" i="0" kern="1200" baseline="0" dirty="0"/>
            <a:t> </a:t>
          </a:r>
          <a:r>
            <a:rPr lang="hu-HU" sz="1100" b="0" i="0" kern="1200" baseline="0" dirty="0" err="1"/>
            <a:t>current</a:t>
          </a:r>
          <a:r>
            <a:rPr lang="hu-HU" sz="1100" b="0" i="0" kern="1200" baseline="0" dirty="0"/>
            <a:t> </a:t>
          </a:r>
          <a:r>
            <a:rPr lang="hu-HU" sz="1100" b="0" i="0" kern="1200" baseline="0" dirty="0" err="1"/>
            <a:t>lookahead</a:t>
          </a:r>
          <a:r>
            <a:rPr lang="hu-HU" sz="1100" b="0" i="0" kern="1200" baseline="0" dirty="0"/>
            <a:t> </a:t>
          </a:r>
          <a:r>
            <a:rPr lang="hu-HU" sz="1100" b="0" i="0" kern="1200" baseline="0" dirty="0" err="1"/>
            <a:t>symbol</a:t>
          </a:r>
          <a:r>
            <a:rPr lang="hu-HU" sz="1100" b="0" i="0" kern="1200" baseline="0" dirty="0"/>
            <a:t>.</a:t>
          </a:r>
          <a:endParaRPr lang="en-US" sz="1100" kern="1200" dirty="0"/>
        </a:p>
      </dsp:txBody>
      <dsp:txXfrm>
        <a:off x="0" y="1738196"/>
        <a:ext cx="10515600" cy="834750"/>
      </dsp:txXfrm>
    </dsp:sp>
    <dsp:sp modelId="{F86E1C51-EC3F-4EA7-8DAE-8F0623CE0F7F}">
      <dsp:nvSpPr>
        <dsp:cNvPr id="0" name=""/>
        <dsp:cNvSpPr/>
      </dsp:nvSpPr>
      <dsp:spPr>
        <a:xfrm>
          <a:off x="525780" y="1590596"/>
          <a:ext cx="7360920"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hu-HU" sz="1200" b="1" i="0" kern="1200" baseline="0" dirty="0" err="1"/>
            <a:t>How</a:t>
          </a:r>
          <a:r>
            <a:rPr lang="hu-HU" sz="1200" b="1" i="0" kern="1200" baseline="0" dirty="0"/>
            <a:t> </a:t>
          </a:r>
          <a:r>
            <a:rPr lang="hu-HU" sz="1200" b="1" i="0" kern="1200" baseline="0" dirty="0" err="1"/>
            <a:t>it</a:t>
          </a:r>
          <a:r>
            <a:rPr lang="hu-HU" sz="1200" b="1" i="0" kern="1200" baseline="0" dirty="0"/>
            <a:t> Works</a:t>
          </a:r>
          <a:r>
            <a:rPr lang="hu-HU" sz="1200" b="0" i="0" kern="1200" baseline="0" dirty="0"/>
            <a:t>:</a:t>
          </a:r>
          <a:endParaRPr lang="en-US" sz="1200" kern="1200" dirty="0"/>
        </a:p>
      </dsp:txBody>
      <dsp:txXfrm>
        <a:off x="540190" y="1605006"/>
        <a:ext cx="7332100" cy="266380"/>
      </dsp:txXfrm>
    </dsp:sp>
    <dsp:sp modelId="{103850EA-F9EB-46F1-9DC0-F9E0F6AEF693}">
      <dsp:nvSpPr>
        <dsp:cNvPr id="0" name=""/>
        <dsp:cNvSpPr/>
      </dsp:nvSpPr>
      <dsp:spPr>
        <a:xfrm>
          <a:off x="0" y="2774547"/>
          <a:ext cx="10515600" cy="850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78232" numCol="1" spcCol="1270" anchor="t" anchorCtr="0">
          <a:noAutofit/>
        </a:bodyPr>
        <a:lstStyle/>
        <a:p>
          <a:pPr marL="57150" lvl="1" indent="-57150" algn="l" defTabSz="488950">
            <a:lnSpc>
              <a:spcPct val="90000"/>
            </a:lnSpc>
            <a:spcBef>
              <a:spcPct val="0"/>
            </a:spcBef>
            <a:spcAft>
              <a:spcPct val="15000"/>
            </a:spcAft>
            <a:buChar char="•"/>
          </a:pPr>
          <a:r>
            <a:rPr lang="hu-HU" sz="1100" kern="1200" dirty="0" err="1"/>
            <a:t>For</a:t>
          </a:r>
          <a:r>
            <a:rPr lang="hu-HU" sz="1100" kern="1200" dirty="0"/>
            <a:t> a </a:t>
          </a:r>
          <a:r>
            <a:rPr lang="hu-HU" sz="1100" kern="1200" dirty="0" err="1"/>
            <a:t>grammar</a:t>
          </a:r>
          <a:r>
            <a:rPr lang="hu-HU" sz="1100" kern="1200" dirty="0"/>
            <a:t> </a:t>
          </a:r>
          <a:r>
            <a:rPr lang="hu-HU" sz="1100" kern="1200" dirty="0" err="1"/>
            <a:t>rule</a:t>
          </a:r>
          <a:r>
            <a:rPr lang="hu-HU" sz="1100" kern="1200" dirty="0"/>
            <a:t> like:</a:t>
          </a:r>
          <a:endParaRPr lang="en-US" sz="1100" kern="1200" dirty="0"/>
        </a:p>
        <a:p>
          <a:pPr marL="228600" lvl="2" indent="-114300" algn="l" defTabSz="533400">
            <a:lnSpc>
              <a:spcPct val="90000"/>
            </a:lnSpc>
            <a:spcBef>
              <a:spcPct val="0"/>
            </a:spcBef>
            <a:spcAft>
              <a:spcPct val="15000"/>
            </a:spcAft>
            <a:buChar char="•"/>
          </a:pPr>
          <a:r>
            <a:rPr lang="hu-HU" sz="1200" b="1" i="1" kern="1200" spc="200" baseline="0" dirty="0" err="1">
              <a:latin typeface="Times New Roman" panose="02020603050405020304" pitchFamily="18" charset="0"/>
              <a:cs typeface="Times New Roman" panose="02020603050405020304" pitchFamily="18" charset="0"/>
            </a:rPr>
            <a:t>A→aB</a:t>
          </a:r>
          <a:r>
            <a:rPr lang="hu-HU" sz="1200" b="1" i="0" kern="1200" spc="200" baseline="0" dirty="0">
              <a:latin typeface="Times New Roman" panose="02020603050405020304" pitchFamily="18" charset="0"/>
              <a:cs typeface="Times New Roman" panose="02020603050405020304" pitchFamily="18" charset="0"/>
            </a:rPr>
            <a:t>∣</a:t>
          </a:r>
          <a:r>
            <a:rPr lang="el-GR" sz="1200" b="1" i="1" kern="1200" spc="200" baseline="0" dirty="0">
              <a:latin typeface="Times New Roman" panose="02020603050405020304" pitchFamily="18" charset="0"/>
              <a:cs typeface="Times New Roman" panose="02020603050405020304" pitchFamily="18" charset="0"/>
            </a:rPr>
            <a:t>ϵ</a:t>
          </a:r>
          <a:endParaRPr lang="en-US" sz="1200" b="1" i="1" kern="1200" spc="200" baseline="0" dirty="0">
            <a:latin typeface="Times New Roman" panose="02020603050405020304" pitchFamily="18" charset="0"/>
            <a:cs typeface="Times New Roman" panose="02020603050405020304" pitchFamily="18" charset="0"/>
          </a:endParaRPr>
        </a:p>
        <a:p>
          <a:pPr marL="57150" lvl="1" indent="-57150" algn="l" defTabSz="488950">
            <a:lnSpc>
              <a:spcPct val="90000"/>
            </a:lnSpc>
            <a:spcBef>
              <a:spcPct val="0"/>
            </a:spcBef>
            <a:spcAft>
              <a:spcPct val="15000"/>
            </a:spcAft>
            <a:buChar char="•"/>
          </a:pPr>
          <a:r>
            <a:rPr lang="hu-HU" sz="1100" kern="1200" dirty="0"/>
            <a:t>The FIRST </a:t>
          </a:r>
          <a:r>
            <a:rPr lang="hu-HU" sz="1100" kern="1200" dirty="0" err="1"/>
            <a:t>set</a:t>
          </a:r>
          <a:r>
            <a:rPr lang="hu-HU" sz="1100" kern="1200" dirty="0"/>
            <a:t> of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hu-HU" sz="1100" kern="1200" dirty="0"/>
            <a:t> </a:t>
          </a:r>
          <a:r>
            <a:rPr lang="hu-HU" sz="1100" kern="1200" dirty="0" err="1"/>
            <a:t>would</a:t>
          </a:r>
          <a:r>
            <a:rPr lang="hu-HU" sz="1100" kern="1200" dirty="0"/>
            <a:t> </a:t>
          </a:r>
          <a:r>
            <a:rPr lang="hu-HU" sz="1100" kern="1200" dirty="0" err="1"/>
            <a:t>include</a:t>
          </a:r>
          <a:r>
            <a:rPr lang="hu-HU" sz="1100" kern="1200" dirty="0"/>
            <a:t>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el-GR"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ϵ</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t>
          </a:r>
          <a:r>
            <a:rPr lang="hu-HU" sz="1100" kern="1200" dirty="0" err="1"/>
            <a:t>since</a:t>
          </a:r>
          <a:r>
            <a:rPr lang="hu-HU" sz="1100" kern="1200" dirty="0"/>
            <a:t>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hu-HU" sz="1100" kern="1200" dirty="0"/>
            <a:t> </a:t>
          </a:r>
          <a:r>
            <a:rPr lang="hu-HU" sz="1100" kern="1200" dirty="0" err="1"/>
            <a:t>can</a:t>
          </a:r>
          <a:r>
            <a:rPr lang="hu-HU" sz="1100" kern="1200" dirty="0"/>
            <a:t> </a:t>
          </a:r>
          <a:r>
            <a:rPr lang="hu-HU" sz="1100" kern="1200" dirty="0" err="1"/>
            <a:t>derive</a:t>
          </a:r>
          <a:r>
            <a:rPr lang="hu-HU" sz="1100" kern="1200" dirty="0"/>
            <a:t> </a:t>
          </a:r>
          <a:r>
            <a:rPr lang="hu-HU" sz="1200" b="1" i="1" kern="1200" spc="200" baseline="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a:t>
          </a:r>
          <a:r>
            <a:rPr lang="hu-HU" sz="1100" kern="1200" dirty="0"/>
            <a:t> </a:t>
          </a:r>
          <a:r>
            <a:rPr lang="hu-HU" sz="1100" kern="1200" dirty="0" err="1"/>
            <a:t>or</a:t>
          </a:r>
          <a:r>
            <a:rPr lang="hu-HU" sz="1100" kern="1200" dirty="0"/>
            <a:t> </a:t>
          </a:r>
          <a:r>
            <a:rPr lang="hu-HU" sz="1100" kern="1200" dirty="0" err="1"/>
            <a:t>nothing</a:t>
          </a:r>
          <a:r>
            <a:rPr lang="hu-HU" sz="1100" kern="1200" dirty="0"/>
            <a:t>.</a:t>
          </a:r>
          <a:endParaRPr lang="en-US" sz="1100" kern="1200" dirty="0"/>
        </a:p>
      </dsp:txBody>
      <dsp:txXfrm>
        <a:off x="0" y="2774547"/>
        <a:ext cx="10515600" cy="850500"/>
      </dsp:txXfrm>
    </dsp:sp>
    <dsp:sp modelId="{7D415AAD-FCE9-43E1-94B5-129E906B4D11}">
      <dsp:nvSpPr>
        <dsp:cNvPr id="0" name=""/>
        <dsp:cNvSpPr/>
      </dsp:nvSpPr>
      <dsp:spPr>
        <a:xfrm>
          <a:off x="525780" y="2626947"/>
          <a:ext cx="7360920"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hu-HU" sz="1200" b="1" i="0" kern="1200" baseline="0" dirty="0" err="1"/>
            <a:t>Example</a:t>
          </a:r>
          <a:r>
            <a:rPr lang="hu-HU" sz="1200" b="1" i="0" kern="1200" baseline="0" dirty="0"/>
            <a:t> of </a:t>
          </a:r>
          <a:r>
            <a:rPr lang="hu-HU" sz="1200" b="1" i="0" kern="1200" baseline="0" dirty="0" err="1"/>
            <a:t>Use</a:t>
          </a:r>
          <a:r>
            <a:rPr lang="hu-HU" sz="1200" b="0" i="0" kern="1200" baseline="0" dirty="0"/>
            <a:t>:</a:t>
          </a:r>
          <a:endParaRPr lang="en-US" sz="1200" kern="1200" dirty="0"/>
        </a:p>
      </dsp:txBody>
      <dsp:txXfrm>
        <a:off x="540190" y="2641357"/>
        <a:ext cx="7332100" cy="266380"/>
      </dsp:txXfrm>
    </dsp:sp>
    <dsp:sp modelId="{ECCB2CC0-6BA0-47E9-B0F5-9AE74046E628}">
      <dsp:nvSpPr>
        <dsp:cNvPr id="0" name=""/>
        <dsp:cNvSpPr/>
      </dsp:nvSpPr>
      <dsp:spPr>
        <a:xfrm>
          <a:off x="0" y="3826647"/>
          <a:ext cx="10515600" cy="4646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08280" rIns="816127" bIns="78232" numCol="1" spcCol="1270" anchor="t" anchorCtr="0">
          <a:noAutofit/>
        </a:bodyPr>
        <a:lstStyle/>
        <a:p>
          <a:pPr marL="57150" lvl="1" indent="-57150" algn="l" defTabSz="488950">
            <a:lnSpc>
              <a:spcPct val="90000"/>
            </a:lnSpc>
            <a:spcBef>
              <a:spcPct val="0"/>
            </a:spcBef>
            <a:spcAft>
              <a:spcPct val="15000"/>
            </a:spcAft>
            <a:buChar char="•"/>
          </a:pPr>
          <a:r>
            <a:rPr lang="hu-HU" sz="1100" b="0" i="0" kern="1200" baseline="0" dirty="0" err="1"/>
            <a:t>Improves</a:t>
          </a:r>
          <a:r>
            <a:rPr lang="hu-HU" sz="1100" b="0" i="0" kern="1200" baseline="0" dirty="0"/>
            <a:t> parsing </a:t>
          </a:r>
          <a:r>
            <a:rPr lang="hu-HU" sz="1100" b="0" i="0" kern="1200" baseline="0" dirty="0" err="1"/>
            <a:t>efficiency</a:t>
          </a:r>
          <a:r>
            <a:rPr lang="hu-HU" sz="1100" b="0" i="0" kern="1200" baseline="0" dirty="0"/>
            <a:t> and </a:t>
          </a:r>
          <a:r>
            <a:rPr lang="hu-HU" sz="1100" b="0" i="0" kern="1200" baseline="0" dirty="0" err="1"/>
            <a:t>makes</a:t>
          </a:r>
          <a:r>
            <a:rPr lang="hu-HU" sz="1100" b="0" i="0" kern="1200" baseline="0" dirty="0"/>
            <a:t> </a:t>
          </a:r>
          <a:r>
            <a:rPr lang="hu-HU" sz="1100" b="0" i="0" kern="1200" baseline="0" dirty="0" err="1"/>
            <a:t>predictive</a:t>
          </a:r>
          <a:r>
            <a:rPr lang="hu-HU" sz="1100" b="0" i="0" kern="1200" baseline="0" dirty="0"/>
            <a:t> parsing </a:t>
          </a:r>
          <a:r>
            <a:rPr lang="hu-HU" sz="1100" b="0" i="0" kern="1200" baseline="0" dirty="0" err="1"/>
            <a:t>possible</a:t>
          </a:r>
          <a:r>
            <a:rPr lang="hu-HU" sz="1100" b="0" i="0" kern="1200" baseline="0" dirty="0"/>
            <a:t> </a:t>
          </a:r>
          <a:r>
            <a:rPr lang="hu-HU" sz="1100" b="0" i="0" kern="1200" baseline="0" dirty="0" err="1"/>
            <a:t>for</a:t>
          </a:r>
          <a:r>
            <a:rPr lang="hu-HU" sz="1100" b="0" i="0" kern="1200" baseline="0" dirty="0"/>
            <a:t> a </a:t>
          </a:r>
          <a:r>
            <a:rPr lang="hu-HU" sz="1100" b="0" i="0" kern="1200" baseline="0" dirty="0" err="1"/>
            <a:t>wider</a:t>
          </a:r>
          <a:r>
            <a:rPr lang="hu-HU" sz="1100" b="0" i="0" kern="1200" baseline="0" dirty="0"/>
            <a:t> </a:t>
          </a:r>
          <a:r>
            <a:rPr lang="hu-HU" sz="1100" b="0" i="0" kern="1200" baseline="0" dirty="0" err="1"/>
            <a:t>range</a:t>
          </a:r>
          <a:r>
            <a:rPr lang="hu-HU" sz="1100" b="0" i="0" kern="1200" baseline="0" dirty="0"/>
            <a:t> of </a:t>
          </a:r>
          <a:r>
            <a:rPr lang="hu-HU" sz="1100" b="0" i="0" kern="1200" baseline="0" dirty="0" err="1"/>
            <a:t>grammars</a:t>
          </a:r>
          <a:r>
            <a:rPr lang="hu-HU" sz="1100" b="0" i="0" kern="1200" baseline="0" dirty="0"/>
            <a:t>.</a:t>
          </a:r>
          <a:endParaRPr lang="en-US" sz="1100" kern="1200" dirty="0"/>
        </a:p>
      </dsp:txBody>
      <dsp:txXfrm>
        <a:off x="0" y="3826647"/>
        <a:ext cx="10515600" cy="464625"/>
      </dsp:txXfrm>
    </dsp:sp>
    <dsp:sp modelId="{80023630-C031-40FA-B68B-80CC05AA7072}">
      <dsp:nvSpPr>
        <dsp:cNvPr id="0" name=""/>
        <dsp:cNvSpPr/>
      </dsp:nvSpPr>
      <dsp:spPr>
        <a:xfrm>
          <a:off x="525780" y="3679047"/>
          <a:ext cx="7360920" cy="29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33400">
            <a:lnSpc>
              <a:spcPct val="90000"/>
            </a:lnSpc>
            <a:spcBef>
              <a:spcPct val="0"/>
            </a:spcBef>
            <a:spcAft>
              <a:spcPct val="35000"/>
            </a:spcAft>
            <a:buNone/>
          </a:pPr>
          <a:r>
            <a:rPr lang="hu-HU" sz="1200" b="1" i="0" kern="1200" baseline="0" dirty="0"/>
            <a:t>Benefit</a:t>
          </a:r>
          <a:r>
            <a:rPr lang="hu-HU" sz="1200" b="0" i="0" kern="1200" baseline="0" dirty="0"/>
            <a:t>:</a:t>
          </a:r>
          <a:endParaRPr lang="en-US" sz="1200" kern="1200" dirty="0"/>
        </a:p>
      </dsp:txBody>
      <dsp:txXfrm>
        <a:off x="540190" y="3693457"/>
        <a:ext cx="7332100"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49BDB-7E6D-4281-940C-7F25ED002D5F}">
      <dsp:nvSpPr>
        <dsp:cNvPr id="0" name=""/>
        <dsp:cNvSpPr/>
      </dsp:nvSpPr>
      <dsp:spPr>
        <a:xfrm>
          <a:off x="0" y="203539"/>
          <a:ext cx="6666833" cy="11151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Definition</a:t>
          </a:r>
          <a:r>
            <a:rPr lang="en-US" sz="1200" b="0" i="0" kern="1200" baseline="0"/>
            <a:t>: Productions that allow a nonterminal to derive an empty string (ϵ).</a:t>
          </a:r>
          <a:endParaRPr lang="en-US" sz="1200" kern="1200"/>
        </a:p>
        <a:p>
          <a:pPr marL="114300" lvl="1" indent="-114300" algn="l" defTabSz="533400">
            <a:lnSpc>
              <a:spcPct val="90000"/>
            </a:lnSpc>
            <a:spcBef>
              <a:spcPct val="0"/>
            </a:spcBef>
            <a:spcAft>
              <a:spcPct val="15000"/>
            </a:spcAft>
            <a:buChar char="•"/>
          </a:pPr>
          <a:r>
            <a:rPr lang="en-US" sz="1200" b="1" i="0" kern="1200" baseline="0"/>
            <a:t>Role</a:t>
          </a:r>
          <a:r>
            <a:rPr lang="en-US" sz="1200" b="0" i="0" kern="1200" baseline="0"/>
            <a:t>: Useful in grammars to handle optional elements or sequences with flexible structure.</a:t>
          </a:r>
          <a:endParaRPr lang="en-US" sz="1200" kern="1200"/>
        </a:p>
      </dsp:txBody>
      <dsp:txXfrm>
        <a:off x="0" y="203539"/>
        <a:ext cx="6666833" cy="1115100"/>
      </dsp:txXfrm>
    </dsp:sp>
    <dsp:sp modelId="{21FC1A5D-5967-4C33-BBBA-53044A0DE10F}">
      <dsp:nvSpPr>
        <dsp:cNvPr id="0" name=""/>
        <dsp:cNvSpPr/>
      </dsp:nvSpPr>
      <dsp:spPr>
        <a:xfrm>
          <a:off x="333341" y="26419"/>
          <a:ext cx="4666783" cy="354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What are ϵ-Productions?</a:t>
          </a:r>
          <a:endParaRPr lang="en-US" sz="1200" kern="1200"/>
        </a:p>
      </dsp:txBody>
      <dsp:txXfrm>
        <a:off x="350634" y="43712"/>
        <a:ext cx="4632197" cy="319654"/>
      </dsp:txXfrm>
    </dsp:sp>
    <dsp:sp modelId="{3AB9913C-A357-435F-9425-9B247FEBCF3F}">
      <dsp:nvSpPr>
        <dsp:cNvPr id="0" name=""/>
        <dsp:cNvSpPr/>
      </dsp:nvSpPr>
      <dsp:spPr>
        <a:xfrm>
          <a:off x="0" y="1560559"/>
          <a:ext cx="6666833" cy="11151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baseline="0"/>
            <a:t>Allows the parser to proceed when a nonterminal doesn’t match any input symbol.</a:t>
          </a:r>
          <a:endParaRPr lang="en-US" sz="1200" kern="1200"/>
        </a:p>
        <a:p>
          <a:pPr marL="114300" lvl="1" indent="-114300" algn="l" defTabSz="533400">
            <a:lnSpc>
              <a:spcPct val="90000"/>
            </a:lnSpc>
            <a:spcBef>
              <a:spcPct val="0"/>
            </a:spcBef>
            <a:spcAft>
              <a:spcPct val="15000"/>
            </a:spcAft>
            <a:buChar char="•"/>
          </a:pPr>
          <a:r>
            <a:rPr lang="en-US" sz="1200" b="0" i="0" kern="1200" baseline="0"/>
            <a:t>Helps manage cases where no specific tokens are expected in certain positions.</a:t>
          </a:r>
          <a:endParaRPr lang="en-US" sz="1200" kern="1200"/>
        </a:p>
      </dsp:txBody>
      <dsp:txXfrm>
        <a:off x="0" y="1560559"/>
        <a:ext cx="6666833" cy="1115100"/>
      </dsp:txXfrm>
    </dsp:sp>
    <dsp:sp modelId="{D4B2E059-9A81-4414-8A60-43EE781C46E7}">
      <dsp:nvSpPr>
        <dsp:cNvPr id="0" name=""/>
        <dsp:cNvSpPr/>
      </dsp:nvSpPr>
      <dsp:spPr>
        <a:xfrm>
          <a:off x="333341" y="1383439"/>
          <a:ext cx="4666783" cy="354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Why ϵ-Productions Matter</a:t>
          </a:r>
          <a:r>
            <a:rPr lang="en-US" sz="1200" b="0" i="0" kern="1200" baseline="0"/>
            <a:t>:</a:t>
          </a:r>
          <a:endParaRPr lang="en-US" sz="1200" kern="1200"/>
        </a:p>
      </dsp:txBody>
      <dsp:txXfrm>
        <a:off x="350634" y="1400732"/>
        <a:ext cx="4632197" cy="319654"/>
      </dsp:txXfrm>
    </dsp:sp>
    <dsp:sp modelId="{6B2FA6C7-A2F2-4F49-8308-452770FA5A4B}">
      <dsp:nvSpPr>
        <dsp:cNvPr id="0" name=""/>
        <dsp:cNvSpPr/>
      </dsp:nvSpPr>
      <dsp:spPr>
        <a:xfrm>
          <a:off x="0" y="2917579"/>
          <a:ext cx="6666833" cy="15498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Check FIRST Sets</a:t>
          </a:r>
          <a:r>
            <a:rPr lang="en-US" sz="1200" b="0" i="0" kern="1200" baseline="0"/>
            <a:t>: If the lookahead symbol is not in the FIRST set of any production, the parser can consider an ϵ-production.</a:t>
          </a:r>
          <a:endParaRPr lang="en-US" sz="1200" kern="1200"/>
        </a:p>
        <a:p>
          <a:pPr marL="114300" lvl="1" indent="-114300" algn="l" defTabSz="533400">
            <a:lnSpc>
              <a:spcPct val="90000"/>
            </a:lnSpc>
            <a:spcBef>
              <a:spcPct val="0"/>
            </a:spcBef>
            <a:spcAft>
              <a:spcPct val="15000"/>
            </a:spcAft>
            <a:buChar char="•"/>
          </a:pPr>
          <a:r>
            <a:rPr lang="en-US" sz="1200" b="1" i="0" kern="1200" baseline="0"/>
            <a:t>Apply ϵ-Production</a:t>
          </a:r>
          <a:r>
            <a:rPr lang="en-US" sz="1200" b="0" i="0" kern="1200" baseline="0"/>
            <a:t>: If applicable, the parser chooses the ϵ-production to move forward without consuming any input symbols.</a:t>
          </a:r>
          <a:endParaRPr lang="en-US" sz="1200" kern="1200"/>
        </a:p>
        <a:p>
          <a:pPr marL="114300" lvl="1" indent="-114300" algn="l" defTabSz="533400">
            <a:lnSpc>
              <a:spcPct val="90000"/>
            </a:lnSpc>
            <a:spcBef>
              <a:spcPct val="0"/>
            </a:spcBef>
            <a:spcAft>
              <a:spcPct val="15000"/>
            </a:spcAft>
            <a:buChar char="•"/>
          </a:pPr>
          <a:r>
            <a:rPr lang="en-US" sz="1200" b="1" i="0" kern="1200" baseline="0"/>
            <a:t>Example</a:t>
          </a:r>
          <a:r>
            <a:rPr lang="en-US" sz="1200" b="0" i="0" kern="1200" baseline="0"/>
            <a:t>: When parsing optional elements, the parser selects ϵ if the lookahead doesn’t match other alternatives.</a:t>
          </a:r>
          <a:endParaRPr lang="en-US" sz="1200" kern="1200"/>
        </a:p>
      </dsp:txBody>
      <dsp:txXfrm>
        <a:off x="0" y="2917579"/>
        <a:ext cx="6666833" cy="1549800"/>
      </dsp:txXfrm>
    </dsp:sp>
    <dsp:sp modelId="{40031513-2426-4BEE-AD5D-5F87F8C697F5}">
      <dsp:nvSpPr>
        <dsp:cNvPr id="0" name=""/>
        <dsp:cNvSpPr/>
      </dsp:nvSpPr>
      <dsp:spPr>
        <a:xfrm>
          <a:off x="333341" y="2740459"/>
          <a:ext cx="4666783" cy="354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How Predictive Parsers Use ϵ-Productions</a:t>
          </a:r>
          <a:r>
            <a:rPr lang="en-US" sz="1200" b="0" i="0" kern="1200" baseline="0"/>
            <a:t>:</a:t>
          </a:r>
          <a:endParaRPr lang="en-US" sz="1200" kern="1200"/>
        </a:p>
      </dsp:txBody>
      <dsp:txXfrm>
        <a:off x="350634" y="2757752"/>
        <a:ext cx="4632197" cy="319654"/>
      </dsp:txXfrm>
    </dsp:sp>
    <dsp:sp modelId="{43DB953F-670A-4316-8169-635F9460B2F5}">
      <dsp:nvSpPr>
        <dsp:cNvPr id="0" name=""/>
        <dsp:cNvSpPr/>
      </dsp:nvSpPr>
      <dsp:spPr>
        <a:xfrm>
          <a:off x="0" y="4709299"/>
          <a:ext cx="6666833" cy="718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baseline="0"/>
            <a:t>Provides flexibility, allowing parsers to handle variations in structure without errors.</a:t>
          </a:r>
          <a:endParaRPr lang="en-US" sz="1200" kern="1200"/>
        </a:p>
      </dsp:txBody>
      <dsp:txXfrm>
        <a:off x="0" y="4709299"/>
        <a:ext cx="6666833" cy="718200"/>
      </dsp:txXfrm>
    </dsp:sp>
    <dsp:sp modelId="{91B564D2-C815-4A45-B6DE-51FE3E9D6552}">
      <dsp:nvSpPr>
        <dsp:cNvPr id="0" name=""/>
        <dsp:cNvSpPr/>
      </dsp:nvSpPr>
      <dsp:spPr>
        <a:xfrm>
          <a:off x="333341" y="4532179"/>
          <a:ext cx="4666783" cy="3542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Benefit</a:t>
          </a:r>
          <a:r>
            <a:rPr lang="en-US" sz="1200" b="0" i="0" kern="1200" baseline="0"/>
            <a:t>:</a:t>
          </a:r>
          <a:endParaRPr lang="en-US" sz="1200" kern="1200"/>
        </a:p>
      </dsp:txBody>
      <dsp:txXfrm>
        <a:off x="350634" y="4549472"/>
        <a:ext cx="4632197" cy="319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8ABA7-E626-4E51-904C-D229CD36880B}">
      <dsp:nvSpPr>
        <dsp:cNvPr id="0" name=""/>
        <dsp:cNvSpPr/>
      </dsp:nvSpPr>
      <dsp:spPr>
        <a:xfrm>
          <a:off x="0" y="285473"/>
          <a:ext cx="6245265" cy="2731050"/>
        </a:xfrm>
        <a:prstGeom prst="rect">
          <a:avLst/>
        </a:prstGeom>
        <a:solidFill>
          <a:schemeClr val="lt1">
            <a:alpha val="90000"/>
            <a:hueOff val="0"/>
            <a:satOff val="0"/>
            <a:lumOff val="0"/>
            <a:alphaOff val="0"/>
          </a:schemeClr>
        </a:solidFill>
        <a:ln w="127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702" tIns="354076" rIns="484702" bIns="120904" numCol="1" spcCol="1270" anchor="t" anchorCtr="0">
          <a:noAutofit/>
        </a:bodyPr>
        <a:lstStyle/>
        <a:p>
          <a:pPr marL="171450" lvl="1" indent="-171450" algn="l" defTabSz="755650">
            <a:lnSpc>
              <a:spcPct val="90000"/>
            </a:lnSpc>
            <a:spcBef>
              <a:spcPct val="0"/>
            </a:spcBef>
            <a:spcAft>
              <a:spcPct val="15000"/>
            </a:spcAft>
            <a:buChar char="•"/>
          </a:pPr>
          <a:r>
            <a:rPr lang="hu-HU" sz="1700" b="0" i="0" kern="1200" baseline="0" dirty="0" err="1"/>
            <a:t>Starts</a:t>
          </a:r>
          <a:r>
            <a:rPr lang="hu-HU" sz="1700" b="0" i="0" kern="1200" baseline="0" dirty="0"/>
            <a:t> </a:t>
          </a:r>
          <a:r>
            <a:rPr lang="hu-HU" sz="1700" b="0" i="0" kern="1200" baseline="0" dirty="0" err="1"/>
            <a:t>from</a:t>
          </a:r>
          <a:r>
            <a:rPr lang="hu-HU" sz="1700" b="0" i="0" kern="1200" baseline="0" dirty="0"/>
            <a:t> </a:t>
          </a:r>
          <a:r>
            <a:rPr lang="hu-HU" sz="1700" b="0" i="0" kern="1200" baseline="0" dirty="0" err="1"/>
            <a:t>the</a:t>
          </a:r>
          <a:r>
            <a:rPr lang="hu-HU" sz="1700" b="0" i="0" kern="1200" baseline="0" dirty="0"/>
            <a:t> </a:t>
          </a:r>
          <a:r>
            <a:rPr lang="hu-HU" sz="1700" b="1" i="0" kern="1200" baseline="0" dirty="0" err="1"/>
            <a:t>root</a:t>
          </a:r>
          <a:r>
            <a:rPr lang="hu-HU" sz="1700" b="0" i="0" kern="1200" baseline="0" dirty="0"/>
            <a:t> and </a:t>
          </a:r>
          <a:r>
            <a:rPr lang="hu-HU" sz="1700" b="0" i="0" kern="1200" baseline="0" dirty="0" err="1"/>
            <a:t>works</a:t>
          </a:r>
          <a:r>
            <a:rPr lang="hu-HU" sz="1700" b="0" i="0" kern="1200" baseline="0" dirty="0"/>
            <a:t> </a:t>
          </a:r>
          <a:r>
            <a:rPr lang="hu-HU" sz="1700" b="1" i="0" kern="1200" baseline="0" dirty="0" err="1"/>
            <a:t>downward</a:t>
          </a:r>
          <a:r>
            <a:rPr lang="hu-HU" sz="1700" b="0" i="0" kern="1200" baseline="0" dirty="0"/>
            <a:t> </a:t>
          </a:r>
          <a:r>
            <a:rPr lang="hu-HU" sz="1700" b="0" i="0" kern="1200" baseline="0" dirty="0" err="1"/>
            <a:t>to</a:t>
          </a:r>
          <a:r>
            <a:rPr lang="hu-HU" sz="1700" b="0" i="0" kern="1200" baseline="0" dirty="0"/>
            <a:t> </a:t>
          </a:r>
          <a:r>
            <a:rPr lang="hu-HU" sz="1700" b="0" i="0" kern="1200" baseline="0" dirty="0" err="1"/>
            <a:t>the</a:t>
          </a:r>
          <a:r>
            <a:rPr lang="hu-HU" sz="1700" b="0" i="0" kern="1200" baseline="0" dirty="0"/>
            <a:t> </a:t>
          </a:r>
          <a:r>
            <a:rPr lang="hu-HU" sz="1700" b="0" i="0" kern="1200" baseline="0" dirty="0" err="1"/>
            <a:t>leaves</a:t>
          </a:r>
          <a:r>
            <a:rPr lang="hu-HU" sz="1700" b="0" i="0" kern="1200" baseline="0" dirty="0"/>
            <a:t>.</a:t>
          </a:r>
          <a:endParaRPr lang="en-US" sz="1700" kern="1200" dirty="0"/>
        </a:p>
        <a:p>
          <a:pPr marL="171450" lvl="1" indent="-171450" algn="l" defTabSz="755650">
            <a:lnSpc>
              <a:spcPct val="90000"/>
            </a:lnSpc>
            <a:spcBef>
              <a:spcPct val="0"/>
            </a:spcBef>
            <a:spcAft>
              <a:spcPct val="15000"/>
            </a:spcAft>
            <a:buChar char="•"/>
          </a:pPr>
          <a:r>
            <a:rPr lang="hu-HU" sz="1700" b="0" i="0" kern="1200" baseline="0" dirty="0" err="1"/>
            <a:t>Includes</a:t>
          </a:r>
          <a:r>
            <a:rPr lang="hu-HU" sz="1700" b="0" i="0" kern="1200" baseline="0" dirty="0"/>
            <a:t> </a:t>
          </a:r>
          <a:r>
            <a:rPr lang="hu-HU" sz="1700" b="1" i="0" kern="1200" baseline="0" dirty="0" err="1"/>
            <a:t>Recursive-Descent</a:t>
          </a:r>
          <a:r>
            <a:rPr lang="hu-HU" sz="1700" b="0" i="0" kern="1200" baseline="0" dirty="0"/>
            <a:t> and </a:t>
          </a:r>
          <a:r>
            <a:rPr lang="hu-HU" sz="1700" b="1" i="0" kern="1200" baseline="0" dirty="0" err="1"/>
            <a:t>Predictive</a:t>
          </a:r>
          <a:r>
            <a:rPr lang="hu-HU" sz="1700" b="1" i="0" kern="1200" baseline="0" dirty="0"/>
            <a:t> Parsing</a:t>
          </a:r>
          <a:r>
            <a:rPr lang="hu-HU" sz="1700" b="0" i="0" kern="1200" baseline="0" dirty="0"/>
            <a:t>.</a:t>
          </a:r>
          <a:endParaRPr lang="en-US" sz="1700" kern="1200" dirty="0"/>
        </a:p>
        <a:p>
          <a:pPr marL="171450" lvl="1" indent="-171450" algn="l" defTabSz="755650">
            <a:lnSpc>
              <a:spcPct val="90000"/>
            </a:lnSpc>
            <a:spcBef>
              <a:spcPct val="0"/>
            </a:spcBef>
            <a:spcAft>
              <a:spcPct val="15000"/>
            </a:spcAft>
            <a:buChar char="•"/>
          </a:pPr>
          <a:r>
            <a:rPr lang="hu-HU" sz="1700" b="1" i="0" kern="1200" baseline="0" dirty="0" err="1"/>
            <a:t>Pros</a:t>
          </a:r>
          <a:r>
            <a:rPr lang="hu-HU" sz="1700" b="0" i="0" kern="1200" baseline="0" dirty="0"/>
            <a:t>: </a:t>
          </a:r>
          <a:r>
            <a:rPr lang="hu-HU" sz="1700" b="0" i="0" kern="1200" baseline="0" dirty="0" err="1"/>
            <a:t>Easier</a:t>
          </a:r>
          <a:r>
            <a:rPr lang="hu-HU" sz="1700" b="0" i="0" kern="1200" baseline="0" dirty="0"/>
            <a:t> </a:t>
          </a:r>
          <a:r>
            <a:rPr lang="hu-HU" sz="1700" b="0" i="0" kern="1200" baseline="0" dirty="0" err="1"/>
            <a:t>to</a:t>
          </a:r>
          <a:r>
            <a:rPr lang="hu-HU" sz="1700" b="0" i="0" kern="1200" baseline="0" dirty="0"/>
            <a:t> </a:t>
          </a:r>
          <a:r>
            <a:rPr lang="hu-HU" sz="1700" b="0" i="0" kern="1200" baseline="0" dirty="0" err="1"/>
            <a:t>implement</a:t>
          </a:r>
          <a:r>
            <a:rPr lang="hu-HU" sz="1700" b="0" i="0" kern="1200" baseline="0" dirty="0"/>
            <a:t> </a:t>
          </a:r>
          <a:r>
            <a:rPr lang="hu-HU" sz="1700" b="0" i="0" kern="1200" baseline="0" dirty="0" err="1"/>
            <a:t>manually</a:t>
          </a:r>
          <a:r>
            <a:rPr lang="hu-HU" sz="1700" b="0" i="0" kern="1200" baseline="0" dirty="0"/>
            <a:t>; </a:t>
          </a:r>
          <a:r>
            <a:rPr lang="hu-HU" sz="1700" b="0" i="0" kern="1200" baseline="0" dirty="0" err="1"/>
            <a:t>good</a:t>
          </a:r>
          <a:r>
            <a:rPr lang="hu-HU" sz="1700" b="0" i="0" kern="1200" baseline="0" dirty="0"/>
            <a:t> </a:t>
          </a:r>
          <a:r>
            <a:rPr lang="hu-HU" sz="1700" b="0" i="0" kern="1200" baseline="0" dirty="0" err="1"/>
            <a:t>for</a:t>
          </a:r>
          <a:r>
            <a:rPr lang="hu-HU" sz="1700" b="0" i="0" kern="1200" baseline="0" dirty="0"/>
            <a:t> </a:t>
          </a:r>
          <a:r>
            <a:rPr lang="hu-HU" sz="1700" b="0" i="0" kern="1200" baseline="0" dirty="0" err="1"/>
            <a:t>simpler</a:t>
          </a:r>
          <a:r>
            <a:rPr lang="hu-HU" sz="1700" b="0" i="0" kern="1200" baseline="0" dirty="0"/>
            <a:t> </a:t>
          </a:r>
          <a:r>
            <a:rPr lang="hu-HU" sz="1700" b="0" i="0" kern="1200" baseline="0" dirty="0" err="1"/>
            <a:t>grammars</a:t>
          </a:r>
          <a:r>
            <a:rPr lang="hu-HU" sz="1700" b="0" i="0" kern="1200" baseline="0" dirty="0"/>
            <a:t>.</a:t>
          </a:r>
          <a:endParaRPr lang="en-US" sz="1700" kern="1200" dirty="0"/>
        </a:p>
        <a:p>
          <a:pPr marL="171450" lvl="1" indent="-171450" algn="l" defTabSz="755650">
            <a:lnSpc>
              <a:spcPct val="90000"/>
            </a:lnSpc>
            <a:spcBef>
              <a:spcPct val="0"/>
            </a:spcBef>
            <a:spcAft>
              <a:spcPct val="15000"/>
            </a:spcAft>
            <a:buChar char="•"/>
          </a:pPr>
          <a:r>
            <a:rPr lang="hu-HU" sz="1700" b="1" i="0" kern="1200" baseline="0"/>
            <a:t>Cons</a:t>
          </a:r>
          <a:r>
            <a:rPr lang="hu-HU" sz="1700" b="0" i="0" kern="1200" baseline="0"/>
            <a:t>: Limited in handling certain complex grammars, especially left-recursive ones.</a:t>
          </a:r>
          <a:endParaRPr lang="en-US" sz="1700" kern="1200"/>
        </a:p>
      </dsp:txBody>
      <dsp:txXfrm>
        <a:off x="0" y="285473"/>
        <a:ext cx="6245265" cy="2731050"/>
      </dsp:txXfrm>
    </dsp:sp>
    <dsp:sp modelId="{83C1C1AE-B8E3-4C7C-B280-5E64090A6FE5}">
      <dsp:nvSpPr>
        <dsp:cNvPr id="0" name=""/>
        <dsp:cNvSpPr/>
      </dsp:nvSpPr>
      <dsp:spPr>
        <a:xfrm>
          <a:off x="312263" y="34553"/>
          <a:ext cx="4371685" cy="501840"/>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hu-HU" sz="1700" b="1" i="0" kern="1200" baseline="0" dirty="0"/>
            <a:t>Top-Down Parsing</a:t>
          </a:r>
          <a:r>
            <a:rPr lang="hu-HU" sz="1700" b="0" i="0" kern="1200" baseline="0" dirty="0"/>
            <a:t>:</a:t>
          </a:r>
          <a:endParaRPr lang="en-US" sz="1700" kern="1200" dirty="0"/>
        </a:p>
      </dsp:txBody>
      <dsp:txXfrm>
        <a:off x="336761" y="59051"/>
        <a:ext cx="4322689" cy="452844"/>
      </dsp:txXfrm>
    </dsp:sp>
    <dsp:sp modelId="{B3F54EE3-F361-4212-B891-C06BD9BE1499}">
      <dsp:nvSpPr>
        <dsp:cNvPr id="0" name=""/>
        <dsp:cNvSpPr/>
      </dsp:nvSpPr>
      <dsp:spPr>
        <a:xfrm>
          <a:off x="0" y="3359243"/>
          <a:ext cx="6245265" cy="2195550"/>
        </a:xfrm>
        <a:prstGeom prst="rect">
          <a:avLst/>
        </a:prstGeom>
        <a:solidFill>
          <a:schemeClr val="lt1">
            <a:alpha val="90000"/>
            <a:hueOff val="0"/>
            <a:satOff val="0"/>
            <a:lumOff val="0"/>
            <a:alphaOff val="0"/>
          </a:schemeClr>
        </a:solidFill>
        <a:ln w="127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4702" tIns="354076" rIns="484702" bIns="120904" numCol="1" spcCol="1270" anchor="t" anchorCtr="0">
          <a:noAutofit/>
        </a:bodyPr>
        <a:lstStyle/>
        <a:p>
          <a:pPr marL="171450" lvl="1" indent="-171450" algn="l" defTabSz="755650">
            <a:lnSpc>
              <a:spcPct val="90000"/>
            </a:lnSpc>
            <a:spcBef>
              <a:spcPct val="0"/>
            </a:spcBef>
            <a:spcAft>
              <a:spcPct val="15000"/>
            </a:spcAft>
            <a:buChar char="•"/>
          </a:pPr>
          <a:r>
            <a:rPr lang="hu-HU" sz="1700" b="0" i="0" kern="1200" baseline="0" dirty="0" err="1"/>
            <a:t>Builds</a:t>
          </a:r>
          <a:r>
            <a:rPr lang="hu-HU" sz="1700" b="0" i="0" kern="1200" baseline="0" dirty="0"/>
            <a:t> </a:t>
          </a:r>
          <a:r>
            <a:rPr lang="hu-HU" sz="1700" b="0" i="0" kern="1200" baseline="0" dirty="0" err="1"/>
            <a:t>from</a:t>
          </a:r>
          <a:r>
            <a:rPr lang="hu-HU" sz="1700" b="0" i="0" kern="1200" baseline="0" dirty="0"/>
            <a:t> </a:t>
          </a:r>
          <a:r>
            <a:rPr lang="hu-HU" sz="1700" b="0" i="0" kern="1200" baseline="0" dirty="0" err="1"/>
            <a:t>the</a:t>
          </a:r>
          <a:r>
            <a:rPr lang="hu-HU" sz="1700" b="0" i="0" kern="1200" baseline="0" dirty="0"/>
            <a:t> </a:t>
          </a:r>
          <a:r>
            <a:rPr lang="hu-HU" sz="1700" b="1" i="0" kern="1200" baseline="0" dirty="0" err="1"/>
            <a:t>leaves</a:t>
          </a:r>
          <a:r>
            <a:rPr lang="hu-HU" sz="1700" b="1" i="0" kern="1200" baseline="0" dirty="0"/>
            <a:t> </a:t>
          </a:r>
          <a:r>
            <a:rPr lang="hu-HU" sz="1700" b="1" i="0" kern="1200" baseline="0" dirty="0" err="1"/>
            <a:t>up</a:t>
          </a:r>
          <a:r>
            <a:rPr lang="hu-HU" sz="1700" b="0" i="0" kern="1200" baseline="0" dirty="0"/>
            <a:t> </a:t>
          </a:r>
          <a:r>
            <a:rPr lang="hu-HU" sz="1700" b="0" i="0" kern="1200" baseline="0" dirty="0" err="1"/>
            <a:t>to</a:t>
          </a:r>
          <a:r>
            <a:rPr lang="hu-HU" sz="1700" b="0" i="0" kern="1200" baseline="0" dirty="0"/>
            <a:t> </a:t>
          </a:r>
          <a:r>
            <a:rPr lang="hu-HU" sz="1700" b="0" i="0" kern="1200" baseline="0" dirty="0" err="1"/>
            <a:t>the</a:t>
          </a:r>
          <a:r>
            <a:rPr lang="hu-HU" sz="1700" b="0" i="0" kern="1200" baseline="0" dirty="0"/>
            <a:t> </a:t>
          </a:r>
          <a:r>
            <a:rPr lang="hu-HU" sz="1700" b="0" i="0" kern="1200" baseline="0" dirty="0" err="1"/>
            <a:t>root</a:t>
          </a:r>
          <a:r>
            <a:rPr lang="hu-HU" sz="1700" b="0" i="0" kern="1200" baseline="0" dirty="0"/>
            <a:t>.</a:t>
          </a:r>
          <a:endParaRPr lang="en-US" sz="1700" kern="1200" dirty="0"/>
        </a:p>
        <a:p>
          <a:pPr marL="171450" lvl="1" indent="-171450" algn="l" defTabSz="755650">
            <a:lnSpc>
              <a:spcPct val="90000"/>
            </a:lnSpc>
            <a:spcBef>
              <a:spcPct val="0"/>
            </a:spcBef>
            <a:spcAft>
              <a:spcPct val="15000"/>
            </a:spcAft>
            <a:buChar char="•"/>
          </a:pPr>
          <a:r>
            <a:rPr lang="hu-HU" sz="1700" b="0" i="0" kern="1200" baseline="0" dirty="0" err="1"/>
            <a:t>Includes</a:t>
          </a:r>
          <a:r>
            <a:rPr lang="hu-HU" sz="1700" b="0" i="0" kern="1200" baseline="0" dirty="0"/>
            <a:t> </a:t>
          </a:r>
          <a:r>
            <a:rPr lang="hu-HU" sz="1700" b="1" i="0" kern="1200" baseline="0" dirty="0"/>
            <a:t>Shift-</a:t>
          </a:r>
          <a:r>
            <a:rPr lang="hu-HU" sz="1700" b="1" i="0" kern="1200" baseline="0" dirty="0" err="1"/>
            <a:t>Reduce</a:t>
          </a:r>
          <a:r>
            <a:rPr lang="hu-HU" sz="1700" b="0" i="0" kern="1200" baseline="0" dirty="0"/>
            <a:t> and </a:t>
          </a:r>
          <a:r>
            <a:rPr lang="hu-HU" sz="1700" b="1" i="0" kern="1200" baseline="0" dirty="0"/>
            <a:t>LR Parsing</a:t>
          </a:r>
          <a:r>
            <a:rPr lang="hu-HU" sz="1700" b="0" i="0" kern="1200" baseline="0" dirty="0"/>
            <a:t>.</a:t>
          </a:r>
          <a:endParaRPr lang="en-US" sz="1700" kern="1200" dirty="0"/>
        </a:p>
        <a:p>
          <a:pPr marL="171450" lvl="1" indent="-171450" algn="l" defTabSz="755650">
            <a:lnSpc>
              <a:spcPct val="90000"/>
            </a:lnSpc>
            <a:spcBef>
              <a:spcPct val="0"/>
            </a:spcBef>
            <a:spcAft>
              <a:spcPct val="15000"/>
            </a:spcAft>
            <a:buChar char="•"/>
          </a:pPr>
          <a:r>
            <a:rPr lang="hu-HU" sz="1700" b="1" i="0" kern="1200" baseline="0" dirty="0" err="1"/>
            <a:t>Pros</a:t>
          </a:r>
          <a:r>
            <a:rPr lang="hu-HU" sz="1700" b="0" i="0" kern="1200" baseline="0" dirty="0"/>
            <a:t>: </a:t>
          </a:r>
          <a:r>
            <a:rPr lang="hu-HU" sz="1700" b="0" i="0" kern="1200" baseline="0" dirty="0" err="1"/>
            <a:t>Handles</a:t>
          </a:r>
          <a:r>
            <a:rPr lang="hu-HU" sz="1700" b="0" i="0" kern="1200" baseline="0" dirty="0"/>
            <a:t> a </a:t>
          </a:r>
          <a:r>
            <a:rPr lang="hu-HU" sz="1700" b="0" i="0" kern="1200" baseline="0" dirty="0" err="1"/>
            <a:t>broader</a:t>
          </a:r>
          <a:r>
            <a:rPr lang="hu-HU" sz="1700" b="0" i="0" kern="1200" baseline="0" dirty="0"/>
            <a:t> </a:t>
          </a:r>
          <a:r>
            <a:rPr lang="hu-HU" sz="1700" b="0" i="0" kern="1200" baseline="0" dirty="0" err="1"/>
            <a:t>range</a:t>
          </a:r>
          <a:r>
            <a:rPr lang="hu-HU" sz="1700" b="0" i="0" kern="1200" baseline="0" dirty="0"/>
            <a:t> of </a:t>
          </a:r>
          <a:r>
            <a:rPr lang="hu-HU" sz="1700" b="0" i="0" kern="1200" baseline="0" dirty="0" err="1"/>
            <a:t>grammars</a:t>
          </a:r>
          <a:r>
            <a:rPr lang="hu-HU" sz="1700" b="0" i="0" kern="1200" baseline="0" dirty="0"/>
            <a:t>; </a:t>
          </a:r>
          <a:r>
            <a:rPr lang="hu-HU" sz="1700" b="0" i="0" kern="1200" baseline="0" dirty="0" err="1"/>
            <a:t>suitable</a:t>
          </a:r>
          <a:r>
            <a:rPr lang="hu-HU" sz="1700" b="0" i="0" kern="1200" baseline="0" dirty="0"/>
            <a:t> </a:t>
          </a:r>
          <a:r>
            <a:rPr lang="hu-HU" sz="1700" b="0" i="0" kern="1200" baseline="0" dirty="0" err="1"/>
            <a:t>for</a:t>
          </a:r>
          <a:r>
            <a:rPr lang="hu-HU" sz="1700" b="0" i="0" kern="1200" baseline="0" dirty="0"/>
            <a:t> more </a:t>
          </a:r>
          <a:r>
            <a:rPr lang="hu-HU" sz="1700" b="0" i="0" kern="1200" baseline="0" dirty="0" err="1"/>
            <a:t>complex</a:t>
          </a:r>
          <a:r>
            <a:rPr lang="hu-HU" sz="1700" b="0" i="0" kern="1200" baseline="0" dirty="0"/>
            <a:t> </a:t>
          </a:r>
          <a:r>
            <a:rPr lang="hu-HU" sz="1700" b="0" i="0" kern="1200" baseline="0" dirty="0" err="1"/>
            <a:t>languages</a:t>
          </a:r>
          <a:r>
            <a:rPr lang="hu-HU" sz="1700" b="0" i="0" kern="1200" baseline="0" dirty="0"/>
            <a:t>.</a:t>
          </a:r>
          <a:endParaRPr lang="en-US" sz="1700" kern="1200" dirty="0"/>
        </a:p>
        <a:p>
          <a:pPr marL="171450" lvl="1" indent="-171450" algn="l" defTabSz="755650">
            <a:lnSpc>
              <a:spcPct val="90000"/>
            </a:lnSpc>
            <a:spcBef>
              <a:spcPct val="0"/>
            </a:spcBef>
            <a:spcAft>
              <a:spcPct val="15000"/>
            </a:spcAft>
            <a:buChar char="•"/>
          </a:pPr>
          <a:r>
            <a:rPr lang="hu-HU" sz="1700" b="1" i="0" kern="1200" baseline="0"/>
            <a:t>Cons</a:t>
          </a:r>
          <a:r>
            <a:rPr lang="hu-HU" sz="1700" b="0" i="0" kern="1200" baseline="0"/>
            <a:t>: More complex implementation, often requiring automated tools.</a:t>
          </a:r>
          <a:endParaRPr lang="en-US" sz="1700" kern="1200"/>
        </a:p>
      </dsp:txBody>
      <dsp:txXfrm>
        <a:off x="0" y="3359243"/>
        <a:ext cx="6245265" cy="2195550"/>
      </dsp:txXfrm>
    </dsp:sp>
    <dsp:sp modelId="{DFF885E5-0F7C-480B-BEBC-C337A999BBC2}">
      <dsp:nvSpPr>
        <dsp:cNvPr id="0" name=""/>
        <dsp:cNvSpPr/>
      </dsp:nvSpPr>
      <dsp:spPr>
        <a:xfrm>
          <a:off x="312263" y="3108323"/>
          <a:ext cx="4371685" cy="501840"/>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39" tIns="0" rIns="165239" bIns="0" numCol="1" spcCol="1270" anchor="ctr" anchorCtr="0">
          <a:noAutofit/>
        </a:bodyPr>
        <a:lstStyle/>
        <a:p>
          <a:pPr marL="0" lvl="0" indent="0" algn="l" defTabSz="755650">
            <a:lnSpc>
              <a:spcPct val="90000"/>
            </a:lnSpc>
            <a:spcBef>
              <a:spcPct val="0"/>
            </a:spcBef>
            <a:spcAft>
              <a:spcPct val="35000"/>
            </a:spcAft>
            <a:buNone/>
          </a:pPr>
          <a:r>
            <a:rPr lang="hu-HU" sz="1700" b="1" i="0" kern="1200" baseline="0"/>
            <a:t>Bottom-Up Parsing</a:t>
          </a:r>
          <a:r>
            <a:rPr lang="hu-HU" sz="1700" b="0" i="0" kern="1200" baseline="0"/>
            <a:t>:</a:t>
          </a:r>
          <a:endParaRPr lang="en-US" sz="1700" kern="1200"/>
        </a:p>
      </dsp:txBody>
      <dsp:txXfrm>
        <a:off x="336761" y="3132821"/>
        <a:ext cx="432268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7BF2E-4C55-4BDF-855D-3C3DE1D4710B}" type="datetimeFigureOut">
              <a:rPr lang="hu-HU" smtClean="0"/>
              <a:t>2024. 11. 06.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BFEA9-A6D0-4E52-8744-531DCA96B15B}" type="slidenum">
              <a:rPr lang="hu-HU" smtClean="0"/>
              <a:t>‹#›</a:t>
            </a:fld>
            <a:endParaRPr lang="hu-HU"/>
          </a:p>
        </p:txBody>
      </p:sp>
    </p:spTree>
    <p:extLst>
      <p:ext uri="{BB962C8B-B14F-4D97-AF65-F5344CB8AC3E}">
        <p14:creationId xmlns:p14="http://schemas.microsoft.com/office/powerpoint/2010/main" val="38159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1160EA64-D806-43AC-9DF2-F8C432F32B4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30398685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4F7D4976-E339-4826-83B7-FBD03F55ECF8}"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hu-HU"/>
              <a:t>Mintacím szerkesztése</a:t>
            </a:r>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D1BE4249-C0D0-4B06-8692-E8BB871AF643}" type="datetimeFigureOut">
              <a:rPr lang="en-US" dirty="0"/>
              <a:t>11/6/2024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cover/>
  </p:transition>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708" r:id="rId19"/>
  </p:sldLayoutIdLst>
  <p:transition spd="slow">
    <p:cover/>
  </p:transition>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1.wdp"/><Relationship Id="rId7" Type="http://schemas.openxmlformats.org/officeDocument/2006/relationships/diagramQuickStyle" Target="../diagrams/quickStyle2.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églalap 9">
            <a:extLst>
              <a:ext uri="{FF2B5EF4-FFF2-40B4-BE49-F238E27FC236}">
                <a16:creationId xmlns:a16="http://schemas.microsoft.com/office/drawing/2014/main" id="{5837CA99-A734-61C2-1C6B-1ADD61E44A9B}"/>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694583" y="4078614"/>
            <a:ext cx="4810867" cy="2253107"/>
          </a:xfrm>
        </p:spPr>
        <p:txBody>
          <a:bodyPr anchor="t" anchorCtr="0">
            <a:normAutofit/>
          </a:bodyPr>
          <a:lstStyle/>
          <a:p>
            <a:r>
              <a:rPr lang="en-GB" sz="7500" dirty="0"/>
              <a:t>PARSING</a:t>
            </a:r>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a:xfrm>
            <a:off x="9860255" y="6027440"/>
            <a:ext cx="1531408" cy="608563"/>
          </a:xfrm>
        </p:spPr>
        <p:txBody>
          <a:bodyPr/>
          <a:lstStyle/>
          <a:p>
            <a:r>
              <a:rPr lang="hu-HU" dirty="0"/>
              <a:t>Daniel </a:t>
            </a:r>
            <a:r>
              <a:rPr lang="hu-HU" dirty="0" err="1"/>
              <a:t>Dobozy</a:t>
            </a:r>
            <a:r>
              <a:rPr lang="en-US" dirty="0"/>
              <a:t>
</a:t>
            </a:r>
            <a:r>
              <a:rPr lang="hu-HU" dirty="0"/>
              <a:t>November </a:t>
            </a:r>
            <a:r>
              <a:rPr lang="en-US" dirty="0"/>
              <a:t>- 2024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481086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ia számának helye 3">
            <a:extLst>
              <a:ext uri="{FF2B5EF4-FFF2-40B4-BE49-F238E27FC236}">
                <a16:creationId xmlns:a16="http://schemas.microsoft.com/office/drawing/2014/main" id="{857ABEEE-911F-C1F3-6A69-DD165AC0F71E}"/>
              </a:ext>
            </a:extLst>
          </p:cNvPr>
          <p:cNvSpPr txBox="1">
            <a:spLocks/>
          </p:cNvSpPr>
          <p:nvPr/>
        </p:nvSpPr>
        <p:spPr>
          <a:xfrm>
            <a:off x="11704320" y="6455431"/>
            <a:ext cx="445913"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4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spcAft>
                <a:spcPts val="600"/>
              </a:spcAft>
            </a:pPr>
            <a:fld id="{CF6F24BE-8BEB-403A-BDCC-38E201D0662D}" type="slidenum">
              <a:rPr lang="en-US" sz="1100" smtClean="0">
                <a:solidFill>
                  <a:schemeClr val="tx1">
                    <a:lumMod val="50000"/>
                    <a:lumOff val="50000"/>
                  </a:schemeClr>
                </a:solidFill>
              </a:rPr>
              <a:pPr algn="r" defTabSz="914400">
                <a:spcAft>
                  <a:spcPts val="600"/>
                </a:spcAft>
              </a:pPr>
              <a:t>1</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801646715"/>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F01314-E3D0-8BCE-6A2E-75A40FE9766F}"/>
            </a:ext>
          </a:extLst>
        </p:cNvPr>
        <p:cNvGrpSpPr/>
        <p:nvPr/>
      </p:nvGrpSpPr>
      <p:grpSpPr>
        <a:xfrm>
          <a:off x="0" y="0"/>
          <a:ext cx="0" cy="0"/>
          <a:chOff x="0" y="0"/>
          <a:chExt cx="0" cy="0"/>
        </a:xfrm>
      </p:grpSpPr>
      <p:sp>
        <p:nvSpPr>
          <p:cNvPr id="12" name="Téglalap 11">
            <a:extLst>
              <a:ext uri="{FF2B5EF4-FFF2-40B4-BE49-F238E27FC236}">
                <a16:creationId xmlns:a16="http://schemas.microsoft.com/office/drawing/2014/main" id="{1E2FE837-E86A-2C46-5B7D-019F5DFA4750}"/>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35"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ED89FCD0-9F53-3D70-3F70-6668D5968A16}"/>
              </a:ext>
            </a:extLst>
          </p:cNvPr>
          <p:cNvSpPr>
            <a:spLocks noGrp="1"/>
          </p:cNvSpPr>
          <p:nvPr>
            <p:ph type="title"/>
          </p:nvPr>
        </p:nvSpPr>
        <p:spPr>
          <a:xfrm>
            <a:off x="267419" y="586855"/>
            <a:ext cx="3554083" cy="3387497"/>
          </a:xfrm>
        </p:spPr>
        <p:txBody>
          <a:bodyPr vert="horz" lIns="91440" tIns="45720" rIns="91440" bIns="45720" rtlCol="0" anchor="b">
            <a:normAutofit/>
          </a:bodyPr>
          <a:lstStyle/>
          <a:p>
            <a:pPr algn="r" defTabSz="914400"/>
            <a:r>
              <a:rPr lang="hu-HU" sz="4000" kern="1200" dirty="0">
                <a:solidFill>
                  <a:srgbClr val="FFFFFF"/>
                </a:solidFill>
                <a:latin typeface="+mj-lt"/>
                <a:ea typeface="+mj-ea"/>
                <a:cs typeface="+mj-cs"/>
              </a:rPr>
              <a:t>Designing a PREDICTIVE PARSER</a:t>
            </a:r>
            <a:endParaRPr lang="en-US" sz="4000" kern="1200" dirty="0">
              <a:solidFill>
                <a:srgbClr val="FFFFFF"/>
              </a:solidFill>
              <a:latin typeface="+mj-lt"/>
              <a:ea typeface="+mj-ea"/>
              <a:cs typeface="+mj-cs"/>
            </a:endParaRPr>
          </a:p>
        </p:txBody>
      </p:sp>
      <p:sp>
        <p:nvSpPr>
          <p:cNvPr id="4" name="Dia számának helye 3">
            <a:extLst>
              <a:ext uri="{FF2B5EF4-FFF2-40B4-BE49-F238E27FC236}">
                <a16:creationId xmlns:a16="http://schemas.microsoft.com/office/drawing/2014/main" id="{DE2D76FD-4D19-DB6A-0618-ECC9715F0839}"/>
              </a:ext>
            </a:extLst>
          </p:cNvPr>
          <p:cNvSpPr>
            <a:spLocks noGrp="1"/>
          </p:cNvSpPr>
          <p:nvPr>
            <p:ph type="sldNum" sz="quarter" idx="11"/>
          </p:nvPr>
        </p:nvSpPr>
        <p:spPr>
          <a:xfrm>
            <a:off x="11704320" y="6455664"/>
            <a:ext cx="448056"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10</a:t>
            </a:fld>
            <a:endParaRPr lang="en-US" sz="1100">
              <a:solidFill>
                <a:schemeClr val="tx1">
                  <a:lumMod val="50000"/>
                  <a:lumOff val="50000"/>
                </a:schemeClr>
              </a:solidFill>
            </a:endParaRPr>
          </a:p>
        </p:txBody>
      </p:sp>
      <p:sp>
        <p:nvSpPr>
          <p:cNvPr id="10" name="Rectangle 3">
            <a:extLst>
              <a:ext uri="{FF2B5EF4-FFF2-40B4-BE49-F238E27FC236}">
                <a16:creationId xmlns:a16="http://schemas.microsoft.com/office/drawing/2014/main" id="{C1A75802-825B-AF94-8BC3-67FEF25EB7D0}"/>
              </a:ext>
            </a:extLst>
          </p:cNvPr>
          <p:cNvSpPr>
            <a:spLocks noChangeArrowheads="1"/>
          </p:cNvSpPr>
          <p:nvPr/>
        </p:nvSpPr>
        <p:spPr bwMode="auto">
          <a:xfrm>
            <a:off x="4225401" y="1121890"/>
            <a:ext cx="769918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400" b="1" i="0" u="none" strike="noStrike" cap="none" normalizeH="0" baseline="0" dirty="0">
                <a:ln>
                  <a:noFill/>
                </a:ln>
                <a:solidFill>
                  <a:schemeClr val="tx1"/>
                </a:solidFill>
                <a:effectLst/>
                <a:latin typeface="Arial" panose="020B0604020202020204" pitchFamily="34" charset="0"/>
              </a:rPr>
              <a:t>Key </a:t>
            </a:r>
            <a:r>
              <a:rPr kumimoji="0" lang="hu-HU" altLang="hu-HU" sz="1400" b="1" i="0" u="none" strike="noStrike" cap="none" normalizeH="0" baseline="0" dirty="0" err="1">
                <a:ln>
                  <a:noFill/>
                </a:ln>
                <a:solidFill>
                  <a:schemeClr val="tx1"/>
                </a:solidFill>
                <a:effectLst/>
                <a:latin typeface="Arial" panose="020B0604020202020204" pitchFamily="34" charset="0"/>
              </a:rPr>
              <a:t>Steps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50000"/>
              </a:lnSpc>
              <a:spcBef>
                <a:spcPct val="0"/>
              </a:spcBef>
              <a:spcAft>
                <a:spcPct val="0"/>
              </a:spcAft>
              <a:buFontTx/>
              <a:buAutoNum type="arabicPeriod"/>
            </a:pP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Grammar</a:t>
            </a: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Analysis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Ensure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grammar</a:t>
            </a:r>
            <a:r>
              <a:rPr kumimoji="0" lang="hu-HU" altLang="hu-HU" sz="1400" b="0" i="0" u="none" strike="noStrike" cap="none" normalizeH="0" baseline="0" dirty="0">
                <a:ln>
                  <a:noFill/>
                </a:ln>
                <a:solidFill>
                  <a:schemeClr val="tx1"/>
                </a:solidFill>
                <a:effectLst/>
                <a:latin typeface="Arial" panose="020B0604020202020204" pitchFamily="34" charset="0"/>
              </a:rPr>
              <a:t> is free of </a:t>
            </a:r>
            <a:r>
              <a:rPr kumimoji="0" lang="hu-HU" altLang="hu-HU" sz="1400" i="1" u="none" strike="noStrike" cap="none" normalizeH="0" baseline="0" dirty="0" err="1">
                <a:ln>
                  <a:noFill/>
                </a:ln>
                <a:solidFill>
                  <a:schemeClr val="tx1"/>
                </a:solidFill>
                <a:effectLst/>
                <a:latin typeface="Arial" panose="020B0604020202020204" pitchFamily="34" charset="0"/>
              </a:rPr>
              <a:t>left</a:t>
            </a:r>
            <a:r>
              <a:rPr kumimoji="0" lang="hu-HU" altLang="hu-HU" sz="1400" i="1" u="none" strike="noStrike" cap="none" normalizeH="0" baseline="0" dirty="0">
                <a:ln>
                  <a:noFill/>
                </a:ln>
                <a:solidFill>
                  <a:schemeClr val="tx1"/>
                </a:solidFill>
                <a:effectLst/>
                <a:latin typeface="Arial" panose="020B0604020202020204" pitchFamily="34" charset="0"/>
              </a:rPr>
              <a:t> </a:t>
            </a:r>
            <a:r>
              <a:rPr kumimoji="0" lang="hu-HU" altLang="hu-HU" sz="1400" i="1" u="none" strike="noStrike" cap="none" normalizeH="0" baseline="0" dirty="0" err="1">
                <a:ln>
                  <a:noFill/>
                </a:ln>
                <a:solidFill>
                  <a:schemeClr val="tx1"/>
                </a:solidFill>
                <a:effectLst/>
                <a:latin typeface="Arial" panose="020B0604020202020204" pitchFamily="34" charset="0"/>
              </a:rPr>
              <a:t>recursion</a:t>
            </a:r>
            <a:r>
              <a:rPr kumimoji="0" lang="hu-HU" altLang="hu-HU" sz="1400" i="1"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a:ln>
                  <a:noFill/>
                </a:ln>
                <a:solidFill>
                  <a:schemeClr val="tx1"/>
                </a:solidFill>
                <a:effectLst/>
                <a:latin typeface="Arial" panose="020B0604020202020204" pitchFamily="34" charset="0"/>
              </a:rPr>
              <a:t>and </a:t>
            </a:r>
            <a:r>
              <a:rPr kumimoji="0" lang="hu-HU" altLang="hu-HU" sz="1400" b="0" i="0" u="none" strike="noStrike" cap="none" normalizeH="0" baseline="0" dirty="0" err="1">
                <a:ln>
                  <a:noFill/>
                </a:ln>
                <a:solidFill>
                  <a:schemeClr val="tx1"/>
                </a:solidFill>
                <a:effectLst/>
                <a:latin typeface="Arial" panose="020B0604020202020204" pitchFamily="34" charset="0"/>
              </a:rPr>
              <a:t>ambiguity</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50000"/>
              </a:lnSpc>
              <a:spcBef>
                <a:spcPct val="0"/>
              </a:spcBef>
              <a:spcAft>
                <a:spcPct val="0"/>
              </a:spcAft>
              <a:buFontTx/>
              <a:buAutoNum type="arabicPeriod" startAt="2"/>
            </a:pPr>
            <a:r>
              <a:rPr kumimoji="0" lang="hu-HU" altLang="hu-HU" sz="1400" b="1" i="0" u="none" strike="noStrike" cap="none" normalizeH="0" baseline="0" dirty="0">
                <a:ln>
                  <a:noFill/>
                </a:ln>
                <a:solidFill>
                  <a:schemeClr val="tx1"/>
                </a:solidFill>
                <a:effectLst/>
                <a:latin typeface="Arial" panose="020B0604020202020204" pitchFamily="34" charset="0"/>
              </a:rPr>
              <a:t> FIRST and FOLLOW </a:t>
            </a:r>
            <a:r>
              <a:rPr kumimoji="0" lang="hu-HU" altLang="hu-HU" sz="1400" b="1" i="0" u="none" strike="noStrike" cap="none" normalizeH="0" baseline="0" dirty="0" err="1">
                <a:ln>
                  <a:noFill/>
                </a:ln>
                <a:solidFill>
                  <a:schemeClr val="tx1"/>
                </a:solidFill>
                <a:effectLst/>
                <a:latin typeface="Arial" panose="020B0604020202020204" pitchFamily="34" charset="0"/>
              </a:rPr>
              <a:t>Sets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Calculate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a:ln>
                  <a:noFill/>
                </a:ln>
                <a:solidFill>
                  <a:schemeClr val="tx1"/>
                </a:solidFill>
                <a:effectLst/>
                <a:latin typeface="Arial" panose="020B0604020202020204" pitchFamily="34" charset="0"/>
              </a:rPr>
              <a:t>FIRST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terminals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that</a:t>
            </a:r>
            <a:r>
              <a:rPr kumimoji="0" lang="hu-HU" altLang="hu-HU" sz="1400" b="0" i="0" u="none" strike="noStrike" cap="none" normalizeH="0" baseline="0" dirty="0">
                <a:ln>
                  <a:noFill/>
                </a:ln>
                <a:solidFill>
                  <a:schemeClr val="tx1"/>
                </a:solidFill>
                <a:effectLst/>
                <a:latin typeface="Arial" panose="020B0604020202020204" pitchFamily="34" charset="0"/>
              </a:rPr>
              <a:t> start </a:t>
            </a:r>
            <a:r>
              <a:rPr kumimoji="0" lang="hu-HU" altLang="hu-HU" sz="1400" b="0" i="0" u="none" strike="noStrike" cap="none" normalizeH="0" baseline="0" dirty="0" err="1">
                <a:ln>
                  <a:noFill/>
                </a:ln>
                <a:solidFill>
                  <a:schemeClr val="tx1"/>
                </a:solidFill>
                <a:effectLst/>
                <a:latin typeface="Arial" panose="020B0604020202020204" pitchFamily="34" charset="0"/>
              </a:rPr>
              <a:t>derivable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strings</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1" i="0" u="none" strike="noStrike" cap="none" normalizeH="0" baseline="0" dirty="0">
                <a:ln>
                  <a:noFill/>
                </a:ln>
                <a:solidFill>
                  <a:schemeClr val="tx1"/>
                </a:solidFill>
                <a:effectLst/>
                <a:latin typeface="Arial" panose="020B0604020202020204" pitchFamily="34" charset="0"/>
              </a:rPr>
              <a:t>FOLLOW</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terminals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that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can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follow</a:t>
            </a:r>
            <a:r>
              <a:rPr kumimoji="0" lang="hu-HU" altLang="hu-HU" sz="1400" b="0" i="0" u="none" strike="noStrike" cap="none" normalizeH="0" baseline="0" dirty="0">
                <a:ln>
                  <a:noFill/>
                </a:ln>
                <a:solidFill>
                  <a:schemeClr val="tx1"/>
                </a:solidFill>
                <a:effectLst/>
                <a:latin typeface="Arial" panose="020B0604020202020204" pitchFamily="34" charset="0"/>
              </a:rPr>
              <a:t> a non-</a:t>
            </a:r>
            <a:r>
              <a:rPr kumimoji="0" lang="hu-HU" altLang="hu-HU" sz="1400" b="0" i="0" u="none" strike="noStrike" cap="none" normalizeH="0" baseline="0" dirty="0" err="1">
                <a:ln>
                  <a:noFill/>
                </a:ln>
                <a:solidFill>
                  <a:schemeClr val="tx1"/>
                </a:solidFill>
                <a:effectLst/>
                <a:latin typeface="Arial" panose="020B0604020202020204" pitchFamily="34" charset="0"/>
              </a:rPr>
              <a:t>terminal</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50000"/>
              </a:lnSpc>
              <a:spcBef>
                <a:spcPct val="0"/>
              </a:spcBef>
              <a:spcAft>
                <a:spcPct val="0"/>
              </a:spcAft>
              <a:buFontTx/>
              <a:buAutoNum type="arabicPeriod" startAt="3"/>
            </a:pP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Constructing</a:t>
            </a: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the</a:t>
            </a:r>
            <a:r>
              <a:rPr kumimoji="0" lang="hu-HU" altLang="hu-HU" sz="1400" b="1" i="0" u="none" strike="noStrike" cap="none" normalizeH="0" baseline="0" dirty="0">
                <a:ln>
                  <a:noFill/>
                </a:ln>
                <a:solidFill>
                  <a:schemeClr val="tx1"/>
                </a:solidFill>
                <a:effectLst/>
                <a:latin typeface="Arial" panose="020B0604020202020204" pitchFamily="34" charset="0"/>
              </a:rPr>
              <a:t> Parsing </a:t>
            </a:r>
            <a:r>
              <a:rPr kumimoji="0" lang="hu-HU" altLang="hu-HU" sz="1400" b="1" i="0" u="none" strike="noStrike" cap="none" normalizeH="0" baseline="0" dirty="0" err="1">
                <a:ln>
                  <a:noFill/>
                </a:ln>
                <a:solidFill>
                  <a:schemeClr val="tx1"/>
                </a:solidFill>
                <a:effectLst/>
                <a:latin typeface="Arial" panose="020B0604020202020204" pitchFamily="34" charset="0"/>
              </a:rPr>
              <a:t>Table</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Use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a:ln>
                  <a:noFill/>
                </a:ln>
                <a:solidFill>
                  <a:schemeClr val="tx1"/>
                </a:solidFill>
                <a:effectLst/>
                <a:latin typeface="Arial" panose="020B0604020202020204" pitchFamily="34" charset="0"/>
              </a:rPr>
              <a:t>FIRST</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1" i="0" u="none" strike="noStrike" cap="none" normalizeH="0" baseline="0" dirty="0">
                <a:ln>
                  <a:noFill/>
                </a:ln>
                <a:solidFill>
                  <a:schemeClr val="tx1"/>
                </a:solidFill>
                <a:effectLst/>
                <a:latin typeface="Arial" panose="020B0604020202020204" pitchFamily="34" charset="0"/>
              </a:rPr>
              <a:t>FOLLOW</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sets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fill</a:t>
            </a:r>
            <a:r>
              <a:rPr kumimoji="0" lang="hu-HU" altLang="hu-HU" sz="1400" b="0" i="0" u="none" strike="noStrike" cap="none" normalizeH="0" baseline="0" dirty="0">
                <a:ln>
                  <a:noFill/>
                </a:ln>
                <a:solidFill>
                  <a:schemeClr val="tx1"/>
                </a:solidFill>
                <a:effectLst/>
                <a:latin typeface="Arial" panose="020B0604020202020204" pitchFamily="34" charset="0"/>
              </a:rPr>
              <a:t> a parsing </a:t>
            </a:r>
            <a:r>
              <a:rPr kumimoji="0" lang="hu-HU" altLang="hu-HU" sz="1400" b="0" i="0" u="none" strike="noStrike" cap="none" normalizeH="0" baseline="0" dirty="0" err="1">
                <a:ln>
                  <a:noFill/>
                </a:ln>
                <a:solidFill>
                  <a:schemeClr val="tx1"/>
                </a:solidFill>
                <a:effectLst/>
                <a:latin typeface="Arial" panose="020B0604020202020204" pitchFamily="34" charset="0"/>
              </a:rPr>
              <a:t>table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based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on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productions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lnSpc>
                <a:spcPct val="150000"/>
              </a:lnSpc>
              <a:spcBef>
                <a:spcPct val="0"/>
              </a:spcBef>
              <a:spcAft>
                <a:spcPct val="0"/>
              </a:spcAft>
              <a:buFontTx/>
              <a:buAutoNum type="arabicPeriod" startAt="4"/>
            </a:pPr>
            <a:r>
              <a:rPr kumimoji="0" lang="hu-HU" altLang="hu-HU" sz="1400" b="1" i="0" u="none" strike="noStrike" cap="none" normalizeH="0" baseline="0" dirty="0">
                <a:ln>
                  <a:noFill/>
                </a:ln>
                <a:solidFill>
                  <a:schemeClr val="tx1"/>
                </a:solidFill>
                <a:effectLst/>
                <a:latin typeface="Arial" panose="020B0604020202020204" pitchFamily="34" charset="0"/>
              </a:rPr>
              <a:t> Parsing </a:t>
            </a:r>
            <a:r>
              <a:rPr kumimoji="0" lang="hu-HU" altLang="hu-HU" sz="1400" b="1" i="0" u="none" strike="noStrike" cap="none" normalizeH="0" baseline="0" dirty="0" err="1">
                <a:ln>
                  <a:noFill/>
                </a:ln>
                <a:solidFill>
                  <a:schemeClr val="tx1"/>
                </a:solidFill>
                <a:effectLst/>
                <a:latin typeface="Arial" panose="020B0604020202020204" pitchFamily="34" charset="0"/>
              </a:rPr>
              <a:t>Algorithm</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Implement</a:t>
            </a:r>
            <a:r>
              <a:rPr kumimoji="0" lang="hu-HU" altLang="hu-HU" sz="1400" b="0" i="0" u="none" strike="noStrike" cap="none" normalizeH="0" baseline="0" dirty="0">
                <a:ln>
                  <a:noFill/>
                </a:ln>
                <a:solidFill>
                  <a:schemeClr val="tx1"/>
                </a:solidFill>
                <a:effectLst/>
                <a:latin typeface="Arial" panose="020B0604020202020204" pitchFamily="34" charset="0"/>
              </a:rPr>
              <a:t> a </a:t>
            </a:r>
            <a:r>
              <a:rPr kumimoji="0" lang="hu-HU" altLang="hu-HU" sz="1400" b="0" i="0" u="none" strike="noStrike" cap="none" normalizeH="0" baseline="0" dirty="0" err="1">
                <a:ln>
                  <a:noFill/>
                </a:ln>
                <a:solidFill>
                  <a:schemeClr val="tx1"/>
                </a:solidFill>
                <a:effectLst/>
                <a:latin typeface="Arial" panose="020B0604020202020204" pitchFamily="34" charset="0"/>
              </a:rPr>
              <a:t>stack-based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algorithm</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process</a:t>
            </a:r>
            <a:r>
              <a:rPr kumimoji="0" lang="hu-HU" altLang="hu-HU" sz="1400" b="0" i="0" u="none" strike="noStrike" cap="none" normalizeH="0" baseline="0" dirty="0">
                <a:ln>
                  <a:noFill/>
                </a:ln>
                <a:solidFill>
                  <a:schemeClr val="tx1"/>
                </a:solidFill>
                <a:effectLst/>
                <a:latin typeface="Arial" panose="020B0604020202020204" pitchFamily="34" charset="0"/>
              </a:rPr>
              <a:t> input </a:t>
            </a:r>
            <a:r>
              <a:rPr kumimoji="0" lang="hu-HU" altLang="hu-HU" sz="1400" b="0" i="0" u="none" strike="noStrike" cap="none" normalizeH="0" baseline="0" dirty="0" err="1">
                <a:ln>
                  <a:noFill/>
                </a:ln>
                <a:solidFill>
                  <a:schemeClr val="tx1"/>
                </a:solidFill>
                <a:effectLst/>
                <a:latin typeface="Arial" panose="020B0604020202020204" pitchFamily="34" charset="0"/>
              </a:rPr>
              <a:t>tokens</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0" i="0" u="none" strike="noStrike" cap="none" normalizeH="0" baseline="0" dirty="0" err="1">
                <a:ln>
                  <a:noFill/>
                </a:ln>
                <a:solidFill>
                  <a:schemeClr val="tx1"/>
                </a:solidFill>
                <a:effectLst/>
                <a:latin typeface="Arial" panose="020B0604020202020204" pitchFamily="34" charset="0"/>
              </a:rPr>
              <a:t>consult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parsing </a:t>
            </a:r>
            <a:r>
              <a:rPr kumimoji="0" lang="hu-HU" altLang="hu-HU" sz="1400" b="0" i="0" u="none" strike="noStrike" cap="none" normalizeH="0" baseline="0" dirty="0" err="1">
                <a:ln>
                  <a:noFill/>
                </a:ln>
                <a:solidFill>
                  <a:schemeClr val="tx1"/>
                </a:solidFill>
                <a:effectLst/>
                <a:latin typeface="Arial" panose="020B0604020202020204" pitchFamily="34" charset="0"/>
              </a:rPr>
              <a:t>table</a:t>
            </a:r>
            <a:r>
              <a:rPr kumimoji="0" lang="hu-HU" altLang="hu-HU"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Error</a:t>
            </a: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Handling</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Include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error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detection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for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mismatched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symbols</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0" i="0" u="none" strike="noStrike" cap="none" normalizeH="0" baseline="0" dirty="0" err="1">
                <a:ln>
                  <a:noFill/>
                </a:ln>
                <a:solidFill>
                  <a:schemeClr val="tx1"/>
                </a:solidFill>
                <a:effectLst/>
                <a:latin typeface="Arial" panose="020B0604020202020204" pitchFamily="34" charset="0"/>
              </a:rPr>
              <a:t>recovery</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strategies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continue</a:t>
            </a:r>
            <a:r>
              <a:rPr kumimoji="0" lang="hu-HU" altLang="hu-HU" sz="1400" b="0" i="0" u="none" strike="noStrike" cap="none" normalizeH="0" baseline="0" dirty="0">
                <a:ln>
                  <a:noFill/>
                </a:ln>
                <a:solidFill>
                  <a:schemeClr val="tx1"/>
                </a:solidFill>
                <a:effectLst/>
                <a:latin typeface="Arial" panose="020B0604020202020204" pitchFamily="34" charset="0"/>
              </a:rPr>
              <a:t> parsing.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400" b="1" i="0" u="none" strike="noStrike" cap="none" normalizeH="0" baseline="0" dirty="0">
                <a:ln>
                  <a:noFill/>
                </a:ln>
                <a:solidFill>
                  <a:schemeClr val="tx1"/>
                </a:solidFill>
                <a:effectLst/>
                <a:latin typeface="Arial" panose="020B0604020202020204" pitchFamily="34" charset="0"/>
              </a:rPr>
              <a:t> Testing</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 Test </a:t>
            </a:r>
            <a:r>
              <a:rPr kumimoji="0" lang="hu-HU" altLang="hu-HU" sz="1400" b="0" i="0" u="none" strike="noStrike" cap="none" normalizeH="0" baseline="0" dirty="0" err="1">
                <a:ln>
                  <a:noFill/>
                </a:ln>
                <a:solidFill>
                  <a:schemeClr val="tx1"/>
                </a:solidFill>
                <a:effectLst/>
                <a:latin typeface="Arial" panose="020B0604020202020204" pitchFamily="34" charset="0"/>
              </a:rPr>
              <a:t>with</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diverse</a:t>
            </a:r>
            <a:r>
              <a:rPr kumimoji="0" lang="hu-HU" altLang="hu-HU" sz="1400" b="0" i="0" u="none" strike="noStrike" cap="none" normalizeH="0" baseline="0" dirty="0">
                <a:ln>
                  <a:noFill/>
                </a:ln>
                <a:solidFill>
                  <a:schemeClr val="tx1"/>
                </a:solidFill>
                <a:effectLst/>
                <a:latin typeface="Arial" panose="020B0604020202020204" pitchFamily="34" charset="0"/>
              </a:rPr>
              <a:t> input </a:t>
            </a:r>
            <a:r>
              <a:rPr kumimoji="0" lang="hu-HU" altLang="hu-HU" sz="1400" b="0" i="0" u="none" strike="noStrike" cap="none" normalizeH="0" baseline="0" dirty="0" err="1">
                <a:ln>
                  <a:noFill/>
                </a:ln>
                <a:solidFill>
                  <a:schemeClr val="tx1"/>
                </a:solidFill>
                <a:effectLst/>
                <a:latin typeface="Arial" panose="020B0604020202020204" pitchFamily="34" charset="0"/>
              </a:rPr>
              <a:t>cases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validate</a:t>
            </a:r>
            <a:r>
              <a:rPr kumimoji="0" lang="hu-HU" altLang="hu-HU" sz="1400" b="0" i="0" u="none" strike="noStrike" cap="none" normalizeH="0" baseline="0" dirty="0">
                <a:ln>
                  <a:noFill/>
                </a:ln>
                <a:solidFill>
                  <a:schemeClr val="tx1"/>
                </a:solidFill>
                <a:effectLst/>
                <a:latin typeface="Arial" panose="020B0604020202020204" pitchFamily="34" charset="0"/>
              </a:rPr>
              <a:t> parser </a:t>
            </a:r>
            <a:r>
              <a:rPr kumimoji="0" lang="hu-HU" altLang="hu-HU" sz="1400" b="0" i="0" u="none" strike="noStrike" cap="none" normalizeH="0" baseline="0" dirty="0" err="1">
                <a:ln>
                  <a:noFill/>
                </a:ln>
                <a:solidFill>
                  <a:schemeClr val="tx1"/>
                </a:solidFill>
                <a:effectLst/>
                <a:latin typeface="Arial" panose="020B0604020202020204" pitchFamily="34" charset="0"/>
              </a:rPr>
              <a:t>behavior</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0" i="0" u="none" strike="noStrike" cap="none" normalizeH="0" baseline="0" dirty="0" err="1">
                <a:ln>
                  <a:noFill/>
                </a:ln>
                <a:solidFill>
                  <a:schemeClr val="tx1"/>
                </a:solidFill>
                <a:effectLst/>
                <a:latin typeface="Arial" panose="020B0604020202020204" pitchFamily="34" charset="0"/>
              </a:rPr>
              <a:t>handle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edge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cases</a:t>
            </a:r>
            <a:r>
              <a:rPr kumimoji="0" lang="hu-HU" altLang="hu-HU" sz="1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63924643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588F71-B241-B4AE-5910-83E3CE9EF196}"/>
            </a:ext>
          </a:extLst>
        </p:cNvPr>
        <p:cNvGrpSpPr/>
        <p:nvPr/>
      </p:nvGrpSpPr>
      <p:grpSpPr>
        <a:xfrm>
          <a:off x="0" y="0"/>
          <a:ext cx="0" cy="0"/>
          <a:chOff x="0" y="0"/>
          <a:chExt cx="0" cy="0"/>
        </a:xfrm>
      </p:grpSpPr>
      <p:sp>
        <p:nvSpPr>
          <p:cNvPr id="8" name="Téglalap 7">
            <a:extLst>
              <a:ext uri="{FF2B5EF4-FFF2-40B4-BE49-F238E27FC236}">
                <a16:creationId xmlns:a16="http://schemas.microsoft.com/office/drawing/2014/main" id="{FE44452D-EDF6-6A45-800C-3C515C8EE2DC}"/>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45" name="Rectangle 4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089F2038-5894-A035-D2F9-AE8BB8C11D8B}"/>
              </a:ext>
            </a:extLst>
          </p:cNvPr>
          <p:cNvSpPr>
            <a:spLocks noChangeArrowheads="1"/>
          </p:cNvSpPr>
          <p:nvPr/>
        </p:nvSpPr>
        <p:spPr bwMode="auto">
          <a:xfrm>
            <a:off x="4546129" y="962167"/>
            <a:ext cx="6858113" cy="47431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600" b="1" i="0" u="none" strike="noStrike" cap="none" normalizeH="0" baseline="0" dirty="0">
                <a:ln>
                  <a:noFill/>
                </a:ln>
                <a:effectLst/>
              </a:rPr>
              <a:t>Definition</a:t>
            </a:r>
            <a:r>
              <a:rPr kumimoji="0" lang="en-US" altLang="hu-HU" sz="1600" b="0" i="0" u="none" strike="noStrike" cap="none" normalizeH="0" baseline="0" dirty="0">
                <a:ln>
                  <a:noFill/>
                </a:ln>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600" b="0" i="0" u="none" strike="noStrike" cap="none" normalizeH="0" baseline="0" dirty="0">
                <a:ln>
                  <a:noFill/>
                </a:ln>
                <a:effectLst/>
              </a:rPr>
              <a:t>Left recursion occurs when a grammar rule references itself as the leftmost symbol in its own production.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600" b="1" i="0" u="none" strike="noStrike" cap="none" normalizeH="0" baseline="0" dirty="0">
                <a:ln>
                  <a:noFill/>
                </a:ln>
                <a:effectLst/>
              </a:rPr>
              <a:t>Problem in Predictive Parsing</a:t>
            </a:r>
            <a:r>
              <a:rPr kumimoji="0" lang="en-US" altLang="hu-HU" sz="1600" b="0" i="0" u="none" strike="noStrike" cap="none" normalizeH="0" baseline="0" dirty="0">
                <a:ln>
                  <a:noFill/>
                </a:ln>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600" b="0" i="0" u="none" strike="noStrike" cap="none" normalizeH="0" baseline="0" dirty="0">
                <a:ln>
                  <a:noFill/>
                </a:ln>
                <a:effectLst/>
              </a:rPr>
              <a:t>Predictive parsers struggle with left recursion, leading to infinite loops in parsing.</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600" b="1" i="0" u="none" strike="noStrike" cap="none" normalizeH="0" baseline="0" dirty="0">
                <a:ln>
                  <a:noFill/>
                </a:ln>
                <a:effectLst/>
              </a:rPr>
              <a:t>Elimination Methods</a:t>
            </a:r>
            <a:r>
              <a:rPr kumimoji="0" lang="en-US" altLang="hu-HU" sz="1600" b="0" i="0" u="none" strike="noStrike" cap="none" normalizeH="0" baseline="0" dirty="0">
                <a:ln>
                  <a:noFill/>
                </a:ln>
                <a:effectLst/>
              </a:rPr>
              <a:t>:</a:t>
            </a:r>
          </a:p>
          <a:p>
            <a:pPr marL="800100" lvl="1" indent="-342900" defTabSz="914400" fontAlgn="base">
              <a:lnSpc>
                <a:spcPct val="90000"/>
              </a:lnSpc>
              <a:spcBef>
                <a:spcPct val="0"/>
              </a:spcBef>
              <a:spcAft>
                <a:spcPts val="600"/>
              </a:spcAft>
              <a:buFont typeface="+mj-lt"/>
              <a:buAutoNum type="arabicPeriod"/>
            </a:pPr>
            <a:r>
              <a:rPr kumimoji="0" lang="en-US" altLang="hu-HU" sz="1600" b="1" i="0" u="none" strike="noStrike" cap="none" normalizeH="0" baseline="0" dirty="0">
                <a:ln>
                  <a:noFill/>
                </a:ln>
                <a:effectLst/>
              </a:rPr>
              <a:t>Refactoring Grammar</a:t>
            </a:r>
            <a:r>
              <a:rPr kumimoji="0" lang="en-US" altLang="hu-HU" sz="1600" b="0" i="0" u="none" strike="noStrike" cap="none" normalizeH="0" baseline="0" dirty="0">
                <a:ln>
                  <a:noFill/>
                </a:ln>
                <a:effectLst/>
              </a:rPr>
              <a:t>:</a:t>
            </a:r>
          </a:p>
          <a:p>
            <a:pPr marL="971550" lvl="2" indent="-285750" defTabSz="914400" fontAlgn="base">
              <a:lnSpc>
                <a:spcPct val="90000"/>
              </a:lnSpc>
              <a:spcBef>
                <a:spcPct val="0"/>
              </a:spcBef>
              <a:spcAft>
                <a:spcPts val="600"/>
              </a:spcAft>
              <a:buFont typeface="Arial" panose="020B0604020202020204" pitchFamily="34" charset="0"/>
              <a:buChar char="•"/>
            </a:pPr>
            <a:r>
              <a:rPr kumimoji="0" lang="en-US" altLang="hu-HU" sz="1600" b="0" i="0" u="none" strike="noStrike" cap="none" normalizeH="0" baseline="0" dirty="0">
                <a:ln>
                  <a:noFill/>
                </a:ln>
                <a:effectLst/>
              </a:rPr>
              <a:t>Rewrite rules to remove left recursion by introducing new non-terminals.</a:t>
            </a:r>
          </a:p>
          <a:p>
            <a:pPr marL="800100" lvl="1" indent="-342900" defTabSz="914400" fontAlgn="base">
              <a:lnSpc>
                <a:spcPct val="90000"/>
              </a:lnSpc>
              <a:spcBef>
                <a:spcPct val="0"/>
              </a:spcBef>
              <a:spcAft>
                <a:spcPts val="600"/>
              </a:spcAft>
              <a:buFont typeface="+mj-lt"/>
              <a:buAutoNum type="arabicPeriod"/>
            </a:pPr>
            <a:r>
              <a:rPr kumimoji="0" lang="en-US" altLang="hu-HU" sz="1600" b="1" i="0" u="none" strike="noStrike" cap="none" normalizeH="0" baseline="0" dirty="0">
                <a:ln>
                  <a:noFill/>
                </a:ln>
                <a:effectLst/>
              </a:rPr>
              <a:t>Example</a:t>
            </a:r>
            <a:r>
              <a:rPr kumimoji="0" lang="en-US" altLang="hu-HU" sz="1600" b="0" i="0" u="none" strike="noStrike" cap="none" normalizeH="0" baseline="0" dirty="0">
                <a:ln>
                  <a:noFill/>
                </a:ln>
                <a:effectLst/>
              </a:rPr>
              <a:t>:</a:t>
            </a:r>
          </a:p>
          <a:p>
            <a:pPr lvl="2" indent="-228600" defTabSz="914400" fontAlgn="base">
              <a:lnSpc>
                <a:spcPct val="90000"/>
              </a:lnSpc>
              <a:spcBef>
                <a:spcPct val="0"/>
              </a:spcBef>
              <a:spcAft>
                <a:spcPts val="600"/>
              </a:spcAft>
              <a:buFont typeface="Arial" panose="020B0604020202020204" pitchFamily="34" charset="0"/>
              <a:buChar char="•"/>
            </a:pPr>
            <a:r>
              <a:rPr kumimoji="0" lang="en-US" altLang="hu-HU" sz="1600" b="0" i="0" u="none" strike="noStrike" cap="none" normalizeH="0" baseline="0" dirty="0">
                <a:ln>
                  <a:noFill/>
                </a:ln>
                <a:effectLst/>
              </a:rPr>
              <a:t>Original: </a:t>
            </a:r>
            <a:r>
              <a:rPr lang="hu-HU" sz="14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A→A</a:t>
            </a:r>
            <a:r>
              <a:rPr lang="el-GR" sz="14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α</a:t>
            </a:r>
            <a:r>
              <a:rPr lang="el-GR" sz="1400" b="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t>
            </a:r>
            <a:r>
              <a:rPr lang="el-GR" sz="14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β</a:t>
            </a:r>
            <a:endParaRPr lang="en-US" altLang="hu-HU" sz="14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endParaRPr>
          </a:p>
          <a:p>
            <a:pPr lvl="2" indent="-228600" defTabSz="914400" fontAlgn="base">
              <a:lnSpc>
                <a:spcPct val="90000"/>
              </a:lnSpc>
              <a:spcBef>
                <a:spcPct val="0"/>
              </a:spcBef>
              <a:spcAft>
                <a:spcPts val="600"/>
              </a:spcAft>
              <a:buFont typeface="Arial" panose="020B0604020202020204" pitchFamily="34" charset="0"/>
              <a:buChar char="•"/>
            </a:pPr>
            <a:r>
              <a:rPr kumimoji="0" lang="en-US" altLang="hu-HU" sz="1600" b="0" i="0" u="none" strike="noStrike" cap="none" normalizeH="0" baseline="0" dirty="0">
                <a:ln>
                  <a:noFill/>
                </a:ln>
                <a:effectLst/>
              </a:rPr>
              <a:t>Refactored: </a:t>
            </a:r>
            <a:r>
              <a:rPr lang="hu-HU"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a:t>
            </a:r>
            <a:r>
              <a:rPr lang="el-GR"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β</a:t>
            </a:r>
            <a:r>
              <a:rPr lang="hu-HU"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a:t>
            </a:r>
            <a:r>
              <a:rPr lang="hu-HU" sz="2000" dirty="0"/>
              <a:t> </a:t>
            </a:r>
            <a:r>
              <a:rPr lang="hu-HU" sz="1600" dirty="0"/>
              <a:t>and </a:t>
            </a:r>
            <a:r>
              <a:rPr lang="hu-HU"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a:t>
            </a:r>
            <a:r>
              <a:rPr lang="el-GR"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α</a:t>
            </a:r>
            <a:r>
              <a:rPr lang="hu-HU"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a:t>
            </a:r>
            <a:r>
              <a:rPr lang="hu-HU" sz="1600" b="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t>
            </a:r>
            <a:r>
              <a:rPr lang="el-GR"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ϵ</a:t>
            </a:r>
            <a:r>
              <a:rPr lang="hu-HU"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rPr>
              <a:t>A'</a:t>
            </a:r>
            <a:endParaRPr lang="en-US" altLang="hu-HU" sz="1600" b="1" i="1" spc="200" dirty="0">
              <a:solidFill>
                <a:prstClr val="black">
                  <a:hueOff val="0"/>
                  <a:satOff val="0"/>
                  <a:lumOff val="0"/>
                  <a:alphaOff val="0"/>
                </a:prstClr>
              </a:solidFill>
              <a:latin typeface="Times New Roman" panose="02020603050405020304" pitchFamily="18" charset="0"/>
              <a:cs typeface="Times New Roman" panose="02020603050405020304" pitchFamily="18" charset="0"/>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600" b="1" i="0" u="none" strike="noStrike" cap="none" normalizeH="0" baseline="0" dirty="0">
                <a:ln>
                  <a:noFill/>
                </a:ln>
                <a:effectLst/>
              </a:rPr>
              <a:t>Importance</a:t>
            </a:r>
            <a:r>
              <a:rPr kumimoji="0" lang="en-US" altLang="hu-HU" sz="1600" b="0" i="0" u="none" strike="noStrike" cap="none" normalizeH="0" baseline="0" dirty="0">
                <a:ln>
                  <a:noFill/>
                </a:ln>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600" b="0" i="0" u="none" strike="noStrike" cap="none" normalizeH="0" baseline="0" dirty="0">
                <a:ln>
                  <a:noFill/>
                </a:ln>
                <a:effectLst/>
              </a:rPr>
              <a:t>Removing left recursion ensures that predictive parsing is effective and terminates correctly.</a:t>
            </a:r>
          </a:p>
        </p:txBody>
      </p:sp>
      <p:sp>
        <p:nvSpPr>
          <p:cNvPr id="47" name="Rectangle 4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églalap 6">
            <a:extLst>
              <a:ext uri="{FF2B5EF4-FFF2-40B4-BE49-F238E27FC236}">
                <a16:creationId xmlns:a16="http://schemas.microsoft.com/office/drawing/2014/main" id="{0125F764-0824-201B-CD67-E1AF1B0AC7A3}"/>
              </a:ext>
            </a:extLst>
          </p:cNvPr>
          <p:cNvSpPr/>
          <p:nvPr/>
        </p:nvSpPr>
        <p:spPr>
          <a:xfrm>
            <a:off x="-1" y="6400372"/>
            <a:ext cx="12192000" cy="4576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Téglalap 8">
            <a:extLst>
              <a:ext uri="{FF2B5EF4-FFF2-40B4-BE49-F238E27FC236}">
                <a16:creationId xmlns:a16="http://schemas.microsoft.com/office/drawing/2014/main" id="{25A0E89B-9A05-5E6F-4F6B-D45C6E076EB7}"/>
              </a:ext>
            </a:extLst>
          </p:cNvPr>
          <p:cNvSpPr/>
          <p:nvPr/>
        </p:nvSpPr>
        <p:spPr>
          <a:xfrm>
            <a:off x="-15215" y="0"/>
            <a:ext cx="4018702" cy="6858000"/>
          </a:xfrm>
          <a:prstGeom prst="rect">
            <a:avLst/>
          </a:prstGeom>
          <a:gradFill flip="none" rotWithShape="1">
            <a:gsLst>
              <a:gs pos="35000">
                <a:schemeClr val="accent1">
                  <a:lumMod val="50000"/>
                </a:schemeClr>
              </a:gs>
              <a:gs pos="0">
                <a:schemeClr val="accent1">
                  <a:lumMod val="50000"/>
                </a:schemeClr>
              </a:gs>
              <a:gs pos="73000">
                <a:srgbClr val="B5CDFD"/>
              </a:gs>
              <a:gs pos="58000">
                <a:schemeClr val="accent1">
                  <a:lumMod val="60000"/>
                  <a:lumOff val="40000"/>
                </a:schemeClr>
              </a:gs>
              <a:gs pos="100000">
                <a:schemeClr val="bg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Cím 1">
            <a:extLst>
              <a:ext uri="{FF2B5EF4-FFF2-40B4-BE49-F238E27FC236}">
                <a16:creationId xmlns:a16="http://schemas.microsoft.com/office/drawing/2014/main" id="{F5D3B231-14EE-D44B-9F4F-8115BF5D28B4}"/>
              </a:ext>
            </a:extLst>
          </p:cNvPr>
          <p:cNvSpPr>
            <a:spLocks noGrp="1"/>
          </p:cNvSpPr>
          <p:nvPr>
            <p:ph type="title"/>
          </p:nvPr>
        </p:nvSpPr>
        <p:spPr>
          <a:xfrm>
            <a:off x="372767" y="962167"/>
            <a:ext cx="3103808" cy="4421876"/>
          </a:xfrm>
        </p:spPr>
        <p:txBody>
          <a:bodyPr vert="horz" lIns="91440" tIns="45720" rIns="91440" bIns="45720" rtlCol="0" anchor="t">
            <a:normAutofit/>
          </a:bodyPr>
          <a:lstStyle/>
          <a:p>
            <a:pPr algn="r" defTabSz="914400"/>
            <a:r>
              <a:rPr lang="hu-HU" sz="3400" kern="1200" dirty="0">
                <a:solidFill>
                  <a:schemeClr val="bg1"/>
                </a:solidFill>
                <a:latin typeface="+mj-lt"/>
                <a:ea typeface="+mj-ea"/>
                <a:cs typeface="+mj-cs"/>
              </a:rPr>
              <a:t>LEFT RECURSION</a:t>
            </a:r>
            <a:endParaRPr lang="en-US" sz="3400" kern="1200" dirty="0">
              <a:solidFill>
                <a:schemeClr val="bg1"/>
              </a:solidFill>
              <a:latin typeface="+mj-lt"/>
              <a:ea typeface="+mj-ea"/>
              <a:cs typeface="+mj-cs"/>
            </a:endParaRPr>
          </a:p>
        </p:txBody>
      </p:sp>
      <p:sp>
        <p:nvSpPr>
          <p:cNvPr id="6" name="Dia számának helye 3">
            <a:extLst>
              <a:ext uri="{FF2B5EF4-FFF2-40B4-BE49-F238E27FC236}">
                <a16:creationId xmlns:a16="http://schemas.microsoft.com/office/drawing/2014/main" id="{D0E90565-12E6-AD36-670C-D08A1364FB98}"/>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11</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298636607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93E54A-D43B-E2EE-8095-145526537D9E}"/>
            </a:ext>
          </a:extLst>
        </p:cNvPr>
        <p:cNvGrpSpPr/>
        <p:nvPr/>
      </p:nvGrpSpPr>
      <p:grpSpPr>
        <a:xfrm>
          <a:off x="0" y="0"/>
          <a:ext cx="0" cy="0"/>
          <a:chOff x="0" y="0"/>
          <a:chExt cx="0" cy="0"/>
        </a:xfrm>
      </p:grpSpPr>
      <p:sp>
        <p:nvSpPr>
          <p:cNvPr id="36" name="Téglalap 35">
            <a:extLst>
              <a:ext uri="{FF2B5EF4-FFF2-40B4-BE49-F238E27FC236}">
                <a16:creationId xmlns:a16="http://schemas.microsoft.com/office/drawing/2014/main" id="{C7D1D817-F02A-196D-1410-6F25102918B0}"/>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56" name="Rectangle 4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Cím 1">
            <a:extLst>
              <a:ext uri="{FF2B5EF4-FFF2-40B4-BE49-F238E27FC236}">
                <a16:creationId xmlns:a16="http://schemas.microsoft.com/office/drawing/2014/main" id="{4026941C-7231-096A-5BB3-843B7B5C43AC}"/>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defTabSz="914400"/>
            <a:r>
              <a:rPr lang="en-US" sz="5000" kern="1200">
                <a:solidFill>
                  <a:schemeClr val="tx1"/>
                </a:solidFill>
                <a:latin typeface="+mj-lt"/>
                <a:ea typeface="+mj-ea"/>
                <a:cs typeface="+mj-cs"/>
              </a:rPr>
              <a:t>SUMMARY OF PARSING TYPES</a:t>
            </a:r>
          </a:p>
        </p:txBody>
      </p:sp>
      <p:cxnSp>
        <p:nvCxnSpPr>
          <p:cNvPr id="57" name="Straight Connector 5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8" name="Szövegdoboz 14">
            <a:extLst>
              <a:ext uri="{FF2B5EF4-FFF2-40B4-BE49-F238E27FC236}">
                <a16:creationId xmlns:a16="http://schemas.microsoft.com/office/drawing/2014/main" id="{C9518A23-51B7-C4C4-64D2-CA70400E0937}"/>
              </a:ext>
            </a:extLst>
          </p:cNvPr>
          <p:cNvGraphicFramePr/>
          <p:nvPr>
            <p:extLst>
              <p:ext uri="{D42A27DB-BD31-4B8C-83A1-F6EECF244321}">
                <p14:modId xmlns:p14="http://schemas.microsoft.com/office/powerpoint/2010/main" val="10097629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églalap 20">
            <a:extLst>
              <a:ext uri="{FF2B5EF4-FFF2-40B4-BE49-F238E27FC236}">
                <a16:creationId xmlns:a16="http://schemas.microsoft.com/office/drawing/2014/main" id="{B396F637-19C0-D529-2CC0-1AADCD13C56A}"/>
              </a:ext>
            </a:extLst>
          </p:cNvPr>
          <p:cNvSpPr/>
          <p:nvPr/>
        </p:nvSpPr>
        <p:spPr>
          <a:xfrm>
            <a:off x="4718089" y="1112075"/>
            <a:ext cx="45719" cy="5754238"/>
          </a:xfrm>
          <a:prstGeom prst="rect">
            <a:avLst/>
          </a:prstGeom>
          <a:gradFill>
            <a:gsLst>
              <a:gs pos="50000">
                <a:schemeClr val="bg1"/>
              </a:gs>
              <a:gs pos="0">
                <a:srgbClr val="0642BA"/>
              </a:gs>
              <a:gs pos="100000">
                <a:srgbClr val="C63800"/>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0" name="Dia számának helye 3">
            <a:extLst>
              <a:ext uri="{FF2B5EF4-FFF2-40B4-BE49-F238E27FC236}">
                <a16:creationId xmlns:a16="http://schemas.microsoft.com/office/drawing/2014/main" id="{6DE19AA2-B01E-D68E-BD14-7BF383244F11}"/>
              </a:ext>
            </a:extLst>
          </p:cNvPr>
          <p:cNvSpPr txBox="1">
            <a:spLocks/>
          </p:cNvSpPr>
          <p:nvPr/>
        </p:nvSpPr>
        <p:spPr>
          <a:xfrm>
            <a:off x="11704320" y="6455431"/>
            <a:ext cx="445913"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1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spcAft>
                <a:spcPts val="600"/>
              </a:spcAft>
            </a:pPr>
            <a:fld id="{CF6F24BE-8BEB-403A-BDCC-38E201D0662D}" type="slidenum">
              <a:rPr lang="en-US" sz="1100" smtClean="0">
                <a:solidFill>
                  <a:schemeClr val="tx1">
                    <a:lumMod val="50000"/>
                    <a:lumOff val="50000"/>
                  </a:schemeClr>
                </a:solidFill>
              </a:rPr>
              <a:pPr algn="r" defTabSz="914400">
                <a:spcAft>
                  <a:spcPts val="600"/>
                </a:spcAft>
              </a:pPr>
              <a:t>12</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28654667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43226AE2-C166-2EE2-977E-652F68610122}"/>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C8A46386-9A1A-6379-6DFA-0846AA7DFD6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defTabSz="914400"/>
            <a:r>
              <a:rPr lang="en-US" sz="3700" kern="1200">
                <a:solidFill>
                  <a:srgbClr val="FFFFFF"/>
                </a:solidFill>
                <a:latin typeface="+mj-lt"/>
                <a:ea typeface="+mj-ea"/>
                <a:cs typeface="+mj-cs"/>
              </a:rPr>
              <a:t>Applications of Parsing in Compilers</a:t>
            </a:r>
          </a:p>
        </p:txBody>
      </p:sp>
      <p:sp>
        <p:nvSpPr>
          <p:cNvPr id="8" name="Rectangle 1">
            <a:extLst>
              <a:ext uri="{FF2B5EF4-FFF2-40B4-BE49-F238E27FC236}">
                <a16:creationId xmlns:a16="http://schemas.microsoft.com/office/drawing/2014/main" id="{F6A1354A-5A41-074F-8FFF-ADD8E592ECBF}"/>
              </a:ext>
            </a:extLst>
          </p:cNvPr>
          <p:cNvSpPr>
            <a:spLocks noGrp="1" noChangeArrowheads="1"/>
          </p:cNvSpPr>
          <p:nvPr>
            <p:ph type="body" sz="quarter" idx="13"/>
          </p:nvPr>
        </p:nvSpPr>
        <p:spPr bwMode="auto">
          <a:xfrm>
            <a:off x="737118" y="2318197"/>
            <a:ext cx="10879493"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800" b="1" i="0" u="none" strike="noStrike" cap="none" normalizeH="0" baseline="0" dirty="0">
                <a:ln>
                  <a:noFill/>
                </a:ln>
                <a:solidFill>
                  <a:schemeClr val="tx1"/>
                </a:solidFill>
                <a:effectLst/>
              </a:rPr>
              <a:t>Role in Compilers</a:t>
            </a:r>
            <a:r>
              <a:rPr kumimoji="0" lang="en-US" altLang="hu-HU" sz="1800" b="0" i="0" u="none" strike="noStrike" cap="none" normalizeH="0" baseline="0" dirty="0">
                <a:ln>
                  <a:noFill/>
                </a:ln>
                <a:solidFill>
                  <a:schemeClr val="tx1"/>
                </a:solidFill>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Parsing is a fundamental phase in compiler design, serving as the bridge between the </a:t>
            </a:r>
            <a:r>
              <a:rPr kumimoji="0" lang="en-US" altLang="hu-HU" sz="1200" b="1" i="0" u="none" strike="noStrike" cap="none" normalizeH="0" baseline="0" dirty="0">
                <a:ln>
                  <a:noFill/>
                </a:ln>
                <a:solidFill>
                  <a:schemeClr val="tx1"/>
                </a:solidFill>
                <a:effectLst/>
              </a:rPr>
              <a:t>lexical analysis</a:t>
            </a:r>
            <a:r>
              <a:rPr kumimoji="0" lang="en-US" altLang="hu-HU" sz="1200" b="0" i="0" u="none" strike="noStrike" cap="none" normalizeH="0" baseline="0" dirty="0">
                <a:ln>
                  <a:noFill/>
                </a:ln>
                <a:solidFill>
                  <a:schemeClr val="tx1"/>
                </a:solidFill>
                <a:effectLst/>
              </a:rPr>
              <a:t> and </a:t>
            </a:r>
            <a:r>
              <a:rPr kumimoji="0" lang="en-US" altLang="hu-HU" sz="1200" b="1" i="0" u="none" strike="noStrike" cap="none" normalizeH="0" baseline="0" dirty="0">
                <a:ln>
                  <a:noFill/>
                </a:ln>
                <a:solidFill>
                  <a:schemeClr val="tx1"/>
                </a:solidFill>
                <a:effectLst/>
              </a:rPr>
              <a:t>semantic analysis</a:t>
            </a:r>
            <a:r>
              <a:rPr kumimoji="0" lang="en-US" altLang="hu-HU" sz="1200" b="0" i="0" u="none" strike="noStrike" cap="none" normalizeH="0" baseline="0" dirty="0">
                <a:ln>
                  <a:noFill/>
                </a:ln>
                <a:solidFill>
                  <a:schemeClr val="tx1"/>
                </a:solidFill>
                <a:effectLst/>
              </a:rPr>
              <a:t> stages.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800" b="1" i="0" u="none" strike="noStrike" cap="none" normalizeH="0" baseline="0" dirty="0">
                <a:ln>
                  <a:noFill/>
                </a:ln>
                <a:solidFill>
                  <a:schemeClr val="tx1"/>
                </a:solidFill>
                <a:effectLst/>
              </a:rPr>
              <a:t>Syntax Analysis</a:t>
            </a:r>
            <a:r>
              <a:rPr kumimoji="0" lang="en-US" altLang="hu-HU" sz="1800" b="0" i="0" u="none" strike="noStrike" cap="none" normalizeH="0" baseline="0" dirty="0">
                <a:ln>
                  <a:noFill/>
                </a:ln>
                <a:solidFill>
                  <a:schemeClr val="tx1"/>
                </a:solidFill>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Ensures that the source code adheres to the language's syntax rules.</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Produces an </a:t>
            </a:r>
            <a:r>
              <a:rPr kumimoji="0" lang="en-US" altLang="hu-HU" sz="1200" b="1" i="0" u="none" strike="noStrike" cap="none" normalizeH="0" baseline="0" dirty="0">
                <a:ln>
                  <a:noFill/>
                </a:ln>
                <a:solidFill>
                  <a:schemeClr val="tx1"/>
                </a:solidFill>
                <a:effectLst/>
              </a:rPr>
              <a:t>abstract syntax tree (AST)</a:t>
            </a:r>
            <a:r>
              <a:rPr kumimoji="0" lang="en-US" altLang="hu-HU" sz="1200" b="0" i="0" u="none" strike="noStrike" cap="none" normalizeH="0" baseline="0" dirty="0">
                <a:ln>
                  <a:noFill/>
                </a:ln>
                <a:solidFill>
                  <a:schemeClr val="tx1"/>
                </a:solidFill>
                <a:effectLst/>
              </a:rPr>
              <a:t> that represents the structure of the code.</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800" b="1" i="0" u="none" strike="noStrike" cap="none" normalizeH="0" baseline="0" dirty="0">
                <a:ln>
                  <a:noFill/>
                </a:ln>
                <a:solidFill>
                  <a:schemeClr val="tx1"/>
                </a:solidFill>
                <a:effectLst/>
              </a:rPr>
              <a:t>Error Detection</a:t>
            </a:r>
            <a:r>
              <a:rPr kumimoji="0" lang="en-US" altLang="hu-HU" sz="1800" b="0" i="0" u="none" strike="noStrike" cap="none" normalizeH="0" baseline="0" dirty="0">
                <a:ln>
                  <a:noFill/>
                </a:ln>
                <a:solidFill>
                  <a:schemeClr val="tx1"/>
                </a:solidFill>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Identifies syntax errors, helping programmers locate issues early in the development process.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800" b="1" i="0" u="none" strike="noStrike" cap="none" normalizeH="0" baseline="0" dirty="0">
                <a:ln>
                  <a:noFill/>
                </a:ln>
                <a:solidFill>
                  <a:schemeClr val="tx1"/>
                </a:solidFill>
                <a:effectLst/>
              </a:rPr>
              <a:t>Language Translation</a:t>
            </a:r>
            <a:r>
              <a:rPr kumimoji="0" lang="en-US" altLang="hu-HU" sz="1800" b="0" i="0" u="none" strike="noStrike" cap="none" normalizeH="0" baseline="0" dirty="0">
                <a:ln>
                  <a:noFill/>
                </a:ln>
                <a:solidFill>
                  <a:schemeClr val="tx1"/>
                </a:solidFill>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Facilitates the translation of high-level programming languages into machine code or intermediate representations.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800" b="1" i="0" u="none" strike="noStrike" cap="none" normalizeH="0" baseline="0" dirty="0">
                <a:ln>
                  <a:noFill/>
                </a:ln>
                <a:solidFill>
                  <a:schemeClr val="tx1"/>
                </a:solidFill>
                <a:effectLst/>
              </a:rPr>
              <a:t>Tools and Frameworks</a:t>
            </a:r>
            <a:r>
              <a:rPr kumimoji="0" lang="en-US" altLang="hu-HU" sz="1800" b="0" i="0" u="none" strike="noStrike" cap="none" normalizeH="0" baseline="0" dirty="0">
                <a:ln>
                  <a:noFill/>
                </a:ln>
                <a:solidFill>
                  <a:schemeClr val="tx1"/>
                </a:solidFill>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Utilizes tools like </a:t>
            </a:r>
            <a:r>
              <a:rPr kumimoji="0" lang="en-US" altLang="hu-HU" sz="1200" b="1" i="0" u="none" strike="noStrike" cap="none" normalizeH="0" baseline="0" dirty="0" err="1">
                <a:ln>
                  <a:noFill/>
                </a:ln>
                <a:solidFill>
                  <a:schemeClr val="tx1"/>
                </a:solidFill>
                <a:effectLst/>
              </a:rPr>
              <a:t>Yacc</a:t>
            </a:r>
            <a:r>
              <a:rPr kumimoji="0" lang="en-US" altLang="hu-HU" sz="1200" b="0" i="0" u="none" strike="noStrike" cap="none" normalizeH="0" baseline="0" dirty="0">
                <a:ln>
                  <a:noFill/>
                </a:ln>
                <a:solidFill>
                  <a:schemeClr val="tx1"/>
                </a:solidFill>
                <a:effectLst/>
              </a:rPr>
              <a:t> and </a:t>
            </a:r>
            <a:r>
              <a:rPr kumimoji="0" lang="en-US" altLang="hu-HU" sz="1200" b="1" i="0" u="none" strike="noStrike" cap="none" normalizeH="0" baseline="0" dirty="0">
                <a:ln>
                  <a:noFill/>
                </a:ln>
                <a:solidFill>
                  <a:schemeClr val="tx1"/>
                </a:solidFill>
                <a:effectLst/>
              </a:rPr>
              <a:t>Bison</a:t>
            </a:r>
            <a:r>
              <a:rPr kumimoji="0" lang="en-US" altLang="hu-HU" sz="1200" b="0" i="0" u="none" strike="noStrike" cap="none" normalizeH="0" baseline="0" dirty="0">
                <a:ln>
                  <a:noFill/>
                </a:ln>
                <a:solidFill>
                  <a:schemeClr val="tx1"/>
                </a:solidFill>
                <a:effectLst/>
              </a:rPr>
              <a:t> for automatic parser generation from grammar specifications.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hu-HU" sz="1800" b="1" i="0" u="none" strike="noStrike" cap="none" normalizeH="0" baseline="0" dirty="0">
                <a:ln>
                  <a:noFill/>
                </a:ln>
                <a:solidFill>
                  <a:schemeClr val="tx1"/>
                </a:solidFill>
                <a:effectLst/>
              </a:rPr>
              <a:t>Real-World Applications</a:t>
            </a:r>
            <a:r>
              <a:rPr kumimoji="0" lang="en-US" altLang="hu-HU" sz="1800" b="0" i="0" u="none" strike="noStrike" cap="none" normalizeH="0" baseline="0" dirty="0">
                <a:ln>
                  <a:noFill/>
                </a:ln>
                <a:solidFill>
                  <a:schemeClr val="tx1"/>
                </a:solidFill>
                <a:effectLst/>
              </a:rPr>
              <a:t>:</a:t>
            </a:r>
          </a:p>
          <a:p>
            <a:pPr lvl="1" indent="-228600" defTabSz="914400" fontAlgn="base">
              <a:lnSpc>
                <a:spcPct val="90000"/>
              </a:lnSpc>
              <a:spcBef>
                <a:spcPct val="0"/>
              </a:spcBef>
              <a:spcAft>
                <a:spcPts val="600"/>
              </a:spcAft>
              <a:buFont typeface="Arial" panose="020B0604020202020204" pitchFamily="34" charset="0"/>
              <a:buChar char="•"/>
            </a:pPr>
            <a:r>
              <a:rPr kumimoji="0" lang="en-US" altLang="hu-HU" sz="1200" b="0" i="0" u="none" strike="noStrike" cap="none" normalizeH="0" baseline="0" dirty="0">
                <a:ln>
                  <a:noFill/>
                </a:ln>
                <a:solidFill>
                  <a:schemeClr val="tx1"/>
                </a:solidFill>
                <a:effectLst/>
              </a:rPr>
              <a:t>Used in various programming languages compilers, interpreters, and integrated development environments (IDEs).</a:t>
            </a:r>
          </a:p>
        </p:txBody>
      </p:sp>
      <p:sp>
        <p:nvSpPr>
          <p:cNvPr id="4" name="Dia számának helye 3">
            <a:extLst>
              <a:ext uri="{FF2B5EF4-FFF2-40B4-BE49-F238E27FC236}">
                <a16:creationId xmlns:a16="http://schemas.microsoft.com/office/drawing/2014/main" id="{C9CE49EE-0824-FB52-385F-BB7A686AEAB1}"/>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13</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251872304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églalap 9">
            <a:extLst>
              <a:ext uri="{FF2B5EF4-FFF2-40B4-BE49-F238E27FC236}">
                <a16:creationId xmlns:a16="http://schemas.microsoft.com/office/drawing/2014/main" id="{C1425498-4A03-3575-3116-24E43F4E08BC}"/>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Cím 1">
            <a:extLst>
              <a:ext uri="{FF2B5EF4-FFF2-40B4-BE49-F238E27FC236}">
                <a16:creationId xmlns:a16="http://schemas.microsoft.com/office/drawing/2014/main" id="{B765F159-B9FF-F169-E8CB-E3A8EDAE2569}"/>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defTabSz="914400"/>
            <a:r>
              <a:rPr lang="en-US" kern="1200" dirty="0">
                <a:solidFill>
                  <a:schemeClr val="tx1"/>
                </a:solidFill>
                <a:latin typeface="+mj-lt"/>
                <a:ea typeface="+mj-ea"/>
                <a:cs typeface="+mj-cs"/>
              </a:rPr>
              <a:t>Introduction to PARSING</a:t>
            </a:r>
          </a:p>
        </p:txBody>
      </p:sp>
      <p:cxnSp>
        <p:nvCxnSpPr>
          <p:cNvPr id="8"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Rectangle 1">
            <a:extLst>
              <a:ext uri="{FF2B5EF4-FFF2-40B4-BE49-F238E27FC236}">
                <a16:creationId xmlns:a16="http://schemas.microsoft.com/office/drawing/2014/main" id="{F6AB449E-CD89-34CF-231A-CF69DF27F285}"/>
              </a:ext>
            </a:extLst>
          </p:cNvPr>
          <p:cNvGraphicFramePr/>
          <p:nvPr>
            <p:extLst>
              <p:ext uri="{D42A27DB-BD31-4B8C-83A1-F6EECF244321}">
                <p14:modId xmlns:p14="http://schemas.microsoft.com/office/powerpoint/2010/main" val="321493753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ia számának helye 3">
            <a:extLst>
              <a:ext uri="{FF2B5EF4-FFF2-40B4-BE49-F238E27FC236}">
                <a16:creationId xmlns:a16="http://schemas.microsoft.com/office/drawing/2014/main" id="{F692956C-873D-8AF4-E8BB-D34C8D6E8F99}"/>
              </a:ext>
            </a:extLst>
          </p:cNvPr>
          <p:cNvSpPr txBox="1">
            <a:spLocks/>
          </p:cNvSpPr>
          <p:nvPr/>
        </p:nvSpPr>
        <p:spPr>
          <a:xfrm>
            <a:off x="11704320" y="6455431"/>
            <a:ext cx="445913"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1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spcAft>
                <a:spcPts val="600"/>
              </a:spcAft>
            </a:pPr>
            <a:fld id="{CF6F24BE-8BEB-403A-BDCC-38E201D0662D}" type="slidenum">
              <a:rPr lang="en-US" sz="1100" smtClean="0">
                <a:solidFill>
                  <a:schemeClr val="tx1">
                    <a:lumMod val="50000"/>
                    <a:lumOff val="50000"/>
                  </a:schemeClr>
                </a:solidFill>
              </a:rPr>
              <a:pPr algn="r" defTabSz="914400">
                <a:spcAft>
                  <a:spcPts val="600"/>
                </a:spcAft>
              </a:pPr>
              <a:t>2</a:t>
            </a:fld>
            <a:endParaRPr lang="en-US" sz="1100" dirty="0">
              <a:solidFill>
                <a:schemeClr val="tx1">
                  <a:lumMod val="50000"/>
                  <a:lumOff val="50000"/>
                </a:schemeClr>
              </a:solidFill>
            </a:endParaRPr>
          </a:p>
        </p:txBody>
      </p:sp>
      <p:sp>
        <p:nvSpPr>
          <p:cNvPr id="14" name="Téglalap 13">
            <a:extLst>
              <a:ext uri="{FF2B5EF4-FFF2-40B4-BE49-F238E27FC236}">
                <a16:creationId xmlns:a16="http://schemas.microsoft.com/office/drawing/2014/main" id="{118F485E-EFBE-F212-5F45-6E5AD165386C}"/>
              </a:ext>
            </a:extLst>
          </p:cNvPr>
          <p:cNvSpPr/>
          <p:nvPr/>
        </p:nvSpPr>
        <p:spPr>
          <a:xfrm>
            <a:off x="4705193" y="1075863"/>
            <a:ext cx="45719" cy="5795513"/>
          </a:xfrm>
          <a:prstGeom prst="rect">
            <a:avLst/>
          </a:prstGeom>
          <a:gradFill flip="none" rotWithShape="1">
            <a:gsLst>
              <a:gs pos="0">
                <a:schemeClr val="accent1"/>
              </a:gs>
              <a:gs pos="100000">
                <a:schemeClr val="accent1">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898895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églalap 11">
            <a:extLst>
              <a:ext uri="{FF2B5EF4-FFF2-40B4-BE49-F238E27FC236}">
                <a16:creationId xmlns:a16="http://schemas.microsoft.com/office/drawing/2014/main" id="{A22BD940-0D61-98E9-A97B-9B8117065757}"/>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29" name="Rectangle 2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ím 1">
            <a:extLst>
              <a:ext uri="{FF2B5EF4-FFF2-40B4-BE49-F238E27FC236}">
                <a16:creationId xmlns:a16="http://schemas.microsoft.com/office/drawing/2014/main" id="{277A28A1-BA33-9BDB-AC8C-4257A9410EB4}"/>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defTabSz="914400"/>
            <a:r>
              <a:rPr lang="en-US" sz="4000" kern="1200">
                <a:solidFill>
                  <a:srgbClr val="FFFFFF"/>
                </a:solidFill>
                <a:latin typeface="+mj-lt"/>
                <a:ea typeface="+mj-ea"/>
                <a:cs typeface="+mj-cs"/>
              </a:rPr>
              <a:t>PARSING IN COMPILERS</a:t>
            </a:r>
          </a:p>
        </p:txBody>
      </p:sp>
      <p:sp>
        <p:nvSpPr>
          <p:cNvPr id="9" name="Rectangle 1">
            <a:extLst>
              <a:ext uri="{FF2B5EF4-FFF2-40B4-BE49-F238E27FC236}">
                <a16:creationId xmlns:a16="http://schemas.microsoft.com/office/drawing/2014/main" id="{041B78CD-55BC-7B37-DEA9-5463A4D0F87D}"/>
              </a:ext>
            </a:extLst>
          </p:cNvPr>
          <p:cNvSpPr>
            <a:spLocks noChangeArrowheads="1"/>
          </p:cNvSpPr>
          <p:nvPr/>
        </p:nvSpPr>
        <p:spPr bwMode="auto">
          <a:xfrm>
            <a:off x="6007232" y="0"/>
            <a:ext cx="5871342" cy="67286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a:lnSpc>
                <a:spcPct val="300000"/>
              </a:lnSpc>
            </a:pPr>
            <a:r>
              <a:rPr lang="en-US" b="1" dirty="0"/>
              <a:t>Role</a:t>
            </a:r>
            <a:r>
              <a:rPr lang="en-US" dirty="0"/>
              <a:t>:</a:t>
            </a:r>
          </a:p>
          <a:p>
            <a:pPr lvl="1">
              <a:buFont typeface="Arial" panose="020B0604020202020204" pitchFamily="34" charset="0"/>
              <a:buChar char="•"/>
            </a:pPr>
            <a:r>
              <a:rPr lang="en-US" dirty="0"/>
              <a:t>The parser checks if code follows the language’s grammar.</a:t>
            </a:r>
          </a:p>
          <a:p>
            <a:pPr lvl="1">
              <a:buFont typeface="Arial" panose="020B0604020202020204" pitchFamily="34" charset="0"/>
              <a:buChar char="•"/>
            </a:pPr>
            <a:r>
              <a:rPr lang="en-US" dirty="0"/>
              <a:t>It operates after lexical analysis and before code generation, structuring token sequences into a syntax-based format.</a:t>
            </a:r>
          </a:p>
          <a:p>
            <a:pPr>
              <a:lnSpc>
                <a:spcPct val="300000"/>
              </a:lnSpc>
            </a:pPr>
            <a:r>
              <a:rPr lang="en-US" b="1" dirty="0"/>
              <a:t>Purpose</a:t>
            </a:r>
            <a:r>
              <a:rPr lang="en-US" dirty="0"/>
              <a:t>:</a:t>
            </a:r>
          </a:p>
          <a:p>
            <a:pPr lvl="1">
              <a:buFont typeface="Arial" panose="020B0604020202020204" pitchFamily="34" charset="0"/>
              <a:buChar char="•"/>
            </a:pPr>
            <a:r>
              <a:rPr lang="en-US" dirty="0"/>
              <a:t>Verifies code syntax to catch errors before code generation.</a:t>
            </a:r>
          </a:p>
          <a:p>
            <a:pPr lvl="1">
              <a:buFont typeface="Arial" panose="020B0604020202020204" pitchFamily="34" charset="0"/>
              <a:buChar char="•"/>
            </a:pPr>
            <a:r>
              <a:rPr lang="en-US" dirty="0"/>
              <a:t>Ensures only syntactically correct structures move forward.</a:t>
            </a:r>
          </a:p>
          <a:p>
            <a:pPr>
              <a:lnSpc>
                <a:spcPct val="300000"/>
              </a:lnSpc>
            </a:pPr>
            <a:r>
              <a:rPr lang="en-US" b="1" dirty="0"/>
              <a:t>Parse Tree</a:t>
            </a:r>
            <a:r>
              <a:rPr lang="en-US" dirty="0"/>
              <a:t>:</a:t>
            </a:r>
          </a:p>
          <a:p>
            <a:pPr lvl="1">
              <a:buFont typeface="Arial" panose="020B0604020202020204" pitchFamily="34" charset="0"/>
              <a:buChar char="•"/>
            </a:pPr>
            <a:r>
              <a:rPr lang="en-US" dirty="0"/>
              <a:t>Represents the nested structure of code based on grammar rules.</a:t>
            </a:r>
          </a:p>
          <a:p>
            <a:pPr lvl="1">
              <a:buFont typeface="Arial" panose="020B0604020202020204" pitchFamily="34" charset="0"/>
              <a:buChar char="•"/>
            </a:pPr>
            <a:r>
              <a:rPr lang="en-US" dirty="0"/>
              <a:t>Some compilers don’t build an actual parse tree but treat the code as if it’s structured hierarchically, easing later stages of translation.</a:t>
            </a:r>
          </a:p>
        </p:txBody>
      </p:sp>
      <p:sp>
        <p:nvSpPr>
          <p:cNvPr id="6" name="Cím 1">
            <a:extLst>
              <a:ext uri="{FF2B5EF4-FFF2-40B4-BE49-F238E27FC236}">
                <a16:creationId xmlns:a16="http://schemas.microsoft.com/office/drawing/2014/main" id="{95418B00-EF6D-B548-95DE-73DEEE196CFA}"/>
              </a:ext>
            </a:extLst>
          </p:cNvPr>
          <p:cNvSpPr txBox="1">
            <a:spLocks/>
          </p:cNvSpPr>
          <p:nvPr/>
        </p:nvSpPr>
        <p:spPr>
          <a:xfrm>
            <a:off x="4538367" y="1683755"/>
            <a:ext cx="3115265" cy="2396359"/>
          </a:xfrm>
          <a:prstGeom prst="rect">
            <a:avLst/>
          </a:prstGeom>
        </p:spPr>
        <p:txBody>
          <a:bodyPr vert="horz" lIns="91440" tIns="45720" rIns="91440" bIns="45720" rtlCol="0" anchor="b">
            <a:normAutofit/>
          </a:bodyPr>
          <a:lstStyle>
            <a:lvl1pPr algn="l" defTabSz="914446" rtl="0" eaLnBrk="1" latinLnBrk="0" hangingPunct="1">
              <a:lnSpc>
                <a:spcPct val="90000"/>
              </a:lnSpc>
              <a:spcBef>
                <a:spcPct val="0"/>
              </a:spcBef>
              <a:buNone/>
              <a:defRPr sz="4400" kern="1200">
                <a:solidFill>
                  <a:schemeClr val="tx1"/>
                </a:solidFill>
                <a:latin typeface="+mj-lt"/>
                <a:ea typeface="+mj-ea"/>
                <a:cs typeface="+mj-cs"/>
              </a:defRPr>
            </a:lvl1pPr>
          </a:lstStyle>
          <a:p>
            <a:pPr algn="r" defTabSz="914400"/>
            <a:endParaRPr lang="en-US" sz="3400" dirty="0">
              <a:solidFill>
                <a:srgbClr val="FFFFFF"/>
              </a:solidFill>
            </a:endParaRPr>
          </a:p>
        </p:txBody>
      </p:sp>
      <p:sp>
        <p:nvSpPr>
          <p:cNvPr id="11" name="Dia számának helye 3">
            <a:extLst>
              <a:ext uri="{FF2B5EF4-FFF2-40B4-BE49-F238E27FC236}">
                <a16:creationId xmlns:a16="http://schemas.microsoft.com/office/drawing/2014/main" id="{551B6950-4A2A-DF74-1B2D-2BEAADBF9A6F}"/>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3</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315463828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a:extLst>
              <a:ext uri="{FF2B5EF4-FFF2-40B4-BE49-F238E27FC236}">
                <a16:creationId xmlns:a16="http://schemas.microsoft.com/office/drawing/2014/main" id="{0D7770D0-3C96-C707-F8AC-4A8D9ACC724F}"/>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Téglalap 21">
            <a:extLst>
              <a:ext uri="{FF2B5EF4-FFF2-40B4-BE49-F238E27FC236}">
                <a16:creationId xmlns:a16="http://schemas.microsoft.com/office/drawing/2014/main" id="{D38BF035-2749-8CCA-45DA-5B027EA1E117}"/>
              </a:ext>
            </a:extLst>
          </p:cNvPr>
          <p:cNvSpPr/>
          <p:nvPr/>
        </p:nvSpPr>
        <p:spPr>
          <a:xfrm>
            <a:off x="4276035" y="2252870"/>
            <a:ext cx="6692532" cy="17733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4" name="Téglalap 23">
            <a:extLst>
              <a:ext uri="{FF2B5EF4-FFF2-40B4-BE49-F238E27FC236}">
                <a16:creationId xmlns:a16="http://schemas.microsoft.com/office/drawing/2014/main" id="{C1B81A0C-59E5-7334-37C6-E1B10F1B3153}"/>
              </a:ext>
            </a:extLst>
          </p:cNvPr>
          <p:cNvSpPr/>
          <p:nvPr/>
        </p:nvSpPr>
        <p:spPr>
          <a:xfrm>
            <a:off x="4392078" y="2121174"/>
            <a:ext cx="6576490" cy="112944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3" name="Téglalap 22">
            <a:extLst>
              <a:ext uri="{FF2B5EF4-FFF2-40B4-BE49-F238E27FC236}">
                <a16:creationId xmlns:a16="http://schemas.microsoft.com/office/drawing/2014/main" id="{585699D9-BE8B-8840-6DAC-317F3592349A}"/>
              </a:ext>
            </a:extLst>
          </p:cNvPr>
          <p:cNvSpPr/>
          <p:nvPr/>
        </p:nvSpPr>
        <p:spPr>
          <a:xfrm>
            <a:off x="599017" y="3621394"/>
            <a:ext cx="6536883" cy="118294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Cím 1">
            <a:extLst>
              <a:ext uri="{FF2B5EF4-FFF2-40B4-BE49-F238E27FC236}">
                <a16:creationId xmlns:a16="http://schemas.microsoft.com/office/drawing/2014/main" id="{FE7411C9-7C9F-28C3-8B7B-09388A33DEE1}"/>
              </a:ext>
            </a:extLst>
          </p:cNvPr>
          <p:cNvSpPr>
            <a:spLocks noGrp="1"/>
          </p:cNvSpPr>
          <p:nvPr>
            <p:ph type="title"/>
          </p:nvPr>
        </p:nvSpPr>
        <p:spPr/>
        <p:txBody>
          <a:bodyPr/>
          <a:lstStyle/>
          <a:p>
            <a:r>
              <a:rPr lang="hu-HU" dirty="0"/>
              <a:t>TYPES OF PARSING METHODS</a:t>
            </a:r>
          </a:p>
        </p:txBody>
      </p:sp>
      <p:sp>
        <p:nvSpPr>
          <p:cNvPr id="7" name="Szöveg helye 6">
            <a:extLst>
              <a:ext uri="{FF2B5EF4-FFF2-40B4-BE49-F238E27FC236}">
                <a16:creationId xmlns:a16="http://schemas.microsoft.com/office/drawing/2014/main" id="{6938EE95-E93B-5827-8813-6A63F417E2BE}"/>
              </a:ext>
            </a:extLst>
          </p:cNvPr>
          <p:cNvSpPr>
            <a:spLocks noGrp="1"/>
          </p:cNvSpPr>
          <p:nvPr>
            <p:ph type="body" sz="quarter" idx="15"/>
          </p:nvPr>
        </p:nvSpPr>
        <p:spPr>
          <a:xfrm>
            <a:off x="4399472" y="2417625"/>
            <a:ext cx="6516711" cy="647837"/>
          </a:xfrm>
        </p:spPr>
        <p:txBody>
          <a:bodyPr/>
          <a:lstStyle/>
          <a:p>
            <a:r>
              <a:rPr lang="en-US" dirty="0">
                <a:solidFill>
                  <a:schemeClr val="bg1"/>
                </a:solidFill>
              </a:rPr>
              <a:t>This method starts at the highest level of the parse tree (the root) and works its way down to the leaves. It attempts to break down the input string into smaller components according to the grammar rules.</a:t>
            </a:r>
            <a:endParaRPr lang="hu-HU" dirty="0">
              <a:solidFill>
                <a:schemeClr val="bg1"/>
              </a:solidFill>
            </a:endParaRPr>
          </a:p>
        </p:txBody>
      </p:sp>
      <p:sp>
        <p:nvSpPr>
          <p:cNvPr id="9" name="Szöveg helye 8">
            <a:extLst>
              <a:ext uri="{FF2B5EF4-FFF2-40B4-BE49-F238E27FC236}">
                <a16:creationId xmlns:a16="http://schemas.microsoft.com/office/drawing/2014/main" id="{B2995DA2-D532-36C9-41CD-2C1C9333ABA1}"/>
              </a:ext>
            </a:extLst>
          </p:cNvPr>
          <p:cNvSpPr>
            <a:spLocks noGrp="1"/>
          </p:cNvSpPr>
          <p:nvPr>
            <p:ph type="body" sz="quarter" idx="17"/>
          </p:nvPr>
        </p:nvSpPr>
        <p:spPr>
          <a:xfrm>
            <a:off x="4399472" y="2159059"/>
            <a:ext cx="6516711" cy="286201"/>
          </a:xfrm>
        </p:spPr>
        <p:txBody>
          <a:bodyPr/>
          <a:lstStyle/>
          <a:p>
            <a:r>
              <a:rPr lang="hu-HU" dirty="0">
                <a:solidFill>
                  <a:schemeClr val="bg1"/>
                </a:solidFill>
              </a:rPr>
              <a:t>TOP-DOWN PARSING</a:t>
            </a:r>
          </a:p>
        </p:txBody>
      </p:sp>
      <p:sp>
        <p:nvSpPr>
          <p:cNvPr id="13" name="Cím 1">
            <a:extLst>
              <a:ext uri="{FF2B5EF4-FFF2-40B4-BE49-F238E27FC236}">
                <a16:creationId xmlns:a16="http://schemas.microsoft.com/office/drawing/2014/main" id="{43155052-0A4D-A66D-2205-6446EF51136D}"/>
              </a:ext>
            </a:extLst>
          </p:cNvPr>
          <p:cNvSpPr txBox="1">
            <a:spLocks/>
          </p:cNvSpPr>
          <p:nvPr/>
        </p:nvSpPr>
        <p:spPr>
          <a:xfrm>
            <a:off x="2323590" y="4316325"/>
            <a:ext cx="6692532" cy="1633247"/>
          </a:xfrm>
          <a:prstGeom prst="rect">
            <a:avLst/>
          </a:prstGeom>
        </p:spPr>
        <p:txBody>
          <a:bodyPr vert="horz" lIns="91440" tIns="45720" rIns="91440" bIns="45720" rtlCol="0" anchor="t">
            <a:noAutofit/>
          </a:bodyPr>
          <a:lstStyle>
            <a:lvl1pPr algn="r" defTabSz="914446" rtl="0" eaLnBrk="1" latinLnBrk="0" hangingPunct="1">
              <a:lnSpc>
                <a:spcPct val="90000"/>
              </a:lnSpc>
              <a:spcBef>
                <a:spcPct val="0"/>
              </a:spcBef>
              <a:buNone/>
              <a:defRPr sz="4400" kern="1200">
                <a:solidFill>
                  <a:schemeClr val="tx1"/>
                </a:solidFill>
                <a:latin typeface="+mj-lt"/>
                <a:ea typeface="+mj-ea"/>
                <a:cs typeface="+mj-cs"/>
              </a:defRPr>
            </a:lvl1pPr>
          </a:lstStyle>
          <a:p>
            <a:pPr algn="l"/>
            <a:endParaRPr lang="hu-HU" sz="1200" dirty="0"/>
          </a:p>
        </p:txBody>
      </p:sp>
      <p:sp>
        <p:nvSpPr>
          <p:cNvPr id="8" name="Szöveg helye 7">
            <a:extLst>
              <a:ext uri="{FF2B5EF4-FFF2-40B4-BE49-F238E27FC236}">
                <a16:creationId xmlns:a16="http://schemas.microsoft.com/office/drawing/2014/main" id="{DA5650AD-3D94-6114-C7D4-533189B06603}"/>
              </a:ext>
            </a:extLst>
          </p:cNvPr>
          <p:cNvSpPr>
            <a:spLocks noGrp="1"/>
          </p:cNvSpPr>
          <p:nvPr>
            <p:ph type="body" sz="quarter" idx="16"/>
          </p:nvPr>
        </p:nvSpPr>
        <p:spPr>
          <a:xfrm>
            <a:off x="599385" y="3907241"/>
            <a:ext cx="6413724" cy="821987"/>
          </a:xfrm>
        </p:spPr>
        <p:txBody>
          <a:bodyPr/>
          <a:lstStyle/>
          <a:p>
            <a:r>
              <a:rPr lang="en-US" dirty="0"/>
              <a:t>In contrast, this method begins at the lowest level (the leaves) and builds up to the root of the parse tree. It identifies the input symbols and combines them according to the grammar to form larger constructs.</a:t>
            </a:r>
            <a:endParaRPr lang="hu-HU" dirty="0"/>
          </a:p>
        </p:txBody>
      </p:sp>
      <p:sp>
        <p:nvSpPr>
          <p:cNvPr id="16" name="Szöveg helye 6">
            <a:extLst>
              <a:ext uri="{FF2B5EF4-FFF2-40B4-BE49-F238E27FC236}">
                <a16:creationId xmlns:a16="http://schemas.microsoft.com/office/drawing/2014/main" id="{A684B3F3-85DB-389F-8265-5C2D40DF3655}"/>
              </a:ext>
            </a:extLst>
          </p:cNvPr>
          <p:cNvSpPr txBox="1">
            <a:spLocks/>
          </p:cNvSpPr>
          <p:nvPr/>
        </p:nvSpPr>
        <p:spPr>
          <a:xfrm>
            <a:off x="599017" y="4881313"/>
            <a:ext cx="6536883" cy="1726522"/>
          </a:xfrm>
          <a:prstGeom prst="rect">
            <a:avLst/>
          </a:prstGeom>
          <a:solidFill>
            <a:schemeClr val="tx2">
              <a:lumMod val="40000"/>
              <a:lumOff val="60000"/>
            </a:schemeClr>
          </a:solidFill>
        </p:spPr>
        <p:txBody>
          <a:bodyPr vert="horz" lIns="91440" tIns="45720" rIns="91440" bIns="45720" rtlCol="0" anchor="t" anchorCtr="0">
            <a:noAutofit/>
          </a:bodyPr>
          <a:lst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hu-HU" sz="1600" b="1" dirty="0">
                <a:solidFill>
                  <a:schemeClr val="tx1"/>
                </a:solidFill>
              </a:rPr>
              <a:t>DIFFERENCE</a:t>
            </a:r>
            <a:endParaRPr lang="hu-HU" sz="1250" b="1" dirty="0">
              <a:solidFill>
                <a:schemeClr val="tx1"/>
              </a:solidFill>
            </a:endParaRPr>
          </a:p>
          <a:p>
            <a:pPr marL="171450" indent="-171450">
              <a:buFont typeface="Arial" panose="020B0604020202020204" pitchFamily="34" charset="0"/>
              <a:buChar char="•"/>
            </a:pPr>
            <a:r>
              <a:rPr lang="en-US" dirty="0">
                <a:solidFill>
                  <a:schemeClr val="tx1"/>
                </a:solidFill>
              </a:rPr>
              <a:t>Top-Down Parsers: Construct the parse tree from the start symbol down to the leaves, expanding until they match the input.  </a:t>
            </a:r>
            <a:endParaRPr lang="hu-HU" dirty="0">
              <a:solidFill>
                <a:schemeClr val="tx1"/>
              </a:solidFill>
            </a:endParaRPr>
          </a:p>
          <a:p>
            <a:pPr marL="171450" indent="-171450">
              <a:buFont typeface="Arial" panose="020B0604020202020204" pitchFamily="34" charset="0"/>
              <a:buChar char="•"/>
            </a:pPr>
            <a:r>
              <a:rPr lang="en-US" dirty="0">
                <a:solidFill>
                  <a:schemeClr val="tx1"/>
                </a:solidFill>
              </a:rPr>
              <a:t>Bottom-Up Parsers: Build the parse tree from the input tokens up to the root, reducing them to higher-level constructs in the grammar.</a:t>
            </a:r>
            <a:endParaRPr lang="hu-HU" dirty="0">
              <a:solidFill>
                <a:schemeClr val="tx1"/>
              </a:solidFill>
            </a:endParaRPr>
          </a:p>
        </p:txBody>
      </p:sp>
      <p:sp>
        <p:nvSpPr>
          <p:cNvPr id="10" name="Szöveg helye 9">
            <a:extLst>
              <a:ext uri="{FF2B5EF4-FFF2-40B4-BE49-F238E27FC236}">
                <a16:creationId xmlns:a16="http://schemas.microsoft.com/office/drawing/2014/main" id="{17282072-55F6-3C49-5DD6-D735761A2825}"/>
              </a:ext>
            </a:extLst>
          </p:cNvPr>
          <p:cNvSpPr>
            <a:spLocks noGrp="1"/>
          </p:cNvSpPr>
          <p:nvPr>
            <p:ph type="body" sz="quarter" idx="18"/>
          </p:nvPr>
        </p:nvSpPr>
        <p:spPr>
          <a:xfrm>
            <a:off x="599017" y="3656077"/>
            <a:ext cx="5606829" cy="249599"/>
          </a:xfrm>
        </p:spPr>
        <p:txBody>
          <a:bodyPr/>
          <a:lstStyle/>
          <a:p>
            <a:r>
              <a:rPr lang="hu-HU" dirty="0"/>
              <a:t>BOTTOM-UP PARSING</a:t>
            </a:r>
          </a:p>
        </p:txBody>
      </p:sp>
      <p:pic>
        <p:nvPicPr>
          <p:cNvPr id="2053" name="Picture 5">
            <a:extLst>
              <a:ext uri="{FF2B5EF4-FFF2-40B4-BE49-F238E27FC236}">
                <a16:creationId xmlns:a16="http://schemas.microsoft.com/office/drawing/2014/main" id="{A510BD52-8ABD-5E5E-74CC-1E7AECB477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034" r="59297" b="25023"/>
          <a:stretch/>
        </p:blipFill>
        <p:spPr bwMode="auto">
          <a:xfrm>
            <a:off x="599017" y="1056443"/>
            <a:ext cx="3527996" cy="218016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5">
            <a:extLst>
              <a:ext uri="{FF2B5EF4-FFF2-40B4-BE49-F238E27FC236}">
                <a16:creationId xmlns:a16="http://schemas.microsoft.com/office/drawing/2014/main" id="{974A402D-54AB-C244-6F8A-DD72CC95DB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731" t="20520" r="-157" b="696"/>
          <a:stretch/>
        </p:blipFill>
        <p:spPr bwMode="auto">
          <a:xfrm>
            <a:off x="7378066" y="4120071"/>
            <a:ext cx="3538117" cy="2439092"/>
          </a:xfrm>
          <a:prstGeom prst="rect">
            <a:avLst/>
          </a:prstGeom>
          <a:noFill/>
          <a:extLst>
            <a:ext uri="{909E8E84-426E-40DD-AFC4-6F175D3DCCD1}">
              <a14:hiddenFill xmlns:a14="http://schemas.microsoft.com/office/drawing/2010/main">
                <a:solidFill>
                  <a:srgbClr val="FFFFFF"/>
                </a:solidFill>
              </a14:hiddenFill>
            </a:ext>
          </a:extLst>
        </p:spPr>
      </p:pic>
      <p:sp>
        <p:nvSpPr>
          <p:cNvPr id="5" name="Dia számának helye 3">
            <a:extLst>
              <a:ext uri="{FF2B5EF4-FFF2-40B4-BE49-F238E27FC236}">
                <a16:creationId xmlns:a16="http://schemas.microsoft.com/office/drawing/2014/main" id="{B5287E8D-1303-1133-EEF1-3F951F4FF048}"/>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4</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4884137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10" name="Téglalap: lekerekített 9">
            <a:extLst>
              <a:ext uri="{FF2B5EF4-FFF2-40B4-BE49-F238E27FC236}">
                <a16:creationId xmlns:a16="http://schemas.microsoft.com/office/drawing/2014/main" id="{4E3789C2-B6F5-3DE8-24BE-3101101D6225}"/>
              </a:ext>
            </a:extLst>
          </p:cNvPr>
          <p:cNvSpPr/>
          <p:nvPr/>
        </p:nvSpPr>
        <p:spPr>
          <a:xfrm>
            <a:off x="438150" y="419100"/>
            <a:ext cx="10521950" cy="1104900"/>
          </a:xfrm>
          <a:prstGeom prst="roundRect">
            <a:avLst/>
          </a:prstGeom>
          <a:gradFill flip="none" rotWithShape="1">
            <a:gsLst>
              <a:gs pos="61000">
                <a:srgbClr val="538AFA"/>
              </a:gs>
              <a:gs pos="0">
                <a:schemeClr val="accent1"/>
              </a:gs>
              <a:gs pos="71000">
                <a:srgbClr val="A9C5FD"/>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9" name="Téglalap 8">
            <a:extLst>
              <a:ext uri="{FF2B5EF4-FFF2-40B4-BE49-F238E27FC236}">
                <a16:creationId xmlns:a16="http://schemas.microsoft.com/office/drawing/2014/main" id="{EEB801DF-D779-E345-0E82-E076056A4D16}"/>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 name="Text 0"/>
          <p:cNvSpPr/>
          <p:nvPr/>
        </p:nvSpPr>
        <p:spPr>
          <a:xfrm>
            <a:off x="596900" y="57150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solidFill>
                  <a:schemeClr val="bg1"/>
                </a:solidFill>
                <a:latin typeface="Montserrat ExtraBold"/>
              </a:rPr>
              <a:t>TOP-DOWN PARSING</a:t>
            </a:r>
          </a:p>
        </p:txBody>
      </p:sp>
      <p:sp>
        <p:nvSpPr>
          <p:cNvPr id="4" name="Shape 1"/>
          <p:cNvSpPr/>
          <p:nvPr/>
        </p:nvSpPr>
        <p:spPr>
          <a:xfrm>
            <a:off x="1219200" y="1219200"/>
            <a:ext cx="1219200" cy="1219200"/>
          </a:xfrm>
          <a:prstGeom prst="line">
            <a:avLst/>
          </a:prstGeom>
          <a:noFill/>
          <a:ln/>
        </p:spPr>
        <p:txBody>
          <a:bodyPr/>
          <a:lstStyle/>
          <a:p>
            <a:endParaRPr lang="hu-HU"/>
          </a:p>
        </p:txBody>
      </p:sp>
      <p:sp>
        <p:nvSpPr>
          <p:cNvPr id="7" name="Rectangle 1">
            <a:extLst>
              <a:ext uri="{FF2B5EF4-FFF2-40B4-BE49-F238E27FC236}">
                <a16:creationId xmlns:a16="http://schemas.microsoft.com/office/drawing/2014/main" id="{5FC61042-304B-7214-85C6-64013C89BB77}"/>
              </a:ext>
            </a:extLst>
          </p:cNvPr>
          <p:cNvSpPr>
            <a:spLocks noChangeArrowheads="1"/>
          </p:cNvSpPr>
          <p:nvPr/>
        </p:nvSpPr>
        <p:spPr bwMode="auto">
          <a:xfrm>
            <a:off x="596900" y="1979573"/>
            <a:ext cx="9753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600" b="1" i="0" u="none" strike="noStrike" cap="none" normalizeH="0" baseline="0" dirty="0" err="1">
                <a:ln>
                  <a:noFill/>
                </a:ln>
                <a:solidFill>
                  <a:schemeClr val="tx1"/>
                </a:solidFill>
                <a:effectLst/>
                <a:latin typeface="Arial" panose="020B0604020202020204" pitchFamily="34" charset="0"/>
              </a:rPr>
              <a:t>Definition</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Top-down parsing is a </a:t>
            </a:r>
            <a:r>
              <a:rPr kumimoji="0" lang="hu-HU" altLang="hu-HU" sz="1400" b="0" i="0" u="none" strike="noStrike" cap="none" normalizeH="0" baseline="0" dirty="0" err="1">
                <a:ln>
                  <a:noFill/>
                </a:ln>
                <a:solidFill>
                  <a:schemeClr val="tx1"/>
                </a:solidFill>
                <a:effectLst/>
                <a:latin typeface="Arial" panose="020B0604020202020204" pitchFamily="34" charset="0"/>
              </a:rPr>
              <a:t>method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that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starts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from</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root</a:t>
            </a:r>
            <a:r>
              <a:rPr kumimoji="0" lang="hu-HU" altLang="hu-HU" sz="1400" b="0" i="0" u="none" strike="noStrike" cap="none" normalizeH="0" baseline="0" dirty="0">
                <a:ln>
                  <a:noFill/>
                </a:ln>
                <a:solidFill>
                  <a:schemeClr val="tx1"/>
                </a:solidFill>
                <a:effectLst/>
                <a:latin typeface="Arial" panose="020B0604020202020204" pitchFamily="34" charset="0"/>
              </a:rPr>
              <a:t> of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parse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tree</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0" i="0" u="none" strike="noStrike" cap="none" normalizeH="0" baseline="0" dirty="0" err="1">
                <a:ln>
                  <a:noFill/>
                </a:ln>
                <a:solidFill>
                  <a:schemeClr val="tx1"/>
                </a:solidFill>
                <a:effectLst/>
                <a:latin typeface="Arial" panose="020B0604020202020204" pitchFamily="34" charset="0"/>
              </a:rPr>
              <a:t>moves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downward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towards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leaves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0" i="0" u="none" strike="noStrike" cap="none" normalizeH="0" baseline="0" dirty="0" err="1">
                <a:ln>
                  <a:noFill/>
                </a:ln>
                <a:solidFill>
                  <a:schemeClr val="tx1"/>
                </a:solidFill>
                <a:effectLst/>
                <a:latin typeface="Arial" panose="020B0604020202020204" pitchFamily="34" charset="0"/>
              </a:rPr>
              <a:t>It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begins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with</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start </a:t>
            </a:r>
            <a:r>
              <a:rPr kumimoji="0" lang="hu-HU" altLang="hu-HU" sz="1400" b="0" i="0" u="none" strike="noStrike" cap="none" normalizeH="0" baseline="0" dirty="0" err="1">
                <a:ln>
                  <a:noFill/>
                </a:ln>
                <a:solidFill>
                  <a:schemeClr val="tx1"/>
                </a:solidFill>
                <a:effectLst/>
                <a:latin typeface="Arial" panose="020B0604020202020204" pitchFamily="34" charset="0"/>
              </a:rPr>
              <a:t>symbol</a:t>
            </a:r>
            <a:r>
              <a:rPr kumimoji="0" lang="hu-HU" altLang="hu-HU" sz="1400" b="0" i="0" u="none" strike="noStrike" cap="none" normalizeH="0" baseline="0" dirty="0">
                <a:ln>
                  <a:noFill/>
                </a:ln>
                <a:solidFill>
                  <a:schemeClr val="tx1"/>
                </a:solidFill>
                <a:effectLst/>
                <a:latin typeface="Arial" panose="020B0604020202020204" pitchFamily="34" charset="0"/>
              </a:rPr>
              <a:t> of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grammar</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0" i="0" u="none" strike="noStrike" cap="none" normalizeH="0" baseline="0" dirty="0" err="1">
                <a:ln>
                  <a:noFill/>
                </a:ln>
                <a:solidFill>
                  <a:schemeClr val="tx1"/>
                </a:solidFill>
                <a:effectLst/>
                <a:latin typeface="Arial" panose="020B0604020202020204" pitchFamily="34" charset="0"/>
              </a:rPr>
              <a:t>applies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production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rules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generate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desired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string</a:t>
            </a:r>
            <a:r>
              <a:rPr kumimoji="0" lang="hu-HU" altLang="hu-HU"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600" b="1" i="0" u="none" strike="noStrike" cap="none" normalizeH="0" baseline="0" dirty="0" err="1">
                <a:ln>
                  <a:noFill/>
                </a:ln>
                <a:solidFill>
                  <a:schemeClr val="tx1"/>
                </a:solidFill>
                <a:effectLst/>
                <a:latin typeface="Arial" panose="020B0604020202020204" pitchFamily="34" charset="0"/>
              </a:rPr>
              <a:t>Characteristics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0" i="0" u="none" strike="noStrike" cap="none" normalizeH="0" baseline="0" dirty="0" err="1">
                <a:ln>
                  <a:noFill/>
                </a:ln>
                <a:solidFill>
                  <a:schemeClr val="tx1"/>
                </a:solidFill>
                <a:effectLst/>
                <a:latin typeface="Arial" panose="020B0604020202020204" pitchFamily="34" charset="0"/>
              </a:rPr>
              <a:t>Each</a:t>
            </a:r>
            <a:r>
              <a:rPr kumimoji="0" lang="hu-HU" altLang="hu-HU" sz="1400" b="0" i="0" u="none" strike="noStrike" cap="none" normalizeH="0" baseline="0" dirty="0">
                <a:ln>
                  <a:noFill/>
                </a:ln>
                <a:solidFill>
                  <a:schemeClr val="tx1"/>
                </a:solidFill>
                <a:effectLst/>
                <a:latin typeface="Arial" panose="020B0604020202020204" pitchFamily="34" charset="0"/>
              </a:rPr>
              <a:t> non-</a:t>
            </a:r>
            <a:r>
              <a:rPr kumimoji="0" lang="hu-HU" altLang="hu-HU" sz="1400" b="0" i="0" u="none" strike="noStrike" cap="none" normalizeH="0" baseline="0" dirty="0" err="1">
                <a:ln>
                  <a:noFill/>
                </a:ln>
                <a:solidFill>
                  <a:schemeClr val="tx1"/>
                </a:solidFill>
                <a:effectLst/>
                <a:latin typeface="Arial" panose="020B0604020202020204" pitchFamily="34" charset="0"/>
              </a:rPr>
              <a:t>terminal</a:t>
            </a:r>
            <a:r>
              <a:rPr kumimoji="0" lang="hu-HU" altLang="hu-HU" sz="1400" b="0" i="0" u="none" strike="noStrike" cap="none" normalizeH="0" baseline="0" dirty="0">
                <a:ln>
                  <a:noFill/>
                </a:ln>
                <a:solidFill>
                  <a:schemeClr val="tx1"/>
                </a:solidFill>
                <a:effectLst/>
                <a:latin typeface="Arial" panose="020B0604020202020204" pitchFamily="34" charset="0"/>
              </a:rPr>
              <a:t> in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grammar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corresponds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 </a:t>
            </a:r>
            <a:r>
              <a:rPr kumimoji="0" lang="hu-HU" altLang="hu-HU" sz="1400" b="0" i="0" u="none" strike="noStrike" cap="none" normalizeH="0" baseline="0" dirty="0" err="1">
                <a:ln>
                  <a:noFill/>
                </a:ln>
                <a:solidFill>
                  <a:schemeClr val="tx1"/>
                </a:solidFill>
                <a:effectLst/>
                <a:latin typeface="Arial" panose="020B0604020202020204" pitchFamily="34" charset="0"/>
              </a:rPr>
              <a:t>procedure</a:t>
            </a:r>
            <a:r>
              <a:rPr kumimoji="0" lang="hu-HU" altLang="hu-HU" sz="1400" b="0" i="0" u="none" strike="noStrike" cap="none" normalizeH="0" baseline="0" dirty="0">
                <a:ln>
                  <a:noFill/>
                </a:ln>
                <a:solidFill>
                  <a:schemeClr val="tx1"/>
                </a:solidFill>
                <a:effectLst/>
                <a:latin typeface="Arial" panose="020B0604020202020204" pitchFamily="34" charset="0"/>
              </a:rPr>
              <a:t> in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parser.</a:t>
            </a:r>
          </a:p>
          <a:p>
            <a:pPr lvl="1" defTabSz="914400" eaLnBrk="0" fontAlgn="base" hangingPunct="0">
              <a:spcBef>
                <a:spcPct val="0"/>
              </a:spcBef>
              <a:spcAft>
                <a:spcPct val="0"/>
              </a:spcAft>
              <a:buFontTx/>
              <a:buChar char="•"/>
            </a:pPr>
            <a:r>
              <a:rPr kumimoji="0" lang="hu-HU" altLang="hu-HU" sz="1400" b="0" i="0" u="none" strike="noStrike" cap="none" normalizeH="0" baseline="0" dirty="0">
                <a:ln>
                  <a:noFill/>
                </a:ln>
                <a:solidFill>
                  <a:schemeClr val="tx1"/>
                </a:solidFill>
                <a:effectLst/>
                <a:latin typeface="Arial" panose="020B0604020202020204" pitchFamily="34" charset="0"/>
              </a:rPr>
              <a:t>The parser </a:t>
            </a:r>
            <a:r>
              <a:rPr kumimoji="0" lang="hu-HU" altLang="hu-HU" sz="1400" b="0" i="0" u="none" strike="noStrike" cap="none" normalizeH="0" baseline="0" dirty="0" err="1">
                <a:ln>
                  <a:noFill/>
                </a:ln>
                <a:solidFill>
                  <a:schemeClr val="tx1"/>
                </a:solidFill>
                <a:effectLst/>
                <a:latin typeface="Arial" panose="020B0604020202020204" pitchFamily="34" charset="0"/>
              </a:rPr>
              <a:t>attempts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match</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input </a:t>
            </a:r>
            <a:r>
              <a:rPr kumimoji="0" lang="hu-HU" altLang="hu-HU" sz="1400" b="0" i="0" u="none" strike="noStrike" cap="none" normalizeH="0" baseline="0" dirty="0" err="1">
                <a:ln>
                  <a:noFill/>
                </a:ln>
                <a:solidFill>
                  <a:schemeClr val="tx1"/>
                </a:solidFill>
                <a:effectLst/>
                <a:latin typeface="Arial" panose="020B0604020202020204" pitchFamily="34" charset="0"/>
              </a:rPr>
              <a:t>tokens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by</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expanding</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grammar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symbols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until</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it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either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produces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input </a:t>
            </a:r>
            <a:r>
              <a:rPr kumimoji="0" lang="hu-HU" altLang="hu-HU" sz="1400" b="0" i="0" u="none" strike="noStrike" cap="none" normalizeH="0" baseline="0" dirty="0" err="1">
                <a:ln>
                  <a:noFill/>
                </a:ln>
                <a:solidFill>
                  <a:schemeClr val="tx1"/>
                </a:solidFill>
                <a:effectLst/>
                <a:latin typeface="Arial" panose="020B0604020202020204" pitchFamily="34" charset="0"/>
              </a:rPr>
              <a:t>or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encounters</a:t>
            </a:r>
            <a:r>
              <a:rPr kumimoji="0" lang="hu-HU" altLang="hu-HU" sz="1400" b="0" i="0" u="none" strike="noStrike" cap="none" normalizeH="0" baseline="0" dirty="0">
                <a:ln>
                  <a:noFill/>
                </a:ln>
                <a:solidFill>
                  <a:schemeClr val="tx1"/>
                </a:solidFill>
                <a:effectLst/>
                <a:latin typeface="Arial" panose="020B0604020202020204" pitchFamily="34" charset="0"/>
              </a:rPr>
              <a:t> an </a:t>
            </a:r>
            <a:r>
              <a:rPr kumimoji="0" lang="hu-HU" altLang="hu-HU" sz="1400" b="0" i="0" u="none" strike="noStrike" cap="none" normalizeH="0" baseline="0" dirty="0" err="1">
                <a:ln>
                  <a:noFill/>
                </a:ln>
                <a:solidFill>
                  <a:schemeClr val="tx1"/>
                </a:solidFill>
                <a:effectLst/>
                <a:latin typeface="Arial" panose="020B0604020202020204" pitchFamily="34" charset="0"/>
              </a:rPr>
              <a:t>error</a:t>
            </a:r>
            <a:r>
              <a:rPr kumimoji="0" lang="hu-HU" altLang="hu-HU"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600" b="1" i="0" u="none" strike="noStrike" cap="none" normalizeH="0" baseline="0" dirty="0" err="1">
                <a:ln>
                  <a:noFill/>
                </a:ln>
                <a:solidFill>
                  <a:schemeClr val="tx1"/>
                </a:solidFill>
                <a:effectLst/>
                <a:latin typeface="Arial" panose="020B0604020202020204" pitchFamily="34" charset="0"/>
              </a:rPr>
              <a:t>Advantages</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1" i="0" u="none" strike="noStrike" cap="none" normalizeH="0" baseline="0" dirty="0" err="1">
                <a:ln>
                  <a:noFill/>
                </a:ln>
                <a:solidFill>
                  <a:schemeClr val="tx1"/>
                </a:solidFill>
                <a:effectLst/>
                <a:latin typeface="Arial" panose="020B0604020202020204" pitchFamily="34" charset="0"/>
              </a:rPr>
              <a:t>Ease</a:t>
            </a:r>
            <a:r>
              <a:rPr kumimoji="0" lang="hu-HU" altLang="hu-HU" sz="1400" b="1" i="0" u="none" strike="noStrike" cap="none" normalizeH="0" baseline="0" dirty="0">
                <a:ln>
                  <a:noFill/>
                </a:ln>
                <a:solidFill>
                  <a:schemeClr val="tx1"/>
                </a:solidFill>
                <a:effectLst/>
                <a:latin typeface="Arial" panose="020B0604020202020204" pitchFamily="34" charset="0"/>
              </a:rPr>
              <a:t> of </a:t>
            </a:r>
            <a:r>
              <a:rPr kumimoji="0" lang="hu-HU" altLang="hu-HU" sz="1400" b="1" i="0" u="none" strike="noStrike" cap="none" normalizeH="0" baseline="0" dirty="0" err="1">
                <a:ln>
                  <a:noFill/>
                </a:ln>
                <a:solidFill>
                  <a:schemeClr val="tx1"/>
                </a:solidFill>
                <a:effectLst/>
                <a:latin typeface="Arial" panose="020B0604020202020204" pitchFamily="34" charset="0"/>
              </a:rPr>
              <a:t>Implementation</a:t>
            </a:r>
            <a:r>
              <a:rPr kumimoji="0" lang="hu-HU" altLang="hu-HU" sz="1400" b="0" i="0" u="none" strike="noStrike" cap="none" normalizeH="0" baseline="0" dirty="0">
                <a:ln>
                  <a:noFill/>
                </a:ln>
                <a:solidFill>
                  <a:schemeClr val="tx1"/>
                </a:solidFill>
                <a:effectLst/>
                <a:latin typeface="Arial" panose="020B0604020202020204" pitchFamily="34" charset="0"/>
              </a:rPr>
              <a:t>: Top-down </a:t>
            </a:r>
            <a:r>
              <a:rPr kumimoji="0" lang="hu-HU" altLang="hu-HU" sz="1400" b="0" i="0" u="none" strike="noStrike" cap="none" normalizeH="0" baseline="0" dirty="0" err="1">
                <a:ln>
                  <a:noFill/>
                </a:ln>
                <a:solidFill>
                  <a:schemeClr val="tx1"/>
                </a:solidFill>
                <a:effectLst/>
                <a:latin typeface="Arial" panose="020B0604020202020204" pitchFamily="34" charset="0"/>
              </a:rPr>
              <a:t>parsers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especially</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recursive-descent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parsers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are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often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simpler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implement</a:t>
            </a:r>
            <a:r>
              <a:rPr kumimoji="0" lang="hu-HU" altLang="hu-HU" sz="1400" b="0" i="0" u="none" strike="noStrike" cap="none" normalizeH="0" baseline="0" dirty="0">
                <a:ln>
                  <a:noFill/>
                </a:ln>
                <a:solidFill>
                  <a:schemeClr val="tx1"/>
                </a:solidFill>
                <a:effectLst/>
                <a:latin typeface="Arial" panose="020B0604020202020204" pitchFamily="34" charset="0"/>
              </a:rPr>
              <a:t> and </a:t>
            </a:r>
            <a:r>
              <a:rPr kumimoji="0" lang="hu-HU" altLang="hu-HU" sz="1400" b="0" i="0" u="none" strike="noStrike" cap="none" normalizeH="0" baseline="0" dirty="0" err="1">
                <a:ln>
                  <a:noFill/>
                </a:ln>
                <a:solidFill>
                  <a:schemeClr val="tx1"/>
                </a:solidFill>
                <a:effectLst/>
                <a:latin typeface="Arial" panose="020B0604020202020204" pitchFamily="34" charset="0"/>
              </a:rPr>
              <a:t>understand</a:t>
            </a:r>
            <a:r>
              <a:rPr kumimoji="0" lang="hu-HU" altLang="hu-HU" sz="14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Tx/>
              <a:buChar char="•"/>
            </a:pPr>
            <a:r>
              <a:rPr kumimoji="0" lang="hu-HU" altLang="hu-HU" sz="1400" b="1" i="0" u="none" strike="noStrike" cap="none" normalizeH="0" baseline="0" dirty="0" err="1">
                <a:ln>
                  <a:noFill/>
                </a:ln>
                <a:solidFill>
                  <a:schemeClr val="tx1"/>
                </a:solidFill>
                <a:effectLst/>
                <a:latin typeface="Arial" panose="020B0604020202020204" pitchFamily="34" charset="0"/>
              </a:rPr>
              <a:t>Natural</a:t>
            </a:r>
            <a:r>
              <a:rPr kumimoji="0" lang="hu-HU" altLang="hu-HU" sz="1400" b="1" i="0" u="none" strike="noStrike" cap="none" normalizeH="0" baseline="0" dirty="0">
                <a:ln>
                  <a:noFill/>
                </a:ln>
                <a:solidFill>
                  <a:schemeClr val="tx1"/>
                </a:solidFill>
                <a:effectLst/>
                <a:latin typeface="Arial" panose="020B0604020202020204" pitchFamily="34" charset="0"/>
              </a:rPr>
              <a:t> </a:t>
            </a:r>
            <a:r>
              <a:rPr kumimoji="0" lang="hu-HU" altLang="hu-HU" sz="1400" b="1" i="0" u="none" strike="noStrike" cap="none" normalizeH="0" baseline="0" dirty="0" err="1">
                <a:ln>
                  <a:noFill/>
                </a:ln>
                <a:solidFill>
                  <a:schemeClr val="tx1"/>
                </a:solidFill>
                <a:effectLst/>
                <a:latin typeface="Arial" panose="020B0604020202020204" pitchFamily="34" charset="0"/>
              </a:rPr>
              <a:t>Representation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This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method</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reflects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hierarchical</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structure</a:t>
            </a:r>
            <a:r>
              <a:rPr kumimoji="0" lang="hu-HU" altLang="hu-HU" sz="1400" b="0" i="0" u="none" strike="noStrike" cap="none" normalizeH="0" baseline="0" dirty="0">
                <a:ln>
                  <a:noFill/>
                </a:ln>
                <a:solidFill>
                  <a:schemeClr val="tx1"/>
                </a:solidFill>
                <a:effectLst/>
                <a:latin typeface="Arial" panose="020B0604020202020204" pitchFamily="34" charset="0"/>
              </a:rPr>
              <a:t> of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grammar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making</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it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intuitive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for</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some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applications</a:t>
            </a:r>
            <a:r>
              <a:rPr kumimoji="0" lang="hu-HU" altLang="hu-HU"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hu-HU" altLang="hu-HU" sz="1600" b="1" i="0" u="none" strike="noStrike" cap="none" normalizeH="0" baseline="0" dirty="0" err="1">
                <a:ln>
                  <a:noFill/>
                </a:ln>
                <a:solidFill>
                  <a:schemeClr val="tx1"/>
                </a:solidFill>
                <a:effectLst/>
                <a:latin typeface="Arial" panose="020B0604020202020204" pitchFamily="34" charset="0"/>
              </a:rPr>
              <a:t>Common</a:t>
            </a:r>
            <a:r>
              <a:rPr kumimoji="0" lang="hu-HU" altLang="hu-HU" sz="1600" b="1" i="0" u="none" strike="noStrike" cap="none" normalizeH="0" baseline="0" dirty="0">
                <a:ln>
                  <a:noFill/>
                </a:ln>
                <a:solidFill>
                  <a:schemeClr val="tx1"/>
                </a:solidFill>
                <a:effectLst/>
                <a:latin typeface="Arial" panose="020B0604020202020204" pitchFamily="34" charset="0"/>
              </a:rPr>
              <a:t> </a:t>
            </a:r>
            <a:r>
              <a:rPr kumimoji="0" lang="hu-HU" altLang="hu-HU" sz="1600" b="1" i="0" u="none" strike="noStrike" cap="none" normalizeH="0" baseline="0" dirty="0" err="1">
                <a:ln>
                  <a:noFill/>
                </a:ln>
                <a:solidFill>
                  <a:schemeClr val="tx1"/>
                </a:solidFill>
                <a:effectLst/>
                <a:latin typeface="Arial" panose="020B0604020202020204" pitchFamily="34" charset="0"/>
              </a:rPr>
              <a:t>Approach</a:t>
            </a:r>
            <a:r>
              <a:rPr kumimoji="0" lang="hu-HU" altLang="hu-HU" sz="1400" b="0" i="0" u="none" strike="noStrike" cap="none" normalizeH="0" baseline="0" dirty="0">
                <a:ln>
                  <a:noFill/>
                </a:ln>
                <a:solidFill>
                  <a:schemeClr val="tx1"/>
                </a:solidFill>
                <a:effectLst/>
                <a:latin typeface="Arial" panose="020B0604020202020204" pitchFamily="34" charset="0"/>
              </a:rPr>
              <a:t>:</a:t>
            </a:r>
            <a:endParaRPr kumimoji="0" lang="hu-HU" altLang="hu-HU" sz="16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r>
              <a:rPr kumimoji="0" lang="hu-HU" altLang="hu-HU" sz="1400" b="0" i="0" u="none" strike="noStrike" cap="none" normalizeH="0" baseline="0" dirty="0" err="1">
                <a:ln>
                  <a:noFill/>
                </a:ln>
                <a:solidFill>
                  <a:schemeClr val="tx1"/>
                </a:solidFill>
                <a:effectLst/>
                <a:latin typeface="Arial" panose="020B0604020202020204" pitchFamily="34" charset="0"/>
              </a:rPr>
              <a:t>Recursive-descent</a:t>
            </a:r>
            <a:r>
              <a:rPr kumimoji="0" lang="hu-HU" altLang="hu-HU" sz="1400" b="0" i="0" u="none" strike="noStrike" cap="none" normalizeH="0" baseline="0" dirty="0">
                <a:ln>
                  <a:noFill/>
                </a:ln>
                <a:solidFill>
                  <a:schemeClr val="tx1"/>
                </a:solidFill>
                <a:effectLst/>
                <a:latin typeface="Arial" panose="020B0604020202020204" pitchFamily="34" charset="0"/>
              </a:rPr>
              <a:t> parsing is a </a:t>
            </a:r>
            <a:r>
              <a:rPr kumimoji="0" lang="hu-HU" altLang="hu-HU" sz="1400" b="0" i="0" u="none" strike="noStrike" cap="none" normalizeH="0" baseline="0" dirty="0" err="1">
                <a:ln>
                  <a:noFill/>
                </a:ln>
                <a:solidFill>
                  <a:schemeClr val="tx1"/>
                </a:solidFill>
                <a:effectLst/>
                <a:latin typeface="Arial" panose="020B0604020202020204" pitchFamily="34" charset="0"/>
              </a:rPr>
              <a:t>well-known</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technique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for</a:t>
            </a:r>
            <a:r>
              <a:rPr kumimoji="0" lang="hu-HU" altLang="hu-HU" sz="1400" b="0" i="0" u="none" strike="noStrike" cap="none" normalizeH="0" baseline="0" dirty="0">
                <a:ln>
                  <a:noFill/>
                </a:ln>
                <a:solidFill>
                  <a:schemeClr val="tx1"/>
                </a:solidFill>
                <a:effectLst/>
                <a:latin typeface="Arial" panose="020B0604020202020204" pitchFamily="34" charset="0"/>
              </a:rPr>
              <a:t> top-down parsing </a:t>
            </a:r>
            <a:r>
              <a:rPr kumimoji="0" lang="hu-HU" altLang="hu-HU" sz="1400" b="0" i="0" u="none" strike="noStrike" cap="none" normalizeH="0" baseline="0" dirty="0" err="1">
                <a:ln>
                  <a:noFill/>
                </a:ln>
                <a:solidFill>
                  <a:schemeClr val="tx1"/>
                </a:solidFill>
                <a:effectLst/>
                <a:latin typeface="Arial" panose="020B0604020202020204" pitchFamily="34" charset="0"/>
              </a:rPr>
              <a:t>that</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uses</a:t>
            </a:r>
            <a:r>
              <a:rPr kumimoji="0" lang="hu-HU" altLang="hu-HU" sz="1400" b="0" i="0" u="none" strike="noStrike" cap="none" normalizeH="0" baseline="0" dirty="0">
                <a:ln>
                  <a:noFill/>
                </a:ln>
                <a:solidFill>
                  <a:schemeClr val="tx1"/>
                </a:solidFill>
                <a:effectLst/>
                <a:latin typeface="Arial" panose="020B0604020202020204" pitchFamily="34" charset="0"/>
              </a:rPr>
              <a:t> a </a:t>
            </a:r>
            <a:r>
              <a:rPr kumimoji="0" lang="hu-HU" altLang="hu-HU" sz="1400" b="0" i="0" u="none" strike="noStrike" cap="none" normalizeH="0" baseline="0" dirty="0" err="1">
                <a:ln>
                  <a:noFill/>
                </a:ln>
                <a:solidFill>
                  <a:schemeClr val="tx1"/>
                </a:solidFill>
                <a:effectLst/>
                <a:latin typeface="Arial" panose="020B0604020202020204" pitchFamily="34" charset="0"/>
              </a:rPr>
              <a:t>set</a:t>
            </a:r>
            <a:r>
              <a:rPr kumimoji="0" lang="hu-HU" altLang="hu-HU" sz="1400" b="0" i="0" u="none" strike="noStrike" cap="none" normalizeH="0" baseline="0" dirty="0">
                <a:ln>
                  <a:noFill/>
                </a:ln>
                <a:solidFill>
                  <a:schemeClr val="tx1"/>
                </a:solidFill>
                <a:effectLst/>
                <a:latin typeface="Arial" panose="020B0604020202020204" pitchFamily="34" charset="0"/>
              </a:rPr>
              <a:t> of </a:t>
            </a:r>
            <a:r>
              <a:rPr kumimoji="0" lang="hu-HU" altLang="hu-HU" sz="1400" b="0" i="0" u="none" strike="noStrike" cap="none" normalizeH="0" baseline="0" dirty="0" err="1">
                <a:ln>
                  <a:noFill/>
                </a:ln>
                <a:solidFill>
                  <a:schemeClr val="tx1"/>
                </a:solidFill>
                <a:effectLst/>
                <a:latin typeface="Arial" panose="020B0604020202020204" pitchFamily="34" charset="0"/>
              </a:rPr>
              <a:t>recursive</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procedures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to</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process</a:t>
            </a:r>
            <a:r>
              <a:rPr kumimoji="0" lang="hu-HU" altLang="hu-HU" sz="1400" b="0" i="0" u="none" strike="noStrike" cap="none" normalizeH="0" baseline="0" dirty="0">
                <a:ln>
                  <a:noFill/>
                </a:ln>
                <a:solidFill>
                  <a:schemeClr val="tx1"/>
                </a:solidFill>
                <a:effectLst/>
                <a:latin typeface="Arial" panose="020B0604020202020204" pitchFamily="34" charset="0"/>
              </a:rPr>
              <a:t> </a:t>
            </a:r>
            <a:r>
              <a:rPr kumimoji="0" lang="hu-HU" altLang="hu-HU" sz="1400" b="0" i="0" u="none" strike="noStrike" cap="none" normalizeH="0" baseline="0" dirty="0" err="1">
                <a:ln>
                  <a:noFill/>
                </a:ln>
                <a:solidFill>
                  <a:schemeClr val="tx1"/>
                </a:solidFill>
                <a:effectLst/>
                <a:latin typeface="Arial" panose="020B0604020202020204" pitchFamily="34" charset="0"/>
              </a:rPr>
              <a:t>the</a:t>
            </a:r>
            <a:r>
              <a:rPr kumimoji="0" lang="hu-HU" altLang="hu-HU" sz="1400" b="0" i="0" u="none" strike="noStrike" cap="none" normalizeH="0" baseline="0" dirty="0">
                <a:ln>
                  <a:noFill/>
                </a:ln>
                <a:solidFill>
                  <a:schemeClr val="tx1"/>
                </a:solidFill>
                <a:effectLst/>
                <a:latin typeface="Arial" panose="020B0604020202020204" pitchFamily="34" charset="0"/>
              </a:rPr>
              <a:t> input.</a:t>
            </a:r>
          </a:p>
        </p:txBody>
      </p:sp>
      <p:sp>
        <p:nvSpPr>
          <p:cNvPr id="8" name="Dia számának helye 3">
            <a:extLst>
              <a:ext uri="{FF2B5EF4-FFF2-40B4-BE49-F238E27FC236}">
                <a16:creationId xmlns:a16="http://schemas.microsoft.com/office/drawing/2014/main" id="{E6343EC0-2C17-46EE-2D21-BBE56F060CE7}"/>
              </a:ext>
            </a:extLst>
          </p:cNvPr>
          <p:cNvSpPr txBox="1">
            <a:spLocks/>
          </p:cNvSpPr>
          <p:nvPr/>
        </p:nvSpPr>
        <p:spPr>
          <a:xfrm>
            <a:off x="11704320" y="6455431"/>
            <a:ext cx="445913" cy="365125"/>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spcAft>
                <a:spcPts val="600"/>
              </a:spcAft>
            </a:pPr>
            <a:fld id="{CF6F24BE-8BEB-403A-BDCC-38E201D0662D}" type="slidenum">
              <a:rPr lang="en-US" sz="1100" smtClean="0">
                <a:solidFill>
                  <a:schemeClr val="tx1">
                    <a:lumMod val="50000"/>
                    <a:lumOff val="50000"/>
                  </a:schemeClr>
                </a:solidFill>
              </a:rPr>
              <a:pPr algn="r" defTabSz="914400">
                <a:spcAft>
                  <a:spcPts val="600"/>
                </a:spcAft>
              </a:pPr>
              <a:t>5</a:t>
            </a:fld>
            <a:endParaRPr lang="en-US" sz="1100" dirty="0">
              <a:solidFill>
                <a:schemeClr val="tx1">
                  <a:lumMod val="50000"/>
                  <a:lumOff val="50000"/>
                </a:schemeClr>
              </a:solidFill>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E054D-4DC7-FB70-D513-95EE40A8CAE9}"/>
            </a:ext>
          </a:extLst>
        </p:cNvPr>
        <p:cNvGrpSpPr/>
        <p:nvPr/>
      </p:nvGrpSpPr>
      <p:grpSpPr>
        <a:xfrm>
          <a:off x="0" y="0"/>
          <a:ext cx="0" cy="0"/>
          <a:chOff x="0" y="0"/>
          <a:chExt cx="0" cy="0"/>
        </a:xfrm>
      </p:grpSpPr>
      <p:sp>
        <p:nvSpPr>
          <p:cNvPr id="12" name="Téglalap 11">
            <a:extLst>
              <a:ext uri="{FF2B5EF4-FFF2-40B4-BE49-F238E27FC236}">
                <a16:creationId xmlns:a16="http://schemas.microsoft.com/office/drawing/2014/main" id="{F5C1DC82-38CF-7989-7FE8-EC5D4FCF6C6F}"/>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a:extLst>
              <a:ext uri="{FF2B5EF4-FFF2-40B4-BE49-F238E27FC236}">
                <a16:creationId xmlns:a16="http://schemas.microsoft.com/office/drawing/2014/main" id="{1D10DCA2-D7D6-91AD-33F9-FC8C35C40225}"/>
              </a:ext>
            </a:extLst>
          </p:cNvPr>
          <p:cNvSpPr>
            <a:spLocks noGrp="1"/>
          </p:cNvSpPr>
          <p:nvPr>
            <p:ph type="title"/>
          </p:nvPr>
        </p:nvSpPr>
        <p:spPr>
          <a:xfrm>
            <a:off x="6487737" y="339856"/>
            <a:ext cx="4823884" cy="2033938"/>
          </a:xfrm>
        </p:spPr>
        <p:txBody>
          <a:bodyPr/>
          <a:lstStyle/>
          <a:p>
            <a:pPr algn="r"/>
            <a:r>
              <a:rPr lang="hu-HU" dirty="0"/>
              <a:t>RECURSIVE-DESCENT PARSING</a:t>
            </a:r>
          </a:p>
        </p:txBody>
      </p:sp>
      <p:sp>
        <p:nvSpPr>
          <p:cNvPr id="9" name="Rectangle 1">
            <a:extLst>
              <a:ext uri="{FF2B5EF4-FFF2-40B4-BE49-F238E27FC236}">
                <a16:creationId xmlns:a16="http://schemas.microsoft.com/office/drawing/2014/main" id="{45C2D051-77BF-F876-5941-541026E2A27E}"/>
              </a:ext>
            </a:extLst>
          </p:cNvPr>
          <p:cNvSpPr txBox="1">
            <a:spLocks noChangeArrowheads="1"/>
          </p:cNvSpPr>
          <p:nvPr/>
        </p:nvSpPr>
        <p:spPr bwMode="auto">
          <a:xfrm>
            <a:off x="4966551" y="2466037"/>
            <a:ext cx="634507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0" indent="0" algn="l" defTabSz="914446" rtl="0" eaLnBrk="1" latinLnBrk="0" hangingPunct="1">
              <a:lnSpc>
                <a:spcPct val="130000"/>
              </a:lnSpc>
              <a:spcBef>
                <a:spcPts val="4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4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4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4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4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0" fontAlgn="base" latinLnBrk="0" hangingPunct="0">
              <a:lnSpc>
                <a:spcPct val="100000"/>
              </a:lnSpc>
              <a:spcBef>
                <a:spcPct val="0"/>
              </a:spcBef>
              <a:spcAft>
                <a:spcPct val="0"/>
              </a:spcAft>
              <a:buClrTx/>
              <a:buSzTx/>
              <a:tabLst/>
            </a:pPr>
            <a:r>
              <a:rPr kumimoji="0" lang="hu-HU" altLang="hu-HU" sz="1800" b="1" i="0" u="none" strike="noStrike" cap="none" normalizeH="0" baseline="0" dirty="0" err="1">
                <a:ln>
                  <a:noFill/>
                </a:ln>
                <a:solidFill>
                  <a:schemeClr val="tx1"/>
                </a:solidFill>
                <a:effectLst/>
                <a:latin typeface="Arial" panose="020B0604020202020204" pitchFamily="34" charset="0"/>
              </a:rPr>
              <a:t>Definition</a:t>
            </a:r>
            <a:r>
              <a:rPr kumimoji="0" lang="hu-HU" altLang="hu-HU" sz="1800" b="0" i="0" u="none" strike="noStrike" cap="none" normalizeH="0" baseline="0" dirty="0">
                <a:ln>
                  <a:noFill/>
                </a:ln>
                <a:solidFill>
                  <a:schemeClr val="tx1"/>
                </a:solidFill>
                <a:effectLst/>
                <a:latin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tabLst/>
            </a:pPr>
            <a:r>
              <a:rPr kumimoji="0" lang="hu-HU" altLang="hu-HU" sz="1600" b="0" i="0" u="none" strike="noStrike" cap="none" normalizeH="0" baseline="0" dirty="0">
                <a:ln>
                  <a:noFill/>
                </a:ln>
                <a:solidFill>
                  <a:schemeClr val="tx1"/>
                </a:solidFill>
                <a:effectLst/>
                <a:latin typeface="Arial" panose="020B0604020202020204" pitchFamily="34" charset="0"/>
              </a:rPr>
              <a:t>A </a:t>
            </a:r>
            <a:r>
              <a:rPr kumimoji="0" lang="hu-HU" altLang="hu-HU" sz="1600" b="0" i="0" u="none" strike="noStrike" cap="none" normalizeH="0" baseline="0" dirty="0" err="1">
                <a:ln>
                  <a:noFill/>
                </a:ln>
                <a:solidFill>
                  <a:schemeClr val="tx1"/>
                </a:solidFill>
                <a:effectLst/>
                <a:latin typeface="Arial" panose="020B0604020202020204" pitchFamily="34" charset="0"/>
              </a:rPr>
              <a:t>specific</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method</a:t>
            </a:r>
            <a:r>
              <a:rPr kumimoji="0" lang="hu-HU" altLang="hu-HU" sz="1600" b="0" i="0" u="none" strike="noStrike" cap="none" normalizeH="0" baseline="0" dirty="0">
                <a:ln>
                  <a:noFill/>
                </a:ln>
                <a:solidFill>
                  <a:schemeClr val="tx1"/>
                </a:solidFill>
                <a:effectLst/>
                <a:latin typeface="Arial" panose="020B0604020202020204" pitchFamily="34" charset="0"/>
              </a:rPr>
              <a:t> of top-down parsing.</a:t>
            </a:r>
          </a:p>
          <a:p>
            <a:pPr marL="0" marR="0" lvl="0" indent="0" algn="r" defTabSz="914400" rtl="0" eaLnBrk="0" fontAlgn="base" latinLnBrk="0" hangingPunct="0">
              <a:lnSpc>
                <a:spcPct val="100000"/>
              </a:lnSpc>
              <a:spcBef>
                <a:spcPct val="0"/>
              </a:spcBef>
              <a:spcAft>
                <a:spcPct val="0"/>
              </a:spcAft>
              <a:buClrTx/>
              <a:buSzTx/>
              <a:tabLst/>
            </a:pPr>
            <a:r>
              <a:rPr kumimoji="0" lang="hu-HU" altLang="hu-HU" sz="1600" b="0" i="0" u="none" strike="noStrike" cap="none" normalizeH="0" baseline="0" dirty="0" err="1">
                <a:ln>
                  <a:noFill/>
                </a:ln>
                <a:solidFill>
                  <a:schemeClr val="tx1"/>
                </a:solidFill>
                <a:effectLst/>
                <a:latin typeface="Arial" panose="020B0604020202020204" pitchFamily="34" charset="0"/>
              </a:rPr>
              <a:t>Utilizes</a:t>
            </a:r>
            <a:r>
              <a:rPr kumimoji="0" lang="hu-HU" altLang="hu-HU" sz="1600" b="0" i="0" u="none" strike="noStrike" cap="none" normalizeH="0" baseline="0" dirty="0">
                <a:ln>
                  <a:noFill/>
                </a:ln>
                <a:solidFill>
                  <a:schemeClr val="tx1"/>
                </a:solidFill>
                <a:effectLst/>
                <a:latin typeface="Arial" panose="020B0604020202020204" pitchFamily="34" charset="0"/>
              </a:rPr>
              <a:t> a </a:t>
            </a:r>
            <a:r>
              <a:rPr kumimoji="0" lang="hu-HU" altLang="hu-HU" sz="1600" b="0" i="0" u="none" strike="noStrike" cap="none" normalizeH="0" baseline="0" dirty="0" err="1">
                <a:ln>
                  <a:noFill/>
                </a:ln>
                <a:solidFill>
                  <a:schemeClr val="tx1"/>
                </a:solidFill>
                <a:effectLst/>
                <a:latin typeface="Arial" panose="020B0604020202020204" pitchFamily="34" charset="0"/>
              </a:rPr>
              <a:t>set</a:t>
            </a:r>
            <a:r>
              <a:rPr kumimoji="0" lang="hu-HU" altLang="hu-HU" sz="1600" b="0" i="0" u="none" strike="noStrike" cap="none" normalizeH="0" baseline="0" dirty="0">
                <a:ln>
                  <a:noFill/>
                </a:ln>
                <a:solidFill>
                  <a:schemeClr val="tx1"/>
                </a:solidFill>
                <a:effectLst/>
                <a:latin typeface="Arial" panose="020B0604020202020204" pitchFamily="34" charset="0"/>
              </a:rPr>
              <a:t> of </a:t>
            </a:r>
            <a:r>
              <a:rPr kumimoji="0" lang="hu-HU" altLang="hu-HU" sz="1600" b="0" i="0" u="none" strike="noStrike" cap="none" normalizeH="0" baseline="0" dirty="0" err="1">
                <a:ln>
                  <a:noFill/>
                </a:ln>
                <a:solidFill>
                  <a:schemeClr val="tx1"/>
                </a:solidFill>
                <a:effectLst/>
                <a:latin typeface="Arial" panose="020B0604020202020204" pitchFamily="34" charset="0"/>
              </a:rPr>
              <a:t>recursive</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procedures</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to</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process</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the</a:t>
            </a:r>
            <a:r>
              <a:rPr kumimoji="0" lang="hu-HU" altLang="hu-HU" sz="1600" b="0" i="0" u="none" strike="noStrike" cap="none" normalizeH="0" baseline="0" dirty="0">
                <a:ln>
                  <a:noFill/>
                </a:ln>
                <a:solidFill>
                  <a:schemeClr val="tx1"/>
                </a:solidFill>
                <a:effectLst/>
                <a:latin typeface="Arial" panose="020B0604020202020204" pitchFamily="34" charset="0"/>
              </a:rPr>
              <a:t> input.</a:t>
            </a:r>
          </a:p>
          <a:p>
            <a:pPr marL="0" marR="0" lvl="0" indent="0" algn="r" defTabSz="914400" rtl="0" eaLnBrk="0" fontAlgn="base" latinLnBrk="0" hangingPunct="0">
              <a:lnSpc>
                <a:spcPct val="100000"/>
              </a:lnSpc>
              <a:spcBef>
                <a:spcPct val="0"/>
              </a:spcBef>
              <a:spcAft>
                <a:spcPct val="0"/>
              </a:spcAft>
              <a:buClrTx/>
              <a:buSzTx/>
              <a:tabLst/>
            </a:pPr>
            <a:endParaRPr kumimoji="0" lang="hu-HU" altLang="hu-HU" sz="1600" b="0" i="0" u="none" strike="noStrike" cap="none" normalizeH="0" baseline="0" dirty="0">
              <a:ln>
                <a:noFill/>
              </a:ln>
              <a:solidFill>
                <a:schemeClr val="tx1"/>
              </a:solidFill>
              <a:effectLst/>
              <a:latin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tabLst/>
            </a:pPr>
            <a:r>
              <a:rPr kumimoji="0" lang="hu-HU" altLang="hu-HU" sz="1800" b="1" i="0" u="none" strike="noStrike" cap="none" normalizeH="0" baseline="0" dirty="0" err="1">
                <a:ln>
                  <a:noFill/>
                </a:ln>
                <a:solidFill>
                  <a:schemeClr val="tx1"/>
                </a:solidFill>
                <a:effectLst/>
                <a:latin typeface="Arial" panose="020B0604020202020204" pitchFamily="34" charset="0"/>
              </a:rPr>
              <a:t>Mechanism</a:t>
            </a:r>
            <a:r>
              <a:rPr kumimoji="0" lang="hu-HU" altLang="hu-HU" sz="1800" b="0" i="0" u="none" strike="noStrike" cap="none" normalizeH="0" baseline="0" dirty="0">
                <a:ln>
                  <a:noFill/>
                </a:ln>
                <a:solidFill>
                  <a:schemeClr val="tx1"/>
                </a:solidFill>
                <a:effectLst/>
                <a:latin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tabLst/>
            </a:pPr>
            <a:r>
              <a:rPr kumimoji="0" lang="hu-HU" altLang="hu-HU" sz="1600" b="0" i="0" u="none" strike="noStrike" cap="none" normalizeH="0" baseline="0" dirty="0" err="1">
                <a:ln>
                  <a:noFill/>
                </a:ln>
                <a:solidFill>
                  <a:schemeClr val="tx1"/>
                </a:solidFill>
                <a:effectLst/>
                <a:latin typeface="Arial" panose="020B0604020202020204" pitchFamily="34" charset="0"/>
              </a:rPr>
              <a:t>Each</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nonterminal</a:t>
            </a:r>
            <a:r>
              <a:rPr kumimoji="0" lang="hu-HU" altLang="hu-HU" sz="1600" b="0" i="0" u="none" strike="noStrike" cap="none" normalizeH="0" baseline="0" dirty="0">
                <a:ln>
                  <a:noFill/>
                </a:ln>
                <a:solidFill>
                  <a:schemeClr val="tx1"/>
                </a:solidFill>
                <a:effectLst/>
                <a:latin typeface="Arial" panose="020B0604020202020204" pitchFamily="34" charset="0"/>
              </a:rPr>
              <a:t> in </a:t>
            </a:r>
            <a:r>
              <a:rPr kumimoji="0" lang="hu-HU" altLang="hu-HU" sz="1600" b="0" i="0" u="none" strike="noStrike" cap="none" normalizeH="0" baseline="0" dirty="0" err="1">
                <a:ln>
                  <a:noFill/>
                </a:ln>
                <a:solidFill>
                  <a:schemeClr val="tx1"/>
                </a:solidFill>
                <a:effectLst/>
                <a:latin typeface="Arial" panose="020B0604020202020204" pitchFamily="34" charset="0"/>
              </a:rPr>
              <a:t>the</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grammar</a:t>
            </a:r>
            <a:r>
              <a:rPr kumimoji="0" lang="hu-HU" altLang="hu-HU" sz="1600" b="0" i="0" u="none" strike="noStrike" cap="none" normalizeH="0" baseline="0" dirty="0">
                <a:ln>
                  <a:noFill/>
                </a:ln>
                <a:solidFill>
                  <a:schemeClr val="tx1"/>
                </a:solidFill>
                <a:effectLst/>
                <a:latin typeface="Arial" panose="020B0604020202020204" pitchFamily="34" charset="0"/>
              </a:rPr>
              <a:t> has a </a:t>
            </a:r>
            <a:r>
              <a:rPr kumimoji="0" lang="hu-HU" altLang="hu-HU" sz="1600" b="0" i="0" u="none" strike="noStrike" cap="none" normalizeH="0" baseline="0" dirty="0" err="1">
                <a:ln>
                  <a:noFill/>
                </a:ln>
                <a:solidFill>
                  <a:schemeClr val="tx1"/>
                </a:solidFill>
                <a:effectLst/>
                <a:latin typeface="Arial" panose="020B0604020202020204" pitchFamily="34" charset="0"/>
              </a:rPr>
              <a:t>corresponding</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procedure</a:t>
            </a:r>
            <a:r>
              <a:rPr kumimoji="0" lang="hu-HU" altLang="hu-HU" sz="1600" b="0" i="0" u="none" strike="noStrike" cap="none" normalizeH="0" baseline="0" dirty="0">
                <a:ln>
                  <a:noFill/>
                </a:ln>
                <a:solidFill>
                  <a:schemeClr val="tx1"/>
                </a:solidFill>
                <a:effectLst/>
                <a:latin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tabLst/>
            </a:pPr>
            <a:r>
              <a:rPr kumimoji="0" lang="hu-HU" altLang="hu-HU" sz="1600" b="0" i="0" u="none" strike="noStrike" cap="none" normalizeH="0" baseline="0" dirty="0" err="1">
                <a:ln>
                  <a:noFill/>
                </a:ln>
                <a:solidFill>
                  <a:schemeClr val="tx1"/>
                </a:solidFill>
                <a:effectLst/>
                <a:latin typeface="Arial" panose="020B0604020202020204" pitchFamily="34" charset="0"/>
              </a:rPr>
              <a:t>Procedures</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call</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each</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other</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recursively</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based</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on</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the</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grammar</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rules</a:t>
            </a:r>
            <a:r>
              <a:rPr kumimoji="0" lang="hu-HU" altLang="hu-HU" sz="1600" b="0" i="0" u="none" strike="noStrike" cap="none" normalizeH="0" baseline="0" dirty="0">
                <a:ln>
                  <a:noFill/>
                </a:ln>
                <a:solidFill>
                  <a:schemeClr val="tx1"/>
                </a:solidFill>
                <a:effectLst/>
                <a:latin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tabLst/>
            </a:pPr>
            <a:r>
              <a:rPr kumimoji="0" lang="hu-HU" altLang="hu-HU" sz="1600" b="0" i="0" u="none" strike="noStrike" cap="none" normalizeH="0" baseline="0" dirty="0" err="1">
                <a:ln>
                  <a:noFill/>
                </a:ln>
                <a:solidFill>
                  <a:schemeClr val="tx1"/>
                </a:solidFill>
                <a:effectLst/>
                <a:latin typeface="Arial" panose="020B0604020202020204" pitchFamily="34" charset="0"/>
              </a:rPr>
              <a:t>Processes</a:t>
            </a:r>
            <a:r>
              <a:rPr kumimoji="0" lang="hu-HU" altLang="hu-HU" sz="1600" b="0" i="0" u="none" strike="noStrike" cap="none" normalizeH="0" baseline="0" dirty="0">
                <a:ln>
                  <a:noFill/>
                </a:ln>
                <a:solidFill>
                  <a:schemeClr val="tx1"/>
                </a:solidFill>
                <a:effectLst/>
                <a:latin typeface="Arial" panose="020B0604020202020204" pitchFamily="34" charset="0"/>
              </a:rPr>
              <a:t> input </a:t>
            </a:r>
            <a:r>
              <a:rPr kumimoji="0" lang="hu-HU" altLang="hu-HU" sz="1600" b="0" i="0" u="none" strike="noStrike" cap="none" normalizeH="0" baseline="0" dirty="0" err="1">
                <a:ln>
                  <a:noFill/>
                </a:ln>
                <a:solidFill>
                  <a:schemeClr val="tx1"/>
                </a:solidFill>
                <a:effectLst/>
                <a:latin typeface="Arial" panose="020B0604020202020204" pitchFamily="34" charset="0"/>
              </a:rPr>
              <a:t>tokens</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sequentially</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moving</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through</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the</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parse</a:t>
            </a:r>
            <a:r>
              <a:rPr kumimoji="0" lang="hu-HU" altLang="hu-HU" sz="1600" b="0" i="0" u="none" strike="noStrike" cap="none" normalizeH="0" baseline="0" dirty="0">
                <a:ln>
                  <a:noFill/>
                </a:ln>
                <a:solidFill>
                  <a:schemeClr val="tx1"/>
                </a:solidFill>
                <a:effectLst/>
                <a:latin typeface="Arial" panose="020B0604020202020204" pitchFamily="34" charset="0"/>
              </a:rPr>
              <a:t> </a:t>
            </a:r>
            <a:r>
              <a:rPr kumimoji="0" lang="hu-HU" altLang="hu-HU" sz="1600" b="0" i="0" u="none" strike="noStrike" cap="none" normalizeH="0" baseline="0" dirty="0" err="1">
                <a:ln>
                  <a:noFill/>
                </a:ln>
                <a:solidFill>
                  <a:schemeClr val="tx1"/>
                </a:solidFill>
                <a:effectLst/>
                <a:latin typeface="Arial" panose="020B0604020202020204" pitchFamily="34" charset="0"/>
              </a:rPr>
              <a:t>tree</a:t>
            </a:r>
            <a:r>
              <a:rPr kumimoji="0" lang="hu-HU" altLang="hu-HU" sz="1600" b="0" i="0" u="none" strike="noStrike" cap="none" normalizeH="0" baseline="0" dirty="0">
                <a:ln>
                  <a:noFill/>
                </a:ln>
                <a:solidFill>
                  <a:schemeClr val="tx1"/>
                </a:solidFill>
                <a:effectLst/>
                <a:latin typeface="Arial" panose="020B0604020202020204" pitchFamily="34" charset="0"/>
              </a:rPr>
              <a:t>.</a:t>
            </a: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An Image of Two Parse Trees">
            <a:extLst>
              <a:ext uri="{FF2B5EF4-FFF2-40B4-BE49-F238E27FC236}">
                <a16:creationId xmlns:a16="http://schemas.microsoft.com/office/drawing/2014/main" id="{F1D0E786-4768-CE85-8DE2-05F4C5238ECB}"/>
              </a:ext>
            </a:extLst>
          </p:cNvPr>
          <p:cNvPicPr>
            <a:picLocks noChangeAspect="1" noChangeArrowheads="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backgroundRemoval t="21247" b="85369" l="6263" r="41046">
                        <a14:foregroundMark x1="20652" y1="22265" x2="20652" y2="22265"/>
                        <a14:foregroundMark x1="20652" y1="22265" x2="20652" y2="22265"/>
                        <a14:foregroundMark x1="20652" y1="22265" x2="20652" y2="22265"/>
                        <a14:foregroundMark x1="19513" y1="24046" x2="20497" y2="27990"/>
                        <a14:foregroundMark x1="20238" y1="25573" x2="19669" y2="22010"/>
                        <a14:foregroundMark x1="7402" y1="44911" x2="8851" y2="44911"/>
                        <a14:foregroundMark x1="7971" y1="49237" x2="7712" y2="48092"/>
                        <a14:foregroundMark x1="7867" y1="49873" x2="7557" y2="49491"/>
                        <a14:foregroundMark x1="8126" y1="48855" x2="8126" y2="48855"/>
                        <a14:foregroundMark x1="8747" y1="49237" x2="8747" y2="49237"/>
                        <a14:foregroundMark x1="8282" y1="48473" x2="8437" y2="47328"/>
                        <a14:foregroundMark x1="8437" y1="47328" x2="8437" y2="47328"/>
                        <a14:foregroundMark x1="6263" y1="49873" x2="6263" y2="49873"/>
                        <a14:foregroundMark x1="28261" y1="49873" x2="28261" y2="49873"/>
                        <a14:foregroundMark x1="28675" y1="54962" x2="28675" y2="54962"/>
                        <a14:foregroundMark x1="27536" y1="51654" x2="27795" y2="49873"/>
                        <a14:foregroundMark x1="31315" y1="47710" x2="31315" y2="47710"/>
                        <a14:foregroundMark x1="30590" y1="48855" x2="29400" y2="47710"/>
                        <a14:foregroundMark x1="29141" y1="47074" x2="29141" y2="47074"/>
                        <a14:foregroundMark x1="28830" y1="45929" x2="28364" y2="45929"/>
                        <a14:foregroundMark x1="28106" y1="47074" x2="28106" y2="48092"/>
                        <a14:foregroundMark x1="21998" y1="81425" x2="21273" y2="82443"/>
                        <a14:foregroundMark x1="20497" y1="84606" x2="20497" y2="84606"/>
                        <a14:foregroundMark x1="19513" y1="84224" x2="18944" y2="82443"/>
                        <a14:foregroundMark x1="18944" y1="80662" x2="19358" y2="80280"/>
                        <a14:foregroundMark x1="19669" y1="79262" x2="20238" y2="78880"/>
                        <a14:foregroundMark x1="20238" y1="77863" x2="20652" y2="77863"/>
                        <a14:foregroundMark x1="38458" y1="80025" x2="38458" y2="80025"/>
                        <a14:foregroundMark x1="37992" y1="79262" x2="37992" y2="79262"/>
                        <a14:foregroundMark x1="38872" y1="77863" x2="40166" y2="78499"/>
                        <a14:foregroundMark x1="40476" y1="78880" x2="40631" y2="81043"/>
                        <a14:foregroundMark x1="41046" y1="83969" x2="40631" y2="84606"/>
                        <a14:foregroundMark x1="39752" y1="84606" x2="38872" y2="84606"/>
                      </a14:backgroundRemoval>
                    </a14:imgEffect>
                    <a14:imgEffect>
                      <a14:sharpenSoften amount="25000"/>
                    </a14:imgEffect>
                  </a14:imgLayer>
                </a14:imgProps>
              </a:ext>
              <a:ext uri="{28A0092B-C50C-407E-A947-70E740481C1C}">
                <a14:useLocalDpi xmlns:a14="http://schemas.microsoft.com/office/drawing/2010/main" val="0"/>
              </a:ext>
            </a:extLst>
          </a:blip>
          <a:srcRect l="2963" t="13723" r="56755" b="6435"/>
          <a:stretch/>
        </p:blipFill>
        <p:spPr bwMode="auto">
          <a:xfrm>
            <a:off x="242559" y="552450"/>
            <a:ext cx="2633991" cy="21236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3" descr="An Image of Two Parse Trees">
            <a:extLst>
              <a:ext uri="{FF2B5EF4-FFF2-40B4-BE49-F238E27FC236}">
                <a16:creationId xmlns:a16="http://schemas.microsoft.com/office/drawing/2014/main" id="{DB8A27C6-B030-9BE6-A5A9-235EEF72F529}"/>
              </a:ext>
            </a:extLst>
          </p:cNvPr>
          <p:cNvPicPr>
            <a:picLocks noChangeAspect="1" noChangeArrowheads="1"/>
          </p:cNvPicPr>
          <p:nvPr/>
        </p:nvPicPr>
        <p:blipFill rotWithShape="1">
          <a:blip r:embed="rId4">
            <a:duotone>
              <a:prstClr val="black"/>
              <a:schemeClr val="accent2">
                <a:tint val="45000"/>
                <a:satMod val="400000"/>
              </a:schemeClr>
            </a:duotone>
            <a:extLst>
              <a:ext uri="{BEBA8EAE-BF5A-486C-A8C5-ECC9F3942E4B}">
                <a14:imgProps xmlns:a14="http://schemas.microsoft.com/office/drawing/2010/main">
                  <a14:imgLayer r:embed="rId3">
                    <a14:imgEffect>
                      <a14:backgroundRemoval t="24682" b="79771" l="57453" r="93116">
                        <a14:foregroundMark x1="79141" y1="29389" x2="79141" y2="29389"/>
                        <a14:foregroundMark x1="79865" y1="28880" x2="79865" y2="28880"/>
                        <a14:foregroundMark x1="91356" y1="59542" x2="91356" y2="59542"/>
                        <a14:foregroundMark x1="91460" y1="61069" x2="90114" y2="62214"/>
                        <a14:foregroundMark x1="92081" y1="61069" x2="92081" y2="61069"/>
                        <a14:foregroundMark x1="92081" y1="59796" x2="92081" y2="59796"/>
                        <a14:foregroundMark x1="92236" y1="59542" x2="92236" y2="59542"/>
                        <a14:foregroundMark x1="92236" y1="58906" x2="92236" y2="58906"/>
                        <a14:foregroundMark x1="92702" y1="58906" x2="92702" y2="58906"/>
                        <a14:foregroundMark x1="93116" y1="58270" x2="93116" y2="58270"/>
                        <a14:foregroundMark x1="93116" y1="58270" x2="93116" y2="58270"/>
                        <a14:foregroundMark x1="92961" y1="61069" x2="92961" y2="61069"/>
                        <a14:foregroundMark x1="92961" y1="61069" x2="93116" y2="62595"/>
                        <a14:foregroundMark x1="93116" y1="63740" x2="93116" y2="63740"/>
                        <a14:foregroundMark x1="92702" y1="62214" x2="92702" y2="62214"/>
                        <a14:foregroundMark x1="92857" y1="60687" x2="92857" y2="60687"/>
                        <a14:foregroundMark x1="79762" y1="31298" x2="80124" y2="28499"/>
                        <a14:foregroundMark x1="80124" y1="27354" x2="80124" y2="27354"/>
                        <a14:foregroundMark x1="79503" y1="25445" x2="79503" y2="25445"/>
                        <a14:foregroundMark x1="79400" y1="26718" x2="79400" y2="26718"/>
                        <a14:foregroundMark x1="79607" y1="27354" x2="80383" y2="27863"/>
                        <a14:foregroundMark x1="80642" y1="28499" x2="80642" y2="29771"/>
                        <a14:foregroundMark x1="80383" y1="30662" x2="79762" y2="30407"/>
                        <a14:foregroundMark x1="79141" y1="29135" x2="79244" y2="27863"/>
                        <a14:foregroundMark x1="79244" y1="27863" x2="79244" y2="27863"/>
                        <a14:foregroundMark x1="79865" y1="27608" x2="79865" y2="27608"/>
                        <a14:foregroundMark x1="78623" y1="73919" x2="78623" y2="73919"/>
                        <a14:foregroundMark x1="78157" y1="74173" x2="77484" y2="74809"/>
                        <a14:foregroundMark x1="77484" y1="75064" x2="77484" y2="75064"/>
                        <a14:foregroundMark x1="77019" y1="75064" x2="77019" y2="75064"/>
                        <a14:foregroundMark x1="77277" y1="75064" x2="77277" y2="75064"/>
                        <a14:foregroundMark x1="77381" y1="73028" x2="77381" y2="73028"/>
                        <a14:foregroundMark x1="77640" y1="73028" x2="77640" y2="73028"/>
                        <a14:foregroundMark x1="78157" y1="73282" x2="78157" y2="73282"/>
                        <a14:foregroundMark x1="78364" y1="73282" x2="78520" y2="74555"/>
                        <a14:foregroundMark x1="78623" y1="75064" x2="78882" y2="76336"/>
                        <a14:foregroundMark x1="78882" y1="77226" x2="78882" y2="77226"/>
                        <a14:foregroundMark x1="78882" y1="78244" x2="78882" y2="78244"/>
                        <a14:foregroundMark x1="78986" y1="78244" x2="78986" y2="78244"/>
                        <a14:foregroundMark x1="78364" y1="79389" x2="78002" y2="79771"/>
                        <a14:foregroundMark x1="77640" y1="79771" x2="77277" y2="79135"/>
                        <a14:foregroundMark x1="76656" y1="78499" x2="76656" y2="78499"/>
                        <a14:foregroundMark x1="76656" y1="78499" x2="76656" y2="78499"/>
                        <a14:foregroundMark x1="78882" y1="26972" x2="78882" y2="26972"/>
                        <a14:foregroundMark x1="78882" y1="26972" x2="79244" y2="26972"/>
                        <a14:foregroundMark x1="79400" y1="26718" x2="79400" y2="26718"/>
                        <a14:foregroundMark x1="70290" y1="48728" x2="70290" y2="48728"/>
                        <a14:foregroundMark x1="69669" y1="50636" x2="69669" y2="50636"/>
                        <a14:foregroundMark x1="69410" y1="50636" x2="69410" y2="50636"/>
                        <a14:foregroundMark x1="69151" y1="50254" x2="69151" y2="50254"/>
                        <a14:foregroundMark x1="68530" y1="48473" x2="68530" y2="48473"/>
                        <a14:foregroundMark x1="68530" y1="48092" x2="68892" y2="47583"/>
                        <a14:foregroundMark x1="69669" y1="47201" x2="69669" y2="47201"/>
                        <a14:foregroundMark x1="69772" y1="47583" x2="69772" y2="47583"/>
                        <a14:foregroundMark x1="70290" y1="47583" x2="70290" y2="47583"/>
                        <a14:foregroundMark x1="70756" y1="47837" x2="70756" y2="47837"/>
                        <a14:foregroundMark x1="70911" y1="48092" x2="71014" y2="50000"/>
                        <a14:foregroundMark x1="71014" y1="48473" x2="71014" y2="48473"/>
                        <a14:foregroundMark x1="57453" y1="70483" x2="57453" y2="70483"/>
                        <a14:foregroundMark x1="57453" y1="70483" x2="57453" y2="70483"/>
                        <a14:foregroundMark x1="57660" y1="68321" x2="57660" y2="68321"/>
                        <a14:foregroundMark x1="58075" y1="68321" x2="58075" y2="68321"/>
                        <a14:foregroundMark x1="58696" y1="68702" x2="58696" y2="68702"/>
                        <a14:foregroundMark x1="59058" y1="69338" x2="58954" y2="70865"/>
                        <a14:foregroundMark x1="58954" y1="72010" x2="58954" y2="72010"/>
                        <a14:foregroundMark x1="59420" y1="72392" x2="58799" y2="74173"/>
                        <a14:foregroundMark x1="58696" y1="75064" x2="58178" y2="75064"/>
                        <a14:foregroundMark x1="58075" y1="75064" x2="57816" y2="74173"/>
                      </a14:backgroundRemoval>
                    </a14:imgEffect>
                    <a14:imgEffect>
                      <a14:sharpenSoften amount="25000"/>
                    </a14:imgEffect>
                  </a14:imgLayer>
                </a14:imgProps>
              </a:ext>
              <a:ext uri="{28A0092B-C50C-407E-A947-70E740481C1C}">
                <a14:useLocalDpi xmlns:a14="http://schemas.microsoft.com/office/drawing/2010/main" val="0"/>
              </a:ext>
            </a:extLst>
          </a:blip>
          <a:srcRect l="53789" t="17977" r="4467" b="13547"/>
          <a:stretch/>
        </p:blipFill>
        <p:spPr bwMode="auto">
          <a:xfrm>
            <a:off x="2979179" y="598923"/>
            <a:ext cx="3188714" cy="2127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1029" name="Rectangle 1">
            <a:extLst>
              <a:ext uri="{FF2B5EF4-FFF2-40B4-BE49-F238E27FC236}">
                <a16:creationId xmlns:a16="http://schemas.microsoft.com/office/drawing/2014/main" id="{53A42DE1-8388-F5CF-9337-461D97F2C9E7}"/>
              </a:ext>
            </a:extLst>
          </p:cNvPr>
          <p:cNvGraphicFramePr/>
          <p:nvPr/>
        </p:nvGraphicFramePr>
        <p:xfrm>
          <a:off x="495499" y="4589695"/>
          <a:ext cx="10816122" cy="18671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Dia számának helye 3">
            <a:extLst>
              <a:ext uri="{FF2B5EF4-FFF2-40B4-BE49-F238E27FC236}">
                <a16:creationId xmlns:a16="http://schemas.microsoft.com/office/drawing/2014/main" id="{35A48754-C017-1E9E-F03F-C6BABE8FC286}"/>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6</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229302746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églalap 11">
            <a:extLst>
              <a:ext uri="{FF2B5EF4-FFF2-40B4-BE49-F238E27FC236}">
                <a16:creationId xmlns:a16="http://schemas.microsoft.com/office/drawing/2014/main" id="{C80F928B-5AF8-D3E5-68B9-0AC3E4110EB5}"/>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a:extLst>
              <a:ext uri="{FF2B5EF4-FFF2-40B4-BE49-F238E27FC236}">
                <a16:creationId xmlns:a16="http://schemas.microsoft.com/office/drawing/2014/main" id="{5061313C-A2C5-13CF-EC07-3C87E5D4F70D}"/>
              </a:ext>
            </a:extLst>
          </p:cNvPr>
          <p:cNvSpPr>
            <a:spLocks noGrp="1"/>
          </p:cNvSpPr>
          <p:nvPr>
            <p:ph type="title"/>
          </p:nvPr>
        </p:nvSpPr>
        <p:spPr>
          <a:xfrm>
            <a:off x="599017" y="570115"/>
            <a:ext cx="4214283" cy="5725248"/>
          </a:xfrm>
        </p:spPr>
        <p:txBody>
          <a:bodyPr/>
          <a:lstStyle/>
          <a:p>
            <a:r>
              <a:rPr lang="hu-HU" dirty="0"/>
              <a:t>PREDICTIVE PARSING</a:t>
            </a:r>
          </a:p>
        </p:txBody>
      </p:sp>
      <p:graphicFrame>
        <p:nvGraphicFramePr>
          <p:cNvPr id="8" name="Rectangle 1">
            <a:extLst>
              <a:ext uri="{FF2B5EF4-FFF2-40B4-BE49-F238E27FC236}">
                <a16:creationId xmlns:a16="http://schemas.microsoft.com/office/drawing/2014/main" id="{E4528F93-0BCE-0902-409E-AD35A99C2C87}"/>
              </a:ext>
            </a:extLst>
          </p:cNvPr>
          <p:cNvGraphicFramePr/>
          <p:nvPr>
            <p:extLst>
              <p:ext uri="{D42A27DB-BD31-4B8C-83A1-F6EECF244321}">
                <p14:modId xmlns:p14="http://schemas.microsoft.com/office/powerpoint/2010/main" val="1241428884"/>
              </p:ext>
            </p:extLst>
          </p:nvPr>
        </p:nvGraphicFramePr>
        <p:xfrm>
          <a:off x="5114926" y="953621"/>
          <a:ext cx="6444470" cy="5446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Dia számának helye 3">
            <a:extLst>
              <a:ext uri="{FF2B5EF4-FFF2-40B4-BE49-F238E27FC236}">
                <a16:creationId xmlns:a16="http://schemas.microsoft.com/office/drawing/2014/main" id="{2A9E51D3-0BD6-F81B-A6D4-2531AAB0C155}"/>
              </a:ext>
            </a:extLst>
          </p:cNvPr>
          <p:cNvSpPr>
            <a:spLocks noGrp="1"/>
          </p:cNvSpPr>
          <p:nvPr>
            <p:ph type="sldNum" sz="quarter" idx="11"/>
          </p:nvPr>
        </p:nvSpPr>
        <p:spPr>
          <a:xfrm>
            <a:off x="11704320" y="6455431"/>
            <a:ext cx="445913"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7</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106720933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2E749E-220B-3DAB-2A3B-FBA1A62821ED}"/>
            </a:ext>
          </a:extLst>
        </p:cNvPr>
        <p:cNvGrpSpPr/>
        <p:nvPr/>
      </p:nvGrpSpPr>
      <p:grpSpPr>
        <a:xfrm>
          <a:off x="0" y="0"/>
          <a:ext cx="0" cy="0"/>
          <a:chOff x="0" y="0"/>
          <a:chExt cx="0" cy="0"/>
        </a:xfrm>
      </p:grpSpPr>
      <p:sp>
        <p:nvSpPr>
          <p:cNvPr id="11" name="Téglalap 10">
            <a:extLst>
              <a:ext uri="{FF2B5EF4-FFF2-40B4-BE49-F238E27FC236}">
                <a16:creationId xmlns:a16="http://schemas.microsoft.com/office/drawing/2014/main" id="{5A58B7D9-4AC4-5B4B-718F-4634E6536AA8}"/>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29"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07F302B2-A4FA-DCE6-89F6-2C93B437F831}"/>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defTabSz="914400"/>
            <a:r>
              <a:rPr lang="en-US" sz="4000" kern="1200">
                <a:solidFill>
                  <a:schemeClr val="tx1"/>
                </a:solidFill>
                <a:latin typeface="+mj-lt"/>
                <a:ea typeface="+mj-ea"/>
                <a:cs typeface="+mj-cs"/>
              </a:rPr>
              <a:t>FIRST SETS IN PREDICTIVE PARSING</a:t>
            </a:r>
          </a:p>
        </p:txBody>
      </p:sp>
      <p:graphicFrame>
        <p:nvGraphicFramePr>
          <p:cNvPr id="10" name="Rectangle 1">
            <a:extLst>
              <a:ext uri="{FF2B5EF4-FFF2-40B4-BE49-F238E27FC236}">
                <a16:creationId xmlns:a16="http://schemas.microsoft.com/office/drawing/2014/main" id="{6915F2B2-83AC-574D-36F1-FFD47F9F62AF}"/>
              </a:ext>
            </a:extLst>
          </p:cNvPr>
          <p:cNvGraphicFramePr/>
          <p:nvPr>
            <p:extLst>
              <p:ext uri="{D42A27DB-BD31-4B8C-83A1-F6EECF244321}">
                <p14:modId xmlns:p14="http://schemas.microsoft.com/office/powerpoint/2010/main" val="243115403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ia számának helye 3">
            <a:extLst>
              <a:ext uri="{FF2B5EF4-FFF2-40B4-BE49-F238E27FC236}">
                <a16:creationId xmlns:a16="http://schemas.microsoft.com/office/drawing/2014/main" id="{96F2B1DB-84CA-153D-F531-2CFE878F9DB2}"/>
              </a:ext>
            </a:extLst>
          </p:cNvPr>
          <p:cNvSpPr txBox="1">
            <a:spLocks/>
          </p:cNvSpPr>
          <p:nvPr/>
        </p:nvSpPr>
        <p:spPr>
          <a:xfrm>
            <a:off x="11704320" y="6455431"/>
            <a:ext cx="445913"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1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spcAft>
                <a:spcPts val="600"/>
              </a:spcAft>
            </a:pPr>
            <a:fld id="{CF6F24BE-8BEB-403A-BDCC-38E201D0662D}" type="slidenum">
              <a:rPr lang="en-US" sz="1100" smtClean="0">
                <a:solidFill>
                  <a:schemeClr val="tx1">
                    <a:lumMod val="50000"/>
                    <a:lumOff val="50000"/>
                  </a:schemeClr>
                </a:solidFill>
              </a:rPr>
              <a:pPr algn="r" defTabSz="914400">
                <a:spcAft>
                  <a:spcPts val="600"/>
                </a:spcAft>
              </a:pPr>
              <a:t>8</a:t>
            </a:fld>
            <a:endParaRPr lang="en-US" sz="1100" dirty="0">
              <a:solidFill>
                <a:schemeClr val="tx1">
                  <a:lumMod val="50000"/>
                  <a:lumOff val="50000"/>
                </a:schemeClr>
              </a:solidFill>
            </a:endParaRPr>
          </a:p>
        </p:txBody>
      </p:sp>
    </p:spTree>
    <p:extLst>
      <p:ext uri="{BB962C8B-B14F-4D97-AF65-F5344CB8AC3E}">
        <p14:creationId xmlns:p14="http://schemas.microsoft.com/office/powerpoint/2010/main" val="425923597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7210D6-36E5-B11E-1FCE-CA396B20E8BD}"/>
            </a:ext>
          </a:extLst>
        </p:cNvPr>
        <p:cNvGrpSpPr/>
        <p:nvPr/>
      </p:nvGrpSpPr>
      <p:grpSpPr>
        <a:xfrm>
          <a:off x="0" y="0"/>
          <a:ext cx="0" cy="0"/>
          <a:chOff x="0" y="0"/>
          <a:chExt cx="0" cy="0"/>
        </a:xfrm>
      </p:grpSpPr>
      <p:sp>
        <p:nvSpPr>
          <p:cNvPr id="9" name="Téglalap 8">
            <a:extLst>
              <a:ext uri="{FF2B5EF4-FFF2-40B4-BE49-F238E27FC236}">
                <a16:creationId xmlns:a16="http://schemas.microsoft.com/office/drawing/2014/main" id="{BD0CA491-7A2A-7D94-D832-6CC5375498AB}"/>
              </a:ext>
            </a:extLst>
          </p:cNvPr>
          <p:cNvSpPr/>
          <p:nvPr/>
        </p:nvSpPr>
        <p:spPr>
          <a:xfrm>
            <a:off x="11559396" y="0"/>
            <a:ext cx="632604"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useBgFill="1">
        <p:nvSpPr>
          <p:cNvPr id="40"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3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Rectangle 3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CA4FFF6F-416B-6B18-34C4-84C3B274B435}"/>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defTabSz="914400"/>
            <a:r>
              <a:rPr lang="en-US" sz="2800" kern="1200" dirty="0">
                <a:solidFill>
                  <a:srgbClr val="FFFFFF"/>
                </a:solidFill>
                <a:latin typeface="+mj-lt"/>
                <a:ea typeface="+mj-ea"/>
                <a:cs typeface="+mj-cs"/>
              </a:rPr>
              <a:t>HANDLING ϵ-PRODUCTIONS</a:t>
            </a:r>
          </a:p>
        </p:txBody>
      </p:sp>
      <p:sp>
        <p:nvSpPr>
          <p:cNvPr id="4" name="Dia számának helye 3">
            <a:extLst>
              <a:ext uri="{FF2B5EF4-FFF2-40B4-BE49-F238E27FC236}">
                <a16:creationId xmlns:a16="http://schemas.microsoft.com/office/drawing/2014/main" id="{91E3D9DD-D418-E23D-2F0D-57E1D4E89E7F}"/>
              </a:ext>
            </a:extLst>
          </p:cNvPr>
          <p:cNvSpPr>
            <a:spLocks noGrp="1"/>
          </p:cNvSpPr>
          <p:nvPr>
            <p:ph type="sldNum" sz="quarter" idx="11"/>
          </p:nvPr>
        </p:nvSpPr>
        <p:spPr>
          <a:xfrm>
            <a:off x="11704320" y="6455664"/>
            <a:ext cx="448056" cy="365125"/>
          </a:xfrm>
        </p:spPr>
        <p:txBody>
          <a:bodyPr vert="horz" lIns="91440" tIns="45720" rIns="91440" bIns="45720" rtlCol="0" anchor="ctr">
            <a:normAutofit/>
          </a:bodyPr>
          <a:lstStyle/>
          <a:p>
            <a:pPr algn="r" defTabSz="914400">
              <a:spcAft>
                <a:spcPts val="600"/>
              </a:spcAft>
            </a:pPr>
            <a:fld id="{CF6F24BE-8BEB-403A-BDCC-38E201D0662D}" type="slidenum">
              <a:rPr lang="en-US" sz="1100">
                <a:solidFill>
                  <a:schemeClr val="tx1">
                    <a:lumMod val="50000"/>
                    <a:lumOff val="50000"/>
                  </a:schemeClr>
                </a:solidFill>
              </a:rPr>
              <a:pPr algn="r" defTabSz="914400">
                <a:spcAft>
                  <a:spcPts val="600"/>
                </a:spcAft>
              </a:pPr>
              <a:t>9</a:t>
            </a:fld>
            <a:endParaRPr lang="en-US" sz="1100">
              <a:solidFill>
                <a:schemeClr val="tx1">
                  <a:lumMod val="50000"/>
                  <a:lumOff val="50000"/>
                </a:schemeClr>
              </a:solidFill>
            </a:endParaRPr>
          </a:p>
        </p:txBody>
      </p:sp>
      <p:graphicFrame>
        <p:nvGraphicFramePr>
          <p:cNvPr id="23" name="Rectangle 1">
            <a:extLst>
              <a:ext uri="{FF2B5EF4-FFF2-40B4-BE49-F238E27FC236}">
                <a16:creationId xmlns:a16="http://schemas.microsoft.com/office/drawing/2014/main" id="{16E168A8-5B4F-15E5-BB67-AE5FD3153874}"/>
              </a:ext>
            </a:extLst>
          </p:cNvPr>
          <p:cNvGraphicFramePr/>
          <p:nvPr>
            <p:extLst>
              <p:ext uri="{D42A27DB-BD31-4B8C-83A1-F6EECF244321}">
                <p14:modId xmlns:p14="http://schemas.microsoft.com/office/powerpoint/2010/main" val="17381627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084251"/>
      </p:ext>
    </p:extLst>
  </p:cSld>
  <p:clrMapOvr>
    <a:masterClrMapping/>
  </p:clrMapOvr>
  <p:transition spd="slow">
    <p:cover/>
  </p:transition>
</p:sld>
</file>

<file path=ppt/theme/theme1.xml><?xml version="1.0" encoding="utf-8"?>
<a:theme xmlns:a="http://schemas.openxmlformats.org/drawingml/2006/main" name="Csomag">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21"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1A07AAF-A768-4EFD-81C9-F42842BFC9FC}">
  <we:reference id="wa200005566" version="3.0.0.2" store="hu-HU"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TM10001115[[fn=Csomag]]</Template>
  <TotalTime>561</TotalTime>
  <Words>1357</Words>
  <Application>Microsoft Office PowerPoint</Application>
  <PresentationFormat>Szélesvásznú</PresentationFormat>
  <Paragraphs>154</Paragraphs>
  <Slides>13</Slides>
  <Notes>1</Notes>
  <HiddenSlides>0</HiddenSlides>
  <MMClips>0</MMClips>
  <ScaleCrop>false</ScaleCrop>
  <HeadingPairs>
    <vt:vector size="6" baseType="variant">
      <vt:variant>
        <vt:lpstr>Használt betűtípusok</vt:lpstr>
      </vt:variant>
      <vt:variant>
        <vt:i4>7</vt:i4>
      </vt:variant>
      <vt:variant>
        <vt:lpstr>Téma</vt:lpstr>
      </vt:variant>
      <vt:variant>
        <vt:i4>2</vt:i4>
      </vt:variant>
      <vt:variant>
        <vt:lpstr>Diacímek</vt:lpstr>
      </vt:variant>
      <vt:variant>
        <vt:i4>13</vt:i4>
      </vt:variant>
    </vt:vector>
  </HeadingPairs>
  <TitlesOfParts>
    <vt:vector size="22" baseType="lpstr">
      <vt:lpstr>Aptos</vt:lpstr>
      <vt:lpstr>Arial</vt:lpstr>
      <vt:lpstr>Cascadia Mono SemiBold</vt:lpstr>
      <vt:lpstr>Gill Sans MT</vt:lpstr>
      <vt:lpstr>Montserrat ExtraBold</vt:lpstr>
      <vt:lpstr>Open Sans</vt:lpstr>
      <vt:lpstr>Times New Roman</vt:lpstr>
      <vt:lpstr>Csomag</vt:lpstr>
      <vt:lpstr>Ocean</vt:lpstr>
      <vt:lpstr>PARSING</vt:lpstr>
      <vt:lpstr>Introduction to PARSING</vt:lpstr>
      <vt:lpstr>PARSING IN COMPILERS</vt:lpstr>
      <vt:lpstr>TYPES OF PARSING METHODS</vt:lpstr>
      <vt:lpstr>PowerPoint-bemutató</vt:lpstr>
      <vt:lpstr>RECURSIVE-DESCENT PARSING</vt:lpstr>
      <vt:lpstr>PREDICTIVE PARSING</vt:lpstr>
      <vt:lpstr>FIRST SETS IN PREDICTIVE PARSING</vt:lpstr>
      <vt:lpstr>HANDLING ϵ-PRODUCTIONS</vt:lpstr>
      <vt:lpstr>Designing a PREDICTIVE PARSER</vt:lpstr>
      <vt:lpstr>LEFT RECURSION</vt:lpstr>
      <vt:lpstr>SUMMARY OF PARSING TYPES</vt:lpstr>
      <vt:lpstr>Applications of Parsing in Compilers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Dobozy</dc:creator>
  <cp:lastModifiedBy>Daniel Dobozy</cp:lastModifiedBy>
  <cp:revision>39</cp:revision>
  <dcterms:created xsi:type="dcterms:W3CDTF">2024-11-02T13:57:31Z</dcterms:created>
  <dcterms:modified xsi:type="dcterms:W3CDTF">2024-11-06T19:54:48Z</dcterms:modified>
</cp:coreProperties>
</file>