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 smtClean="0"/>
              <a:t>Magasszintű programozási nyelvek</a:t>
            </a:r>
            <a:r>
              <a:rPr lang="en-US" dirty="0" smtClean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34695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2018. 10. 15.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1009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2018. 10. 15.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441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10/15/2018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249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2018. 10. 15.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8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2018. 10. 15.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093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D4EFC-0492-4253-AD6B-DA73CA1A4DEF}" type="datetimeFigureOut">
              <a:rPr lang="hu-HU" smtClean="0"/>
              <a:t>2018. 10. 15.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4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1D8D4EFC-0492-4253-AD6B-DA73CA1A4DEF}" type="datetimeFigureOut">
              <a:rPr lang="hu-HU" smtClean="0"/>
              <a:t>2018. 10. 15.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387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2018. 10. 15.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746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2018. 10. 15.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053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4EFC-0492-4253-AD6B-DA73CA1A4DEF}" type="datetimeFigureOut">
              <a:rPr lang="hu-HU" smtClean="0"/>
              <a:t>2018. 10. 15.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846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2018. 10. 15.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070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Véletlen számok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Véletlen számok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programunk adatokat általában billentyűzetről, fájlból, adatbázisból, stb. olvas.</a:t>
            </a:r>
          </a:p>
          <a:p>
            <a:pPr marL="0" indent="0">
              <a:buNone/>
            </a:pPr>
            <a:r>
              <a:rPr lang="hu-HU" dirty="0"/>
              <a:t>Néha szükségünk van </a:t>
            </a:r>
            <a:r>
              <a:rPr lang="hu-HU" b="1" dirty="0"/>
              <a:t>véletlenszerűen generált </a:t>
            </a:r>
            <a:r>
              <a:rPr lang="hu-HU" dirty="0"/>
              <a:t>adatra.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.NET-</a:t>
            </a:r>
            <a:r>
              <a:rPr lang="hu-HU" dirty="0" err="1"/>
              <a:t>ben</a:t>
            </a:r>
            <a:r>
              <a:rPr lang="hu-HU" dirty="0"/>
              <a:t> egy </a:t>
            </a:r>
            <a:r>
              <a:rPr lang="hu-HU" b="1" dirty="0"/>
              <a:t>Random</a:t>
            </a:r>
            <a:r>
              <a:rPr lang="hu-HU" dirty="0"/>
              <a:t> típusú változót használunk random szám generálására.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dirty="0"/>
              <a:t>Random</a:t>
            </a:r>
            <a:r>
              <a:rPr lang="hu-HU" dirty="0"/>
              <a:t>: A .</a:t>
            </a:r>
            <a:r>
              <a:rPr lang="hu-HU" smtClean="0"/>
              <a:t>NET keretrendszer </a:t>
            </a:r>
            <a:r>
              <a:rPr lang="hu-HU" dirty="0"/>
              <a:t>egy osztálya.</a:t>
            </a:r>
          </a:p>
          <a:p>
            <a:pPr marL="0" indent="0">
              <a:buNone/>
            </a:pPr>
            <a:r>
              <a:rPr lang="hu-HU" b="1" dirty="0" err="1"/>
              <a:t>new</a:t>
            </a:r>
            <a:r>
              <a:rPr lang="hu-HU" dirty="0"/>
              <a:t>: Az osztály egy új példányát állítja elő.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191680" y="4419960"/>
            <a:ext cx="5760640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 egészek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A Random osztály </a:t>
            </a:r>
            <a:r>
              <a:rPr lang="hu-HU" b="1" dirty="0" err="1"/>
              <a:t>Next</a:t>
            </a:r>
            <a:r>
              <a:rPr lang="hu-HU" b="1" dirty="0"/>
              <a:t>(…)</a:t>
            </a:r>
            <a:r>
              <a:rPr lang="hu-HU" dirty="0"/>
              <a:t> függvénye legenerálja a „következő” random egészt.</a:t>
            </a:r>
          </a:p>
          <a:p>
            <a:pPr marL="0" indent="0">
              <a:buNone/>
            </a:pPr>
            <a:r>
              <a:rPr lang="hu-HU" dirty="0"/>
              <a:t>Többféle paraméterezés:</a:t>
            </a:r>
          </a:p>
          <a:p>
            <a:r>
              <a:rPr lang="hu-HU" b="1" dirty="0" err="1"/>
              <a:t>Next</a:t>
            </a:r>
            <a:r>
              <a:rPr lang="hu-HU" b="1" dirty="0"/>
              <a:t>(</a:t>
            </a:r>
            <a:r>
              <a:rPr lang="hu-HU" b="1" dirty="0" err="1"/>
              <a:t>x,y</a:t>
            </a:r>
            <a:r>
              <a:rPr lang="hu-HU" b="1" dirty="0"/>
              <a:t>)</a:t>
            </a:r>
            <a:r>
              <a:rPr lang="hu-HU" dirty="0"/>
              <a:t>: int az [</a:t>
            </a:r>
            <a:r>
              <a:rPr lang="hu-HU" dirty="0" err="1"/>
              <a:t>x,y</a:t>
            </a:r>
            <a:r>
              <a:rPr lang="hu-HU" dirty="0"/>
              <a:t>) intervallumban</a:t>
            </a:r>
          </a:p>
          <a:p>
            <a:endParaRPr lang="hu-HU" dirty="0"/>
          </a:p>
          <a:p>
            <a:endParaRPr lang="hu-HU" b="1" dirty="0" smtClean="0"/>
          </a:p>
          <a:p>
            <a:r>
              <a:rPr lang="hu-HU" b="1" dirty="0" err="1" smtClean="0"/>
              <a:t>Next</a:t>
            </a:r>
            <a:r>
              <a:rPr lang="hu-HU" b="1" dirty="0" smtClean="0"/>
              <a:t>(y</a:t>
            </a:r>
            <a:r>
              <a:rPr lang="hu-HU" b="1" dirty="0"/>
              <a:t>)</a:t>
            </a:r>
            <a:r>
              <a:rPr lang="hu-HU" dirty="0"/>
              <a:t>: int a [0,y) intervallumban</a:t>
            </a:r>
          </a:p>
          <a:p>
            <a:endParaRPr lang="hu-HU" dirty="0"/>
          </a:p>
          <a:p>
            <a:endParaRPr lang="hu-HU" b="1" dirty="0" smtClean="0"/>
          </a:p>
          <a:p>
            <a:r>
              <a:rPr lang="hu-HU" b="1" dirty="0" err="1" smtClean="0"/>
              <a:t>Next</a:t>
            </a:r>
            <a:r>
              <a:rPr lang="hu-HU" b="1" dirty="0"/>
              <a:t>()</a:t>
            </a:r>
            <a:r>
              <a:rPr lang="hu-HU" dirty="0"/>
              <a:t>: egy nemnegatív int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25272" y="3585584"/>
            <a:ext cx="5025720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v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rnd.Next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(-20,20);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261352" y="3585584"/>
            <a:ext cx="4866896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v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lehet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-20,-19,…,-1,0,1,…,19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25272" y="5140048"/>
            <a:ext cx="5025720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 v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rnd.Next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261352" y="5140048"/>
            <a:ext cx="4866896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v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lehet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0,1,…,98,99</a:t>
            </a:r>
          </a:p>
        </p:txBody>
      </p:sp>
    </p:spTree>
    <p:extLst>
      <p:ext uri="{BB962C8B-B14F-4D97-AF65-F5344CB8AC3E}">
        <p14:creationId xmlns:p14="http://schemas.microsoft.com/office/powerpoint/2010/main" val="24976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 </a:t>
            </a:r>
            <a:r>
              <a:rPr lang="hu-HU" dirty="0" smtClean="0"/>
              <a:t>lebegőpontos számok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Random </a:t>
            </a:r>
            <a:r>
              <a:rPr lang="hu-HU" dirty="0" err="1"/>
              <a:t>double</a:t>
            </a:r>
            <a:r>
              <a:rPr lang="hu-HU" dirty="0"/>
              <a:t> generálása:</a:t>
            </a:r>
          </a:p>
          <a:p>
            <a:r>
              <a:rPr lang="hu-HU" b="1" dirty="0" err="1"/>
              <a:t>NextDouble</a:t>
            </a:r>
            <a:r>
              <a:rPr lang="hu-HU" b="1" dirty="0"/>
              <a:t>()</a:t>
            </a:r>
            <a:r>
              <a:rPr lang="hu-HU" dirty="0"/>
              <a:t>: </a:t>
            </a:r>
            <a:r>
              <a:rPr lang="hu-HU" dirty="0" err="1"/>
              <a:t>double</a:t>
            </a:r>
            <a:r>
              <a:rPr lang="hu-HU" dirty="0"/>
              <a:t> a [0,1) intervallumban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Mivel az eredmény </a:t>
            </a:r>
            <a:r>
              <a:rPr lang="hu-HU" dirty="0" err="1"/>
              <a:t>double</a:t>
            </a:r>
            <a:r>
              <a:rPr lang="hu-HU" dirty="0"/>
              <a:t>, egy </a:t>
            </a:r>
            <a:r>
              <a:rPr lang="hu-HU" dirty="0" err="1"/>
              <a:t>max</a:t>
            </a:r>
            <a:r>
              <a:rPr lang="hu-HU" dirty="0"/>
              <a:t>. 15 számjegyű valós számot kapunk.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929560" y="2823216"/>
            <a:ext cx="5812104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rnd.NextDouble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929560" y="3734176"/>
            <a:ext cx="5812104" cy="86409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v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lehet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0.0, …, 0.9999…9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v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nem érheti el az 1.0-át!</a:t>
            </a:r>
            <a:endParaRPr lang="hu-HU" altLang="hu-HU" sz="2400" b="1" dirty="0" smtClean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Tetszőleges random </a:t>
            </a:r>
            <a:r>
              <a:rPr lang="hu-HU" dirty="0" err="1"/>
              <a:t>double-ök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Hogyan generáljunk </a:t>
            </a:r>
            <a:r>
              <a:rPr lang="hu-HU" dirty="0" err="1"/>
              <a:t>double</a:t>
            </a:r>
            <a:r>
              <a:rPr lang="hu-HU" dirty="0"/>
              <a:t>-t egy tetszőleges intervallumban (nem pedig csak a [0,1)-</a:t>
            </a:r>
            <a:r>
              <a:rPr lang="hu-HU" dirty="0" err="1"/>
              <a:t>ben</a:t>
            </a:r>
            <a:r>
              <a:rPr lang="hu-HU" dirty="0"/>
              <a:t>)?</a:t>
            </a:r>
          </a:p>
          <a:p>
            <a:pPr marL="0" indent="0">
              <a:buNone/>
            </a:pPr>
            <a:r>
              <a:rPr lang="hu-HU" dirty="0"/>
              <a:t>Kétféleképpen: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Generálj random int-et és </a:t>
            </a:r>
            <a:r>
              <a:rPr lang="hu-HU" dirty="0" err="1"/>
              <a:t>oszd</a:t>
            </a:r>
            <a:r>
              <a:rPr lang="hu-HU" dirty="0"/>
              <a:t> el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2" y="3653140"/>
            <a:ext cx="7256856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rnd.Next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(500,801) / 100;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92783" y="4426936"/>
            <a:ext cx="5275879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v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lehet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5.0, 6.0, 7.0, 8.0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99592" y="5279908"/>
            <a:ext cx="7256856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rnd.Next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(500,801) / 100.0;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192783" y="6093868"/>
            <a:ext cx="5275879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v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lehet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5.0, 5.01, …, 7.99, 8.0</a:t>
            </a:r>
          </a:p>
        </p:txBody>
      </p:sp>
    </p:spTree>
    <p:extLst>
      <p:ext uri="{BB962C8B-B14F-4D97-AF65-F5344CB8AC3E}">
        <p14:creationId xmlns:p14="http://schemas.microsoft.com/office/powerpoint/2010/main" val="128285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Tetszőleges random </a:t>
            </a:r>
            <a:r>
              <a:rPr lang="hu-HU" dirty="0" err="1"/>
              <a:t>double-ök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hu-HU" dirty="0"/>
              <a:t>Generálj random </a:t>
            </a:r>
            <a:r>
              <a:rPr lang="hu-HU" dirty="0" err="1"/>
              <a:t>double</a:t>
            </a:r>
            <a:r>
              <a:rPr lang="hu-HU" dirty="0"/>
              <a:t>-t és szorozd meg</a:t>
            </a:r>
            <a:r>
              <a:rPr lang="hu-HU" dirty="0" smtClean="0"/>
              <a:t>!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99591" y="2708920"/>
            <a:ext cx="7684572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rnd.NextDouble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853947" y="3543295"/>
            <a:ext cx="6293924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v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lehet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0.0, 0.0000…1, …, 99.9999…9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99591" y="4761148"/>
            <a:ext cx="7684572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rnd.NextDouble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200 - 100;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853947" y="5595523"/>
            <a:ext cx="6293924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v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lehet </a:t>
            </a: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-100.0, …, 99.9999…9</a:t>
            </a:r>
          </a:p>
        </p:txBody>
      </p:sp>
    </p:spTree>
    <p:extLst>
      <p:ext uri="{BB962C8B-B14F-4D97-AF65-F5344CB8AC3E}">
        <p14:creationId xmlns:p14="http://schemas.microsoft.com/office/powerpoint/2010/main" val="141000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generálódnak </a:t>
            </a:r>
            <a:r>
              <a:rPr lang="hu-HU" dirty="0" smtClean="0"/>
              <a:t>a random </a:t>
            </a:r>
            <a:r>
              <a:rPr lang="hu-HU" dirty="0"/>
              <a:t>számok?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Nincs olyan, hogy (ténylegesen) random szám!</a:t>
            </a:r>
          </a:p>
          <a:p>
            <a:r>
              <a:rPr lang="hu-HU" dirty="0"/>
              <a:t>A számítógép csak  determinisztikusan képes működni (elméletileg)</a:t>
            </a:r>
          </a:p>
          <a:p>
            <a:r>
              <a:rPr lang="hu-HU" dirty="0"/>
              <a:t>A </a:t>
            </a:r>
            <a:r>
              <a:rPr lang="hu-HU" dirty="0" err="1"/>
              <a:t>Next</a:t>
            </a:r>
            <a:r>
              <a:rPr lang="hu-HU" dirty="0"/>
              <a:t>() függvény a számokat egy jól meghatározott sorozatból veszi.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Egy </a:t>
            </a:r>
            <a:r>
              <a:rPr lang="hu-HU" dirty="0" err="1"/>
              <a:t>seed</a:t>
            </a:r>
            <a:r>
              <a:rPr lang="hu-HU" dirty="0"/>
              <a:t> értéket kell megadni: </a:t>
            </a:r>
            <a:r>
              <a:rPr lang="hu-HU" b="1" dirty="0"/>
              <a:t>s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Az s-</a:t>
            </a:r>
            <a:r>
              <a:rPr lang="hu-HU" dirty="0" err="1"/>
              <a:t>ből</a:t>
            </a:r>
            <a:r>
              <a:rPr lang="hu-HU" dirty="0"/>
              <a:t> legenerál egy x értéket és beskálázza a megadott intervallumba.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Az x-</a:t>
            </a:r>
            <a:r>
              <a:rPr lang="hu-HU" dirty="0" err="1"/>
              <a:t>ből</a:t>
            </a:r>
            <a:r>
              <a:rPr lang="hu-HU" dirty="0"/>
              <a:t> legenerál egy y értéket </a:t>
            </a:r>
            <a:r>
              <a:rPr lang="hu-HU" dirty="0" smtClean="0"/>
              <a:t>és …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115616" y="6061000"/>
            <a:ext cx="72008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  <a:latin typeface="+mj-lt"/>
              </a:rPr>
              <a:t>s</a:t>
            </a:r>
            <a:endParaRPr lang="hu-H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4234636" y="6036419"/>
            <a:ext cx="72008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  <a:latin typeface="+mj-lt"/>
              </a:rPr>
              <a:t>x</a:t>
            </a:r>
            <a:endParaRPr lang="hu-H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Lekerekített téglalap 5"/>
          <p:cNvSpPr/>
          <p:nvPr/>
        </p:nvSpPr>
        <p:spPr>
          <a:xfrm>
            <a:off x="7524924" y="6045596"/>
            <a:ext cx="72008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  <a:latin typeface="+mj-lt"/>
              </a:rPr>
              <a:t>y</a:t>
            </a:r>
            <a:endParaRPr lang="hu-HU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Jobbra nyíl 6"/>
          <p:cNvSpPr/>
          <p:nvPr/>
        </p:nvSpPr>
        <p:spPr>
          <a:xfrm>
            <a:off x="2365150" y="6141454"/>
            <a:ext cx="1463040" cy="4563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sp>
        <p:nvSpPr>
          <p:cNvPr id="8" name="Jobbra nyíl 7"/>
          <p:cNvSpPr/>
          <p:nvPr/>
        </p:nvSpPr>
        <p:spPr>
          <a:xfrm>
            <a:off x="5532120" y="6132277"/>
            <a:ext cx="1463040" cy="4563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sp>
        <p:nvSpPr>
          <p:cNvPr id="9" name="Jobbra nyíl 8"/>
          <p:cNvSpPr/>
          <p:nvPr/>
        </p:nvSpPr>
        <p:spPr>
          <a:xfrm>
            <a:off x="8734780" y="6156858"/>
            <a:ext cx="1463040" cy="456356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latin typeface="+mj-lt"/>
            </a:endParaRPr>
          </a:p>
        </p:txBody>
      </p:sp>
      <p:sp>
        <p:nvSpPr>
          <p:cNvPr id="10" name="Lekerekített téglalap 9"/>
          <p:cNvSpPr/>
          <p:nvPr/>
        </p:nvSpPr>
        <p:spPr>
          <a:xfrm>
            <a:off x="10621864" y="6045596"/>
            <a:ext cx="720080" cy="6480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  <a:latin typeface="+mj-lt"/>
              </a:rPr>
              <a:t>…</a:t>
            </a:r>
            <a:endParaRPr lang="hu-HU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291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adjuk meg a </a:t>
            </a:r>
            <a:r>
              <a:rPr lang="hu-HU" dirty="0" err="1"/>
              <a:t>seed</a:t>
            </a:r>
            <a:r>
              <a:rPr lang="hu-HU" dirty="0"/>
              <a:t> értéket?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Random példány létrehozásakor:</a:t>
            </a:r>
            <a:br>
              <a:rPr lang="hu-HU" dirty="0"/>
            </a:br>
            <a:r>
              <a:rPr lang="hu-HU" b="1" dirty="0" err="1"/>
              <a:t>new</a:t>
            </a:r>
            <a:r>
              <a:rPr lang="hu-HU" b="1" dirty="0"/>
              <a:t> Random(</a:t>
            </a:r>
            <a:r>
              <a:rPr lang="hu-HU" b="1" dirty="0" err="1"/>
              <a:t>seed</a:t>
            </a:r>
            <a:r>
              <a:rPr lang="hu-HU" b="1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Mi történik, ha nem adunk meg </a:t>
            </a:r>
            <a:r>
              <a:rPr lang="hu-HU" dirty="0" err="1"/>
              <a:t>seed</a:t>
            </a:r>
            <a:r>
              <a:rPr lang="hu-HU" dirty="0"/>
              <a:t>-et?</a:t>
            </a:r>
          </a:p>
          <a:p>
            <a:r>
              <a:rPr lang="hu-HU" dirty="0"/>
              <a:t>A </a:t>
            </a:r>
            <a:r>
              <a:rPr lang="hu-HU" dirty="0" err="1"/>
              <a:t>seed</a:t>
            </a:r>
            <a:r>
              <a:rPr lang="hu-HU" dirty="0"/>
              <a:t> automatikusan </a:t>
            </a:r>
            <a:r>
              <a:rPr lang="hu-HU" dirty="0" err="1"/>
              <a:t>generálódik</a:t>
            </a:r>
            <a:r>
              <a:rPr lang="hu-HU" dirty="0"/>
              <a:t> a számítógép belső órájából.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Csak </a:t>
            </a:r>
            <a:r>
              <a:rPr lang="hu-HU" dirty="0"/>
              <a:t>1 db. Random példányt használj a programodban!</a:t>
            </a:r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1560" y="2780928"/>
            <a:ext cx="5542352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290216" y="2780928"/>
            <a:ext cx="2664296" cy="54006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/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+mj-lt"/>
                <a:cs typeface="Courier New" panose="02070309020205020404" pitchFamily="49" charset="0"/>
              </a:rPr>
              <a:t>A </a:t>
            </a:r>
            <a:r>
              <a:rPr lang="hu-HU" altLang="hu-HU" sz="2400" b="1" dirty="0" err="1" smtClean="0">
                <a:latin typeface="+mj-lt"/>
                <a:cs typeface="Courier New" panose="02070309020205020404" pitchFamily="49" charset="0"/>
              </a:rPr>
              <a:t>seed</a:t>
            </a:r>
            <a:r>
              <a:rPr lang="hu-HU" altLang="hu-HU" sz="2400" b="1" smtClean="0">
                <a:latin typeface="+mj-lt"/>
                <a:cs typeface="Courier New" panose="02070309020205020404" pitchFamily="49" charset="0"/>
              </a:rPr>
              <a:t> 30</a:t>
            </a:r>
            <a:endParaRPr lang="hu-HU" altLang="hu-HU" sz="2400" b="1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29648" y="4965098"/>
            <a:ext cx="5624264" cy="54006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rnd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hu-HU" altLang="hu-H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86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2" id="{37A02DB9-F55C-472F-BDCD-B48A21DEB885}" vid="{1A88AA22-4251-44A9-832C-4AC5E53CE2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311</TotalTime>
  <Words>381</Words>
  <Application>Microsoft Office PowerPoint</Application>
  <PresentationFormat>Szélesvásznú</PresentationFormat>
  <Paragraphs>73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Véletlen számok</vt:lpstr>
      <vt:lpstr>Random egészek</vt:lpstr>
      <vt:lpstr>Random lebegőpontos számok</vt:lpstr>
      <vt:lpstr>Tetszőleges random double-ök</vt:lpstr>
      <vt:lpstr>Tetszőleges random double-ök</vt:lpstr>
      <vt:lpstr>Hogyan generálódnak a random számok?</vt:lpstr>
      <vt:lpstr>Hogyan adjuk meg a seed értéket?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Gergely Kovasznai</cp:lastModifiedBy>
  <cp:revision>168</cp:revision>
  <dcterms:created xsi:type="dcterms:W3CDTF">2018-09-19T12:45:33Z</dcterms:created>
  <dcterms:modified xsi:type="dcterms:W3CDTF">2018-10-15T18:55:04Z</dcterms:modified>
</cp:coreProperties>
</file>