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2016.02.04.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2016.02.04.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2016.02.04.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Alapelvek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OOP =</a:t>
            </a:r>
            <a:br>
              <a:rPr lang="hu-HU" dirty="0" smtClean="0"/>
            </a:br>
            <a:r>
              <a:rPr lang="hu-HU" dirty="0" smtClean="0"/>
              <a:t>Objektum-orientált programozás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Adatmodell: rekordok = osztályok (</a:t>
            </a:r>
            <a:r>
              <a:rPr lang="hu-HU" dirty="0" err="1" smtClean="0"/>
              <a:t>class</a:t>
            </a:r>
            <a:r>
              <a:rPr lang="hu-HU" dirty="0" smtClean="0"/>
              <a:t>)</a:t>
            </a:r>
          </a:p>
          <a:p>
            <a:r>
              <a:rPr lang="hu-HU" dirty="0" smtClean="0"/>
              <a:t>Algoritmus:</a:t>
            </a:r>
            <a:br>
              <a:rPr lang="hu-HU" dirty="0" smtClean="0"/>
            </a:br>
            <a:r>
              <a:rPr lang="hu-HU" dirty="0" smtClean="0"/>
              <a:t>eljárások, függvények = metódusok</a:t>
            </a:r>
          </a:p>
          <a:p>
            <a:r>
              <a:rPr lang="hu-HU" u="sng" dirty="0" smtClean="0"/>
              <a:t>OOP célja: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adatmodell+algoritmus szorosabb integrációja</a:t>
            </a:r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OOP 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Alan Kay fektette le az OOP alapelveket diplomamunkájában 1969-ben</a:t>
            </a:r>
          </a:p>
          <a:p>
            <a:r>
              <a:rPr lang="hu-HU" dirty="0" smtClean="0"/>
              <a:t>Xerox Palo </a:t>
            </a:r>
            <a:r>
              <a:rPr lang="hu-HU" dirty="0" err="1" smtClean="0"/>
              <a:t>Alto-i</a:t>
            </a:r>
            <a:r>
              <a:rPr lang="hu-HU" dirty="0" smtClean="0"/>
              <a:t> kutatóközpontja:</a:t>
            </a:r>
          </a:p>
          <a:p>
            <a:pPr lvl="1"/>
            <a:r>
              <a:rPr lang="hu-HU" dirty="0" smtClean="0"/>
              <a:t>forradalmi kísérleti fejlesztések: GUI, egér, hálózat</a:t>
            </a:r>
          </a:p>
          <a:p>
            <a:pPr lvl="1"/>
            <a:r>
              <a:rPr lang="hu-HU" dirty="0" err="1" smtClean="0"/>
              <a:t>SmallTalk</a:t>
            </a:r>
            <a:r>
              <a:rPr lang="hu-HU" dirty="0" smtClean="0"/>
              <a:t> OOP nyelv</a:t>
            </a:r>
          </a:p>
          <a:p>
            <a:pPr lvl="1"/>
            <a:r>
              <a:rPr lang="hu-HU" dirty="0" smtClean="0"/>
              <a:t>Xerox PARC személyi számítógép</a:t>
            </a:r>
          </a:p>
          <a:p>
            <a:pPr lvl="1"/>
            <a:r>
              <a:rPr lang="hu-HU" dirty="0" smtClean="0"/>
              <a:t>„inspirálta” az Apple-t (Macintosh) és a </a:t>
            </a:r>
            <a:r>
              <a:rPr lang="hu-HU" dirty="0" err="1" smtClean="0"/>
              <a:t>Microsoft-ot</a:t>
            </a:r>
            <a:r>
              <a:rPr lang="hu-HU" dirty="0" smtClean="0"/>
              <a:t> (Windows)</a:t>
            </a:r>
          </a:p>
        </p:txBody>
      </p:sp>
    </p:spTree>
    <p:extLst>
      <p:ext uri="{BB962C8B-B14F-4D97-AF65-F5344CB8AC3E}">
        <p14:creationId xmlns:p14="http://schemas.microsoft.com/office/powerpoint/2010/main" val="4934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OOP 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Meglévő </a:t>
            </a:r>
            <a:r>
              <a:rPr lang="hu-HU" dirty="0" err="1"/>
              <a:t>eljárásorientált</a:t>
            </a:r>
            <a:r>
              <a:rPr lang="hu-HU" dirty="0"/>
              <a:t> nyelveket bővítik OOP </a:t>
            </a:r>
            <a:r>
              <a:rPr lang="hu-HU" dirty="0" smtClean="0"/>
              <a:t>lehetőségekkel:</a:t>
            </a:r>
          </a:p>
          <a:p>
            <a:pPr lvl="1"/>
            <a:r>
              <a:rPr lang="hu-HU" dirty="0" smtClean="0"/>
              <a:t>pl. Pascal -&gt; </a:t>
            </a:r>
            <a:r>
              <a:rPr lang="hu-HU" dirty="0" err="1" smtClean="0"/>
              <a:t>Object</a:t>
            </a:r>
            <a:r>
              <a:rPr lang="hu-HU" dirty="0" smtClean="0"/>
              <a:t> Pascal, Delphi</a:t>
            </a:r>
          </a:p>
          <a:p>
            <a:pPr lvl="1"/>
            <a:r>
              <a:rPr lang="hu-HU" dirty="0" smtClean="0"/>
              <a:t>pl. C -&gt; C++</a:t>
            </a:r>
          </a:p>
          <a:p>
            <a:r>
              <a:rPr lang="hu-HU" dirty="0"/>
              <a:t>Új, tisztán </a:t>
            </a:r>
            <a:r>
              <a:rPr lang="hu-HU" dirty="0" smtClean="0"/>
              <a:t>OOP </a:t>
            </a:r>
            <a:r>
              <a:rPr lang="hu-HU" dirty="0"/>
              <a:t>nyelveket </a:t>
            </a:r>
            <a:r>
              <a:rPr lang="hu-HU" dirty="0" smtClean="0"/>
              <a:t>terveznek</a:t>
            </a:r>
          </a:p>
          <a:p>
            <a:pPr lvl="1"/>
            <a:r>
              <a:rPr lang="hu-HU" dirty="0" smtClean="0"/>
              <a:t>pl. Java, C#</a:t>
            </a:r>
          </a:p>
        </p:txBody>
      </p:sp>
    </p:spTree>
    <p:extLst>
      <p:ext uri="{BB962C8B-B14F-4D97-AF65-F5344CB8AC3E}">
        <p14:creationId xmlns:p14="http://schemas.microsoft.com/office/powerpoint/2010/main" val="4776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OOP alapfogalmak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(</a:t>
            </a:r>
            <a:r>
              <a:rPr lang="hu-HU" dirty="0" smtClean="0"/>
              <a:t>Objektum)</a:t>
            </a:r>
            <a:r>
              <a:rPr lang="hu-HU" b="1" u="sng" dirty="0" smtClean="0"/>
              <a:t>Osztály</a:t>
            </a:r>
            <a:r>
              <a:rPr lang="hu-HU" b="1" u="sng" dirty="0" smtClean="0"/>
              <a:t>:</a:t>
            </a:r>
            <a:r>
              <a:rPr lang="hu-HU" dirty="0" smtClean="0"/>
              <a:t> típusdefiníció, mely mezőket és metódusokat tartalmaz</a:t>
            </a:r>
          </a:p>
          <a:p>
            <a:r>
              <a:rPr lang="hu-HU" b="1" u="sng" dirty="0" smtClean="0"/>
              <a:t>Mező:</a:t>
            </a:r>
            <a:r>
              <a:rPr lang="hu-HU" dirty="0" smtClean="0"/>
              <a:t> osztályban adattárolási feladata van, a változóknak felel meg.</a:t>
            </a:r>
          </a:p>
          <a:p>
            <a:r>
              <a:rPr lang="hu-HU" b="1" u="sng" dirty="0" smtClean="0"/>
              <a:t>Metódus:</a:t>
            </a:r>
            <a:r>
              <a:rPr lang="hu-HU" dirty="0" smtClean="0"/>
              <a:t> osztályban funkciókat testesít meg, eljárásoknak és függvényeknek felel meg.</a:t>
            </a:r>
          </a:p>
          <a:p>
            <a:r>
              <a:rPr lang="hu-HU" b="1" u="sng" dirty="0" smtClean="0"/>
              <a:t>Példányosítás:</a:t>
            </a:r>
            <a:r>
              <a:rPr lang="hu-HU" dirty="0" smtClean="0"/>
              <a:t> adott osztály típusú adathoz memóriafoglalása és inicializálás.</a:t>
            </a:r>
          </a:p>
          <a:p>
            <a:r>
              <a:rPr lang="hu-HU" b="1" u="sng" dirty="0" smtClean="0"/>
              <a:t>Objektum:</a:t>
            </a:r>
            <a:r>
              <a:rPr lang="hu-HU" dirty="0" smtClean="0"/>
              <a:t> adott osztály egy példánya.</a:t>
            </a:r>
          </a:p>
        </p:txBody>
      </p:sp>
    </p:spTree>
    <p:extLst>
      <p:ext uri="{BB962C8B-B14F-4D97-AF65-F5344CB8AC3E}">
        <p14:creationId xmlns:p14="http://schemas.microsoft.com/office/powerpoint/2010/main" val="38009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OOP alapfogalmak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u="sng" dirty="0" smtClean="0"/>
              <a:t>Konstruktor:</a:t>
            </a:r>
            <a:r>
              <a:rPr lang="hu-HU" dirty="0" smtClean="0"/>
              <a:t> osztály speciális metódusa, mely egy új példány inicializálását végzi.</a:t>
            </a:r>
          </a:p>
          <a:p>
            <a:r>
              <a:rPr lang="hu-HU" b="1" u="sng" dirty="0" err="1" smtClean="0"/>
              <a:t>Destruktor</a:t>
            </a:r>
            <a:r>
              <a:rPr lang="hu-HU" b="1" u="sng" dirty="0" smtClean="0"/>
              <a:t>:</a:t>
            </a:r>
            <a:r>
              <a:rPr lang="hu-HU" dirty="0" smtClean="0"/>
              <a:t> </a:t>
            </a:r>
            <a:r>
              <a:rPr lang="hu-HU" dirty="0"/>
              <a:t>osztály speciális metódusa, mely </a:t>
            </a:r>
            <a:r>
              <a:rPr lang="hu-HU" dirty="0" smtClean="0"/>
              <a:t>az objektum memóriában való felszabadítását végzi.</a:t>
            </a:r>
          </a:p>
          <a:p>
            <a:r>
              <a:rPr lang="hu-HU" b="1" u="sng" dirty="0" smtClean="0"/>
              <a:t>Adatrejtés:</a:t>
            </a:r>
            <a:r>
              <a:rPr lang="hu-HU" dirty="0" smtClean="0"/>
              <a:t> annak szabályozása, hogy az osztály mely mezői hogyan legyenek a külvilág számára elérhetőek (olvasható/írható).</a:t>
            </a:r>
          </a:p>
        </p:txBody>
      </p:sp>
    </p:spTree>
    <p:extLst>
      <p:ext uri="{BB962C8B-B14F-4D97-AF65-F5344CB8AC3E}">
        <p14:creationId xmlns:p14="http://schemas.microsoft.com/office/powerpoint/2010/main" val="36960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OOP alapelvek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u="sng" dirty="0" smtClean="0"/>
              <a:t>Egységbezárás </a:t>
            </a:r>
            <a:r>
              <a:rPr lang="hu-HU" u="sng" dirty="0" smtClean="0"/>
              <a:t>(</a:t>
            </a:r>
            <a:r>
              <a:rPr lang="hu-HU" u="sng" dirty="0" err="1" smtClean="0"/>
              <a:t>encapsulation</a:t>
            </a:r>
            <a:r>
              <a:rPr lang="hu-HU" u="sng" dirty="0" smtClean="0"/>
              <a:t>):</a:t>
            </a:r>
            <a:endParaRPr lang="hu-HU" dirty="0"/>
          </a:p>
          <a:p>
            <a:r>
              <a:rPr lang="hu-HU" dirty="0" smtClean="0"/>
              <a:t>Az osztály </a:t>
            </a:r>
            <a:r>
              <a:rPr lang="hu-HU" i="1" dirty="0" smtClean="0"/>
              <a:t>egyetlen egységként</a:t>
            </a:r>
            <a:r>
              <a:rPr lang="hu-HU" dirty="0" smtClean="0"/>
              <a:t> tartalmazza az adatokat (=mezők) és az őket kezelő metódusokat.</a:t>
            </a:r>
          </a:p>
          <a:p>
            <a:r>
              <a:rPr lang="hu-HU" dirty="0" smtClean="0"/>
              <a:t>A mezőket </a:t>
            </a:r>
            <a:r>
              <a:rPr lang="hu-HU" i="1" dirty="0" smtClean="0"/>
              <a:t>csak a metódusokon keresztül</a:t>
            </a:r>
            <a:r>
              <a:rPr lang="hu-HU" dirty="0" smtClean="0"/>
              <a:t> változtathatjuk meg, ellenőrzött módon.</a:t>
            </a:r>
          </a:p>
          <a:p>
            <a:r>
              <a:rPr lang="hu-HU" dirty="0" smtClean="0"/>
              <a:t>Az osztály felelős a saját állapota </a:t>
            </a:r>
            <a:r>
              <a:rPr lang="hu-HU" i="1" dirty="0" smtClean="0"/>
              <a:t>konzisztenciájának</a:t>
            </a:r>
            <a:r>
              <a:rPr lang="hu-HU" dirty="0" smtClean="0"/>
              <a:t> fenntartásában.</a:t>
            </a:r>
          </a:p>
        </p:txBody>
      </p:sp>
    </p:spTree>
    <p:extLst>
      <p:ext uri="{BB962C8B-B14F-4D97-AF65-F5344CB8AC3E}">
        <p14:creationId xmlns:p14="http://schemas.microsoft.com/office/powerpoint/2010/main" val="22547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OOP alapelvek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u="sng" dirty="0" smtClean="0"/>
              <a:t>Öröklődés </a:t>
            </a:r>
            <a:r>
              <a:rPr lang="hu-HU" u="sng" dirty="0" smtClean="0"/>
              <a:t>(</a:t>
            </a:r>
            <a:r>
              <a:rPr lang="hu-HU" u="sng" dirty="0" err="1" smtClean="0"/>
              <a:t>inheritance</a:t>
            </a:r>
            <a:r>
              <a:rPr lang="hu-HU" u="sng" dirty="0" smtClean="0"/>
              <a:t>):</a:t>
            </a:r>
            <a:endParaRPr lang="hu-HU" dirty="0"/>
          </a:p>
          <a:p>
            <a:r>
              <a:rPr lang="hu-HU" dirty="0" smtClean="0"/>
              <a:t>Egy már definiált osztályból (=</a:t>
            </a:r>
            <a:r>
              <a:rPr lang="hu-HU" i="1" dirty="0" smtClean="0"/>
              <a:t>ősosztály</a:t>
            </a:r>
            <a:r>
              <a:rPr lang="hu-HU" dirty="0" smtClean="0"/>
              <a:t>) új, hasonló osztályok (=</a:t>
            </a:r>
            <a:r>
              <a:rPr lang="hu-HU" i="1" dirty="0" smtClean="0"/>
              <a:t>gyerekosztály</a:t>
            </a:r>
            <a:r>
              <a:rPr lang="hu-HU" dirty="0" smtClean="0"/>
              <a:t>) kifejlesztése.</a:t>
            </a:r>
          </a:p>
          <a:p>
            <a:r>
              <a:rPr lang="hu-HU" dirty="0" smtClean="0"/>
              <a:t>A gyerekosztály </a:t>
            </a:r>
            <a:r>
              <a:rPr lang="hu-HU" i="1" dirty="0" smtClean="0"/>
              <a:t>örökli</a:t>
            </a:r>
            <a:r>
              <a:rPr lang="hu-HU" dirty="0" smtClean="0"/>
              <a:t> az ősosztály mezőit és metódusait.</a:t>
            </a:r>
          </a:p>
          <a:p>
            <a:r>
              <a:rPr lang="hu-HU" dirty="0" smtClean="0"/>
              <a:t>Ezeket a programozó felül is definiálhatja.</a:t>
            </a:r>
          </a:p>
        </p:txBody>
      </p:sp>
    </p:spTree>
    <p:extLst>
      <p:ext uri="{BB962C8B-B14F-4D97-AF65-F5344CB8AC3E}">
        <p14:creationId xmlns:p14="http://schemas.microsoft.com/office/powerpoint/2010/main" val="5268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OOP alapelvek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u="sng" dirty="0" smtClean="0"/>
              <a:t>Sokoldalúság </a:t>
            </a:r>
            <a:r>
              <a:rPr lang="hu-HU" u="sng" dirty="0" smtClean="0"/>
              <a:t>(</a:t>
            </a:r>
            <a:r>
              <a:rPr lang="hu-HU" u="sng" dirty="0" err="1" smtClean="0"/>
              <a:t>polymorphism</a:t>
            </a:r>
            <a:r>
              <a:rPr lang="hu-HU" u="sng" dirty="0" smtClean="0"/>
              <a:t>):</a:t>
            </a:r>
            <a:endParaRPr lang="hu-HU" dirty="0"/>
          </a:p>
          <a:p>
            <a:r>
              <a:rPr lang="hu-HU" dirty="0" smtClean="0"/>
              <a:t>Ha a gyerekosztály felülírja az ősosztály metódusát, ennek használata automatikusan történjen.</a:t>
            </a:r>
          </a:p>
        </p:txBody>
      </p:sp>
    </p:spTree>
    <p:extLst>
      <p:ext uri="{BB962C8B-B14F-4D97-AF65-F5344CB8AC3E}">
        <p14:creationId xmlns:p14="http://schemas.microsoft.com/office/powerpoint/2010/main" val="24980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304</Words>
  <Application>Microsoft Office PowerPoint</Application>
  <PresentationFormat>Diavetítés a képernyőre (4:3 oldalarány)</PresentationFormat>
  <Paragraphs>43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Magasszintű programozási nyelvek II.</vt:lpstr>
      <vt:lpstr>OOP = Objektum-orientált programozás</vt:lpstr>
      <vt:lpstr>OOP története</vt:lpstr>
      <vt:lpstr>OOP története</vt:lpstr>
      <vt:lpstr>OOP alapfogalmak</vt:lpstr>
      <vt:lpstr>OOP alapfogalmak</vt:lpstr>
      <vt:lpstr>OOP alapelvek</vt:lpstr>
      <vt:lpstr>OOP alapelvek</vt:lpstr>
      <vt:lpstr>OOP alapelvek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83</cp:revision>
  <dcterms:created xsi:type="dcterms:W3CDTF">2014-03-03T11:13:53Z</dcterms:created>
  <dcterms:modified xsi:type="dcterms:W3CDTF">2016-02-04T10:02:04Z</dcterms:modified>
</cp:coreProperties>
</file>