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2015.02.14.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2015.02.14.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2015.02.14.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„</a:t>
            </a:r>
            <a:r>
              <a:rPr lang="hu-HU" dirty="0" err="1" smtClean="0"/>
              <a:t>this</a:t>
            </a:r>
            <a:r>
              <a:rPr lang="hu-HU" dirty="0" smtClean="0"/>
              <a:t>” referencia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this</a:t>
            </a:r>
            <a:r>
              <a:rPr lang="hu-HU" dirty="0" smtClean="0"/>
              <a:t> használata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08720"/>
          </a:xfrm>
        </p:spPr>
        <p:txBody>
          <a:bodyPr/>
          <a:lstStyle/>
          <a:p>
            <a:r>
              <a:rPr lang="hu-HU" dirty="0" smtClean="0"/>
              <a:t>Néha szükséges </a:t>
            </a:r>
            <a:r>
              <a:rPr lang="hu-HU" smtClean="0"/>
              <a:t>az objektum </a:t>
            </a:r>
            <a:r>
              <a:rPr lang="hu-HU" dirty="0" smtClean="0"/>
              <a:t>metódusaiban magára az </a:t>
            </a:r>
            <a:r>
              <a:rPr lang="hu-HU" i="1" dirty="0" smtClean="0"/>
              <a:t>aktuális példányra</a:t>
            </a:r>
            <a:r>
              <a:rPr lang="hu-HU" dirty="0" smtClean="0"/>
              <a:t> hivatkozni.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55650" y="2708622"/>
            <a:ext cx="6840538" cy="23764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VadAllat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Megeszik(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Novenyevo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aldozat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 ...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476375" y="3962606"/>
            <a:ext cx="7488238" cy="270675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Novenyevo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void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Megtamad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Vadallat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gyilkos)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if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(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tulFaradt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)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gyilkos.Megeszik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this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…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}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658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this</a:t>
            </a:r>
            <a:r>
              <a:rPr lang="hu-HU" dirty="0" smtClean="0"/>
              <a:t> használata konstruktorban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/>
          <a:lstStyle/>
          <a:p>
            <a:r>
              <a:rPr lang="hu-HU" dirty="0" smtClean="0"/>
              <a:t>Ha a formális paraméter neve megegyezik a mező nevével.</a:t>
            </a:r>
          </a:p>
          <a:p>
            <a:r>
              <a:rPr lang="hu-HU" b="1" dirty="0" err="1"/>
              <a:t>t</a:t>
            </a:r>
            <a:r>
              <a:rPr lang="hu-HU" b="1" dirty="0" err="1" smtClean="0"/>
              <a:t>his</a:t>
            </a:r>
            <a:r>
              <a:rPr lang="hu-HU" dirty="0" smtClean="0"/>
              <a:t> nélkül: a paramétert jelöli</a:t>
            </a:r>
          </a:p>
          <a:p>
            <a:r>
              <a:rPr lang="hu-HU" b="1" dirty="0" err="1" smtClean="0"/>
              <a:t>this</a:t>
            </a:r>
            <a:r>
              <a:rPr lang="hu-HU" dirty="0" err="1" smtClean="0"/>
              <a:t>-szel</a:t>
            </a:r>
            <a:r>
              <a:rPr lang="hu-HU" dirty="0" smtClean="0"/>
              <a:t>: hangsúlyozza, hogy ez példánymező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71550" y="4077072"/>
            <a:ext cx="5975350" cy="237559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TSajat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private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x=0;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TSajat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(int x)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this.x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+= x;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56703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this</a:t>
            </a:r>
            <a:r>
              <a:rPr lang="hu-HU" dirty="0" smtClean="0"/>
              <a:t> használata </a:t>
            </a:r>
            <a:r>
              <a:rPr lang="hu-HU" dirty="0" err="1" smtClean="0"/>
              <a:t>property-ben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4"/>
          </a:xfrm>
        </p:spPr>
        <p:txBody>
          <a:bodyPr/>
          <a:lstStyle/>
          <a:p>
            <a:r>
              <a:rPr lang="hu-HU" dirty="0" smtClean="0"/>
              <a:t>Ha a formális paraméter neve megegyezik a mező nevével.</a:t>
            </a:r>
          </a:p>
          <a:p>
            <a:r>
              <a:rPr lang="hu-HU" b="1" dirty="0" err="1"/>
              <a:t>t</a:t>
            </a:r>
            <a:r>
              <a:rPr lang="hu-HU" b="1" dirty="0" err="1" smtClean="0"/>
              <a:t>his</a:t>
            </a:r>
            <a:r>
              <a:rPr lang="hu-HU" dirty="0" smtClean="0"/>
              <a:t> nélkül: a paramétert jelöli</a:t>
            </a:r>
          </a:p>
          <a:p>
            <a:r>
              <a:rPr lang="hu-HU" b="1" dirty="0" err="1" smtClean="0"/>
              <a:t>this</a:t>
            </a:r>
            <a:r>
              <a:rPr lang="hu-HU" dirty="0" err="1" smtClean="0"/>
              <a:t>-szel</a:t>
            </a:r>
            <a:r>
              <a:rPr lang="hu-HU" dirty="0" smtClean="0"/>
              <a:t>: hangsúlyozza, hogy ez példánymező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971550" y="3789040"/>
            <a:ext cx="5975350" cy="288032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rgbClr val="0000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class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TSajat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private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x=0;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</a:t>
            </a:r>
            <a:r>
              <a:rPr kumimoji="0" lang="hu-HU" altLang="hu-HU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public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int X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set</a:t>
            </a: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     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x = </a:t>
            </a:r>
            <a:r>
              <a:rPr lang="hu-HU" altLang="hu-HU" b="1" kern="0" dirty="0" err="1" smtClean="0">
                <a:solidFill>
                  <a:srgbClr val="000000"/>
                </a:solidFill>
                <a:latin typeface="Courier New" pitchFamily="49" charset="0"/>
              </a:rPr>
              <a:t>value</a:t>
            </a: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altLang="hu-HU" b="1" kern="0" dirty="0" smtClean="0">
                <a:solidFill>
                  <a:srgbClr val="000000"/>
                </a:solidFill>
                <a:latin typeface="Courier New" pitchFamily="49" charset="0"/>
              </a:rPr>
              <a:t>     }</a:t>
            </a:r>
            <a:endParaRPr kumimoji="0" lang="hu-HU" altLang="hu-HU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altLang="hu-HU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524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166</Words>
  <Application>Microsoft Office PowerPoint</Application>
  <PresentationFormat>Diavetítés a képernyőre (4:3 oldalarány)</PresentationFormat>
  <Paragraphs>44</Paragraphs>
  <Slides>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5" baseType="lpstr">
      <vt:lpstr>Office-téma</vt:lpstr>
      <vt:lpstr>Magasszintű programozási nyelvek II.</vt:lpstr>
      <vt:lpstr>this használata</vt:lpstr>
      <vt:lpstr>this használata konstruktorban</vt:lpstr>
      <vt:lpstr>this használata property-ben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121</cp:revision>
  <dcterms:created xsi:type="dcterms:W3CDTF">2014-03-03T11:13:53Z</dcterms:created>
  <dcterms:modified xsi:type="dcterms:W3CDTF">2015-02-14T20:47:10Z</dcterms:modified>
</cp:coreProperties>
</file>