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napToObjects="1">
      <p:cViewPr>
        <p:scale>
          <a:sx n="70" d="100"/>
          <a:sy n="70" d="100"/>
        </p:scale>
        <p:origin x="-1290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pPr/>
              <a:t>2015.02.16.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23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961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2015.02.16.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456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5FFA-4383-4574-9830-A5FF25BE8406}" type="datetimeFigureOut">
              <a:rPr lang="hu-HU" smtClean="0"/>
              <a:pPr/>
              <a:t>2015.02.16.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7" name="Picture 8" descr="prezentacio_2020_beliv_bg_ME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5" y="0"/>
            <a:ext cx="9142569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Magasszintű</a:t>
            </a:r>
            <a:r>
              <a:rPr lang="hu-HU" dirty="0" smtClean="0"/>
              <a:t> programozási nyelvek</a:t>
            </a:r>
            <a:r>
              <a:rPr lang="en-US" dirty="0" smtClean="0"/>
              <a:t> I</a:t>
            </a:r>
            <a:r>
              <a:rPr lang="hu-HU" dirty="0" smtClean="0"/>
              <a:t>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Operátor </a:t>
            </a:r>
            <a:r>
              <a:rPr lang="hu-HU" dirty="0" err="1" smtClean="0"/>
              <a:t>overloading</a:t>
            </a:r>
            <a:endParaRPr lang="hu-HU" dirty="0" smtClean="0"/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1979712" y="5877272"/>
            <a:ext cx="5245968" cy="758552"/>
          </a:xfrm>
          <a:prstGeom prst="rect">
            <a:avLst/>
          </a:prstGeom>
          <a:gradFill>
            <a:gsLst>
              <a:gs pos="0">
                <a:schemeClr val="tx2">
                  <a:alpha val="7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i="1" dirty="0" err="1" smtClean="0"/>
              <a:t>Kovásznai</a:t>
            </a:r>
            <a:r>
              <a:rPr lang="hu-HU" i="1" dirty="0" smtClean="0"/>
              <a:t> Gergely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76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Ex</a:t>
            </a:r>
            <a:r>
              <a:rPr lang="hu-HU" dirty="0" smtClean="0"/>
              <a:t>plicit konverziós </a:t>
            </a:r>
            <a:r>
              <a:rPr lang="hu-HU" dirty="0" smtClean="0"/>
              <a:t>operátor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Explicit </a:t>
            </a:r>
            <a:r>
              <a:rPr lang="hu-HU" b="1" dirty="0" err="1"/>
              <a:t>Datum</a:t>
            </a:r>
            <a:r>
              <a:rPr lang="hu-HU" b="1" dirty="0"/>
              <a:t> -&gt; Int</a:t>
            </a:r>
            <a:r>
              <a:rPr lang="hu-HU" dirty="0"/>
              <a:t> konverzió</a:t>
            </a:r>
            <a:r>
              <a:rPr lang="hu-HU" dirty="0" smtClean="0"/>
              <a:t>:</a:t>
            </a:r>
            <a:endParaRPr lang="hu-HU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98872" y="2275756"/>
            <a:ext cx="6481440" cy="2665412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class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Datum</a:t>
            </a:r>
            <a:endParaRPr kumimoji="0" lang="hu-HU" altLang="hu-HU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   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public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static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lang="hu-HU" altLang="hu-HU" sz="2000" b="1" kern="0" dirty="0" smtClean="0">
                <a:solidFill>
                  <a:srgbClr val="CC0000"/>
                </a:solidFill>
                <a:latin typeface="Arial" charset="0"/>
              </a:rPr>
              <a:t>ex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</a:rPr>
              <a:t>plicit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</a:rPr>
              <a:t>operator int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(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Datum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a)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    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          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return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a.napokSzama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;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    }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}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900137" y="5230390"/>
            <a:ext cx="6480175" cy="115093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Datum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d =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new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Datum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(”2001.03.02”);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</a:rPr>
              <a:t>int x = </a:t>
            </a:r>
            <a:r>
              <a:rPr kumimoji="0" lang="hu-HU" altLang="hu-HU" sz="20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</a:rPr>
              <a:t>(int)d+1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500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Operátorok használata saját osztályokra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4797152"/>
            <a:ext cx="8229600" cy="1872208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hu-HU" altLang="hu-HU" dirty="0">
                <a:latin typeface="Arial" charset="0"/>
              </a:rPr>
              <a:t>A fenti sorok nagyon jól mutatnak, </a:t>
            </a:r>
            <a:r>
              <a:rPr lang="hu-HU" altLang="hu-HU" dirty="0" smtClean="0">
                <a:latin typeface="Arial" charset="0"/>
              </a:rPr>
              <a:t>de:</a:t>
            </a:r>
            <a:br>
              <a:rPr lang="hu-HU" altLang="hu-HU" dirty="0" smtClean="0">
                <a:latin typeface="Arial" charset="0"/>
              </a:rPr>
            </a:br>
            <a:r>
              <a:rPr lang="hu-HU" altLang="hu-HU" dirty="0" smtClean="0">
                <a:latin typeface="Arial" charset="0"/>
              </a:rPr>
              <a:t>a </a:t>
            </a:r>
            <a:r>
              <a:rPr lang="hu-HU" altLang="hu-HU" b="1" dirty="0" smtClean="0">
                <a:latin typeface="Arial" charset="0"/>
              </a:rPr>
              <a:t>+</a:t>
            </a:r>
            <a:r>
              <a:rPr lang="hu-HU" altLang="hu-HU" dirty="0" smtClean="0">
                <a:latin typeface="Arial" charset="0"/>
              </a:rPr>
              <a:t> </a:t>
            </a:r>
            <a:r>
              <a:rPr lang="hu-HU" altLang="hu-HU" dirty="0">
                <a:latin typeface="Arial" charset="0"/>
              </a:rPr>
              <a:t>és </a:t>
            </a:r>
            <a:r>
              <a:rPr lang="hu-HU" altLang="hu-HU" b="1" dirty="0" smtClean="0">
                <a:latin typeface="Arial" charset="0"/>
              </a:rPr>
              <a:t>++ </a:t>
            </a:r>
            <a:r>
              <a:rPr lang="hu-HU" altLang="hu-HU" dirty="0" smtClean="0">
                <a:latin typeface="Arial" charset="0"/>
              </a:rPr>
              <a:t>operátorok </a:t>
            </a:r>
            <a:r>
              <a:rPr lang="hu-HU" altLang="hu-HU" b="1" dirty="0">
                <a:latin typeface="Arial" charset="0"/>
              </a:rPr>
              <a:t>nincsenek értelmezve</a:t>
            </a:r>
            <a:r>
              <a:rPr lang="hu-HU" altLang="hu-HU" dirty="0">
                <a:latin typeface="Arial" charset="0"/>
              </a:rPr>
              <a:t> a </a:t>
            </a:r>
            <a:r>
              <a:rPr lang="hu-HU" altLang="hu-HU" dirty="0" err="1" smtClean="0">
                <a:latin typeface="Arial" charset="0"/>
              </a:rPr>
              <a:t>Datum</a:t>
            </a:r>
            <a:r>
              <a:rPr lang="hu-HU" altLang="hu-HU" dirty="0" smtClean="0">
                <a:latin typeface="Arial" charset="0"/>
              </a:rPr>
              <a:t> típusra!</a:t>
            </a:r>
            <a:endParaRPr lang="hu-HU" altLang="hu-HU" dirty="0">
              <a:latin typeface="Arial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67544" y="1628254"/>
            <a:ext cx="8208963" cy="158472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class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Datum</a:t>
            </a:r>
            <a:endParaRPr kumimoji="0" lang="hu-HU" altLang="hu-HU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000" b="1" kern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int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napokSzama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; // 1900.01.01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ota</a:t>
            </a:r>
            <a:endParaRPr kumimoji="0" lang="hu-HU" altLang="hu-HU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467544" y="3357165"/>
            <a:ext cx="8208963" cy="122396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Datum d = new Datum(”2001.01.01”);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d = d+10; // 10 nappal léptetés előre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d++;</a:t>
            </a:r>
          </a:p>
        </p:txBody>
      </p:sp>
    </p:spTree>
    <p:extLst>
      <p:ext uri="{BB962C8B-B14F-4D97-AF65-F5344CB8AC3E}">
        <p14:creationId xmlns:p14="http://schemas.microsoft.com/office/powerpoint/2010/main" val="38865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Operátor helyett metódus</a:t>
            </a:r>
            <a:endParaRPr lang="hu-HU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7493" y="3284984"/>
            <a:ext cx="8208963" cy="2376810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Datum</a:t>
            </a:r>
            <a:endParaRPr kumimoji="0" lang="hu-HU" altLang="hu-HU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napokSzama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Novel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Novel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(1); }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Novel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(int db) {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napokSzama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artalom helye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1584176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hu-HU" altLang="hu-HU" dirty="0">
                <a:latin typeface="Arial" charset="0"/>
              </a:rPr>
              <a:t>A </a:t>
            </a:r>
            <a:r>
              <a:rPr lang="hu-HU" altLang="hu-HU" dirty="0" smtClean="0">
                <a:latin typeface="Arial" charset="0"/>
              </a:rPr>
              <a:t>probléma</a:t>
            </a:r>
            <a:r>
              <a:rPr lang="hu-HU" altLang="hu-HU" dirty="0">
                <a:latin typeface="Arial" charset="0"/>
              </a:rPr>
              <a:t> könnyen</a:t>
            </a:r>
            <a:r>
              <a:rPr lang="hu-HU" altLang="hu-HU" dirty="0" smtClean="0">
                <a:latin typeface="Arial" charset="0"/>
              </a:rPr>
              <a:t> megoldható metódusok használatával.</a:t>
            </a:r>
          </a:p>
          <a:p>
            <a:pPr>
              <a:spcBef>
                <a:spcPct val="0"/>
              </a:spcBef>
            </a:pPr>
            <a:r>
              <a:rPr lang="hu-HU" altLang="hu-HU" dirty="0" smtClean="0">
                <a:latin typeface="Arial" charset="0"/>
              </a:rPr>
              <a:t>De: a kód sokkal csúnyább!</a:t>
            </a:r>
            <a:endParaRPr lang="hu-HU" altLang="hu-HU" dirty="0">
              <a:latin typeface="Arial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67493" y="5733256"/>
            <a:ext cx="8208963" cy="107994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Datum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d =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new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Datum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(”2001.01.01”);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d.Novel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(10);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d.Novel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2806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 „operator </a:t>
            </a:r>
            <a:r>
              <a:rPr lang="hu-HU" dirty="0" err="1" smtClean="0"/>
              <a:t>overloading</a:t>
            </a:r>
            <a:r>
              <a:rPr lang="hu-HU" dirty="0" smtClean="0"/>
              <a:t>”</a:t>
            </a:r>
            <a:r>
              <a:rPr lang="hu-HU" dirty="0" err="1" smtClean="0"/>
              <a:t>-ra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08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800" dirty="0" smtClean="0"/>
              <a:t>A </a:t>
            </a:r>
            <a:r>
              <a:rPr lang="hu-HU" sz="2800" b="1" dirty="0" smtClean="0"/>
              <a:t>+</a:t>
            </a:r>
            <a:r>
              <a:rPr lang="hu-HU" sz="2800" dirty="0" smtClean="0"/>
              <a:t> operátort „túlterheljük” (</a:t>
            </a:r>
            <a:r>
              <a:rPr lang="hu-HU" sz="2800" dirty="0" err="1" smtClean="0"/>
              <a:t>overload</a:t>
            </a:r>
            <a:r>
              <a:rPr lang="hu-HU" sz="2800" dirty="0" smtClean="0"/>
              <a:t>), hogy </a:t>
            </a:r>
            <a:r>
              <a:rPr lang="hu-HU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Datum</a:t>
            </a:r>
            <a:r>
              <a:rPr lang="hu-HU" sz="2800" dirty="0" smtClean="0"/>
              <a:t> és </a:t>
            </a:r>
            <a:r>
              <a:rPr lang="hu-HU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2800" dirty="0" smtClean="0"/>
              <a:t> operandusokra is értelmezve legyen.</a:t>
            </a:r>
            <a:endParaRPr lang="hu-HU" sz="28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7544" y="2780878"/>
            <a:ext cx="8219256" cy="3096394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Datum</a:t>
            </a:r>
            <a:endParaRPr kumimoji="0" lang="hu-HU" altLang="hu-HU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napokSzama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Datum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operator+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Datum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a, int b)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a.napokSzama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+= b;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67544" y="6021239"/>
            <a:ext cx="8208963" cy="720129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Datum d = new Datum(”2001.01.01”);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d = d+10; </a:t>
            </a:r>
          </a:p>
        </p:txBody>
      </p:sp>
    </p:spTree>
    <p:extLst>
      <p:ext uri="{BB962C8B-B14F-4D97-AF65-F5344CB8AC3E}">
        <p14:creationId xmlns:p14="http://schemas.microsoft.com/office/powerpoint/2010/main" val="271156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Operator </a:t>
            </a:r>
            <a:r>
              <a:rPr lang="hu-HU" dirty="0" err="1" smtClean="0"/>
              <a:t>overloading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Az operátor metódusa kötelezően </a:t>
            </a:r>
            <a:r>
              <a:rPr lang="hu-HU" b="1" dirty="0" err="1" smtClean="0"/>
              <a:t>static</a:t>
            </a:r>
            <a:r>
              <a:rPr lang="hu-HU" dirty="0" smtClean="0"/>
              <a:t>!</a:t>
            </a:r>
          </a:p>
          <a:p>
            <a:r>
              <a:rPr lang="hu-HU" dirty="0" smtClean="0"/>
              <a:t>Csak ezeket a C#</a:t>
            </a:r>
            <a:r>
              <a:rPr lang="hu-HU" dirty="0" err="1" smtClean="0"/>
              <a:t>-ban</a:t>
            </a:r>
            <a:r>
              <a:rPr lang="hu-HU" dirty="0" smtClean="0"/>
              <a:t> meglévő operátorokat lehet </a:t>
            </a:r>
            <a:r>
              <a:rPr lang="hu-HU" dirty="0" err="1" smtClean="0"/>
              <a:t>overload-olni</a:t>
            </a:r>
            <a:r>
              <a:rPr lang="hu-HU" dirty="0" smtClean="0"/>
              <a:t>:</a:t>
            </a:r>
          </a:p>
          <a:p>
            <a:pPr lvl="1"/>
            <a:r>
              <a:rPr lang="hu-HU" dirty="0" err="1" smtClean="0"/>
              <a:t>unáris</a:t>
            </a:r>
            <a:r>
              <a:rPr lang="hu-HU" dirty="0" smtClean="0"/>
              <a:t>: pl. 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- ! ++ --</a:t>
            </a:r>
          </a:p>
          <a:p>
            <a:pPr lvl="1"/>
            <a:r>
              <a:rPr lang="hu-HU" dirty="0">
                <a:cs typeface="Courier New" panose="02070309020205020404" pitchFamily="49" charset="0"/>
              </a:rPr>
              <a:t>bináris</a:t>
            </a:r>
            <a:r>
              <a:rPr lang="hu-HU" dirty="0" smtClean="0">
                <a:cs typeface="Courier New" panose="02070309020205020404" pitchFamily="49" charset="0"/>
              </a:rPr>
              <a:t>: pl. 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- */ % == != &lt; &gt; &lt;= &gt;=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u-HU" dirty="0" smtClean="0">
                <a:cs typeface="Courier New" panose="02070309020205020404" pitchFamily="49" charset="0"/>
              </a:rPr>
              <a:t>konverziós: 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(T)x</a:t>
            </a:r>
          </a:p>
          <a:p>
            <a:r>
              <a:rPr lang="hu-HU" dirty="0" smtClean="0">
                <a:cs typeface="Courier New" panose="02070309020205020404" pitchFamily="49" charset="0"/>
              </a:rPr>
              <a:t>Megváltoztatható, hogy egy operátor milyen típusokra legyen értelmezve.</a:t>
            </a:r>
          </a:p>
          <a:p>
            <a:r>
              <a:rPr lang="hu-HU" dirty="0" smtClean="0">
                <a:cs typeface="Courier New" panose="02070309020205020404" pitchFamily="49" charset="0"/>
              </a:rPr>
              <a:t>Nem lehet az operátorok prioritását megváltoztatni.</a:t>
            </a:r>
            <a:endParaRPr lang="hu-HU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8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Unáris</a:t>
            </a:r>
            <a:r>
              <a:rPr lang="hu-HU" dirty="0" smtClean="0"/>
              <a:t> operátor</a:t>
            </a:r>
            <a:endParaRPr lang="hu-HU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9552" y="1412280"/>
            <a:ext cx="8064500" cy="3744912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class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Datum</a:t>
            </a:r>
            <a:endParaRPr kumimoji="0" lang="hu-HU" altLang="hu-HU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 int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napokSzama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public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static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Datum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operator++(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Datum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a)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 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000" b="1" kern="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hu-HU" altLang="hu-HU" sz="2000" b="1" kern="0" dirty="0" smtClean="0">
                <a:solidFill>
                  <a:srgbClr val="000000"/>
                </a:solidFill>
                <a:latin typeface="Arial" charset="0"/>
              </a:rPr>
              <a:t>    </a:t>
            </a:r>
            <a:r>
              <a:rPr lang="hu-HU" altLang="hu-HU" sz="2000" b="1" kern="0" dirty="0" err="1" smtClean="0">
                <a:solidFill>
                  <a:srgbClr val="000000"/>
                </a:solidFill>
                <a:latin typeface="Arial" charset="0"/>
              </a:rPr>
              <a:t>return</a:t>
            </a:r>
            <a:r>
              <a:rPr lang="hu-HU" altLang="hu-HU" sz="2000" b="1" kern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hu-HU" altLang="hu-HU" sz="2000" b="1" kern="0" dirty="0" err="1" smtClean="0">
                <a:solidFill>
                  <a:srgbClr val="000000"/>
                </a:solidFill>
                <a:latin typeface="Arial" charset="0"/>
              </a:rPr>
              <a:t>new</a:t>
            </a:r>
            <a:r>
              <a:rPr lang="hu-HU" altLang="hu-HU" sz="2000" b="1" kern="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hu-HU" altLang="hu-HU" sz="2000" b="1" kern="0" dirty="0" err="1" smtClean="0">
                <a:solidFill>
                  <a:srgbClr val="000000"/>
                </a:solidFill>
                <a:latin typeface="Arial" charset="0"/>
              </a:rPr>
              <a:t>Datum</a:t>
            </a:r>
            <a:r>
              <a:rPr lang="hu-HU" altLang="hu-HU" sz="2000" b="1" kern="0" dirty="0" smtClean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hu-HU" altLang="hu-HU" sz="2000" b="1" kern="0" dirty="0" err="1" smtClean="0">
                <a:solidFill>
                  <a:srgbClr val="000000"/>
                </a:solidFill>
                <a:latin typeface="Arial" charset="0"/>
              </a:rPr>
              <a:t>a.napokszama</a:t>
            </a:r>
            <a:r>
              <a:rPr lang="hu-HU" altLang="hu-HU" sz="2000" b="1" kern="0" dirty="0" smtClean="0">
                <a:solidFill>
                  <a:srgbClr val="000000"/>
                </a:solidFill>
                <a:latin typeface="Arial" charset="0"/>
              </a:rPr>
              <a:t> + 1);</a:t>
            </a:r>
            <a:endParaRPr kumimoji="0" lang="hu-HU" altLang="hu-HU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 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}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}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39675" y="5444827"/>
            <a:ext cx="4824413" cy="115252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Datum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d =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new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Datum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(”2001.03.02”);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</a:rPr>
              <a:t>d++;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sz="2000" b="1" kern="0" dirty="0" smtClean="0">
                <a:solidFill>
                  <a:srgbClr val="CC0000"/>
                </a:solidFill>
                <a:latin typeface="Arial" charset="0"/>
              </a:rPr>
              <a:t>++d;</a:t>
            </a:r>
            <a:endParaRPr kumimoji="0" lang="hu-HU" altLang="hu-HU" sz="2000" b="1" i="0" u="none" strike="noStrike" kern="0" cap="none" spc="0" normalizeH="0" baseline="0" noProof="0" dirty="0" smtClean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39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Bináris operátor</a:t>
            </a:r>
            <a:endParaRPr lang="hu-HU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9948" y="1484288"/>
            <a:ext cx="8064500" cy="3744912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class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Datum</a:t>
            </a:r>
            <a:endParaRPr kumimoji="0" lang="hu-HU" altLang="hu-HU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 int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napokSzama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public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static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bool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operator&lt;(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Datum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a,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Datum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b)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 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   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return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(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a.napokSzama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&lt;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b.napokSzama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);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 }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}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39552" y="5444827"/>
            <a:ext cx="6480175" cy="115252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Datum d1 = new Datum(”2001.03.02”);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Datum d2 = new Datum(”2002.01.04”);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</a:rPr>
              <a:t>if (d1&lt;d2) …</a:t>
            </a:r>
          </a:p>
        </p:txBody>
      </p:sp>
    </p:spTree>
    <p:extLst>
      <p:ext uri="{BB962C8B-B14F-4D97-AF65-F5344CB8AC3E}">
        <p14:creationId xmlns:p14="http://schemas.microsoft.com/office/powerpoint/2010/main" val="34053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Konverziós operátor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Kétfajta lehet:</a:t>
            </a:r>
          </a:p>
          <a:p>
            <a:pPr lvl="1"/>
            <a:r>
              <a:rPr lang="hu-HU" dirty="0" smtClean="0"/>
              <a:t>implicit: </a:t>
            </a:r>
            <a:endParaRPr lang="hu-HU" dirty="0" smtClean="0"/>
          </a:p>
          <a:p>
            <a:pPr lvl="1"/>
            <a:endParaRPr lang="hu-HU" dirty="0" smtClean="0"/>
          </a:p>
          <a:p>
            <a:pPr lvl="1"/>
            <a:r>
              <a:rPr lang="hu-HU" dirty="0" smtClean="0"/>
              <a:t>explicit</a:t>
            </a:r>
            <a:endParaRPr lang="hu-HU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11560" y="4510063"/>
            <a:ext cx="7920038" cy="71913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</a:rPr>
              <a:t>public</a:t>
            </a: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</a:rPr>
              <a:t>static</a:t>
            </a: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</a:rPr>
              <a:t>implicit</a:t>
            </a: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</a:rPr>
              <a:t> operator </a:t>
            </a:r>
            <a:r>
              <a:rPr kumimoji="0" lang="hu-HU" altLang="hu-HU" sz="1800" b="1" i="1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&lt;T2&gt;</a:t>
            </a: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hu-HU" altLang="hu-HU" sz="1800" b="1" i="1" u="sng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</a:rPr>
              <a:t>(</a:t>
            </a:r>
            <a:r>
              <a:rPr kumimoji="0" lang="hu-HU" altLang="hu-HU" sz="1800" b="1" i="1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&lt;T1&gt; x</a:t>
            </a:r>
            <a:r>
              <a:rPr kumimoji="0" lang="hu-HU" altLang="hu-HU" sz="1800" b="1" i="1" u="sng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</a:rPr>
              <a:t>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</a:rPr>
              <a:t>public</a:t>
            </a: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</a:rPr>
              <a:t>static</a:t>
            </a: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</a:rPr>
              <a:t>explicit</a:t>
            </a: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</a:rPr>
              <a:t> operator </a:t>
            </a: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&lt;T2&gt; (&lt;T1&gt; x)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752419" y="2204864"/>
            <a:ext cx="1980009" cy="71913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800" b="1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T1 x;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800" b="1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T2</a:t>
            </a:r>
            <a:r>
              <a:rPr lang="hu-HU" altLang="hu-HU" b="1" kern="0" dirty="0" smtClean="0">
                <a:solidFill>
                  <a:srgbClr val="000000"/>
                </a:solidFill>
                <a:latin typeface="Arial" charset="0"/>
              </a:rPr>
              <a:t> y =</a:t>
            </a:r>
            <a:r>
              <a:rPr kumimoji="0" lang="hu-HU" altLang="hu-HU" sz="1800" b="1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x;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736007" y="3141911"/>
            <a:ext cx="1980009" cy="71913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800" b="1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T1 x;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800" b="1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T2</a:t>
            </a:r>
            <a:r>
              <a:rPr lang="hu-HU" altLang="hu-HU" b="1" kern="0" dirty="0" smtClean="0">
                <a:solidFill>
                  <a:srgbClr val="000000"/>
                </a:solidFill>
                <a:latin typeface="Arial" charset="0"/>
              </a:rPr>
              <a:t> y =</a:t>
            </a:r>
            <a:r>
              <a:rPr kumimoji="0" lang="hu-HU" altLang="hu-HU" sz="1800" b="1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(T2)x;</a:t>
            </a:r>
          </a:p>
        </p:txBody>
      </p:sp>
    </p:spTree>
    <p:extLst>
      <p:ext uri="{BB962C8B-B14F-4D97-AF65-F5344CB8AC3E}">
        <p14:creationId xmlns:p14="http://schemas.microsoft.com/office/powerpoint/2010/main" val="317771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Implicit konverziós </a:t>
            </a:r>
            <a:r>
              <a:rPr lang="hu-HU" dirty="0" smtClean="0"/>
              <a:t>operátor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Implicit </a:t>
            </a:r>
            <a:r>
              <a:rPr lang="hu-HU" b="1" dirty="0" err="1"/>
              <a:t>Datum</a:t>
            </a:r>
            <a:r>
              <a:rPr lang="hu-HU" b="1" dirty="0"/>
              <a:t> -&gt; Int</a:t>
            </a:r>
            <a:r>
              <a:rPr lang="hu-HU" dirty="0"/>
              <a:t> konverzió</a:t>
            </a:r>
            <a:r>
              <a:rPr lang="hu-HU" dirty="0" smtClean="0"/>
              <a:t>:</a:t>
            </a:r>
            <a:endParaRPr lang="hu-HU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898872" y="2275756"/>
            <a:ext cx="6481440" cy="2665412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class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Datum</a:t>
            </a:r>
            <a:endParaRPr kumimoji="0" lang="hu-HU" altLang="hu-HU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   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public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static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</a:rPr>
              <a:t>implicit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</a:rPr>
              <a:t>operator int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(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Datum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a)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    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          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return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hu-HU" altLang="hu-HU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a.napokSzama</a:t>
            </a: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;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    }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}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900137" y="5230390"/>
            <a:ext cx="6480175" cy="115093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Datum d = new Datum(”2001.03.02”);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2000" b="1" i="0" u="none" strike="noStrike" kern="0" cap="none" spc="0" normalizeH="0" baseline="0" noProof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</a:rPr>
              <a:t>int x = d+1;</a:t>
            </a:r>
          </a:p>
        </p:txBody>
      </p:sp>
    </p:spTree>
    <p:extLst>
      <p:ext uri="{BB962C8B-B14F-4D97-AF65-F5344CB8AC3E}">
        <p14:creationId xmlns:p14="http://schemas.microsoft.com/office/powerpoint/2010/main" val="381932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</TotalTime>
  <Words>470</Words>
  <Application>Microsoft Office PowerPoint</Application>
  <PresentationFormat>Diavetítés a képernyőre (4:3 oldalarány)</PresentationFormat>
  <Paragraphs>102</Paragraphs>
  <Slides>10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Office-téma</vt:lpstr>
      <vt:lpstr>Magasszintű programozási nyelvek II.</vt:lpstr>
      <vt:lpstr>Operátorok használata saját osztályokra</vt:lpstr>
      <vt:lpstr>Operátor helyett metódus</vt:lpstr>
      <vt:lpstr>Példa „operator overloading”-ra</vt:lpstr>
      <vt:lpstr>Operator overloading</vt:lpstr>
      <vt:lpstr>Unáris operátor</vt:lpstr>
      <vt:lpstr>Bináris operátor</vt:lpstr>
      <vt:lpstr>Konverziós operátor</vt:lpstr>
      <vt:lpstr>Implicit konverziós operátor</vt:lpstr>
      <vt:lpstr>Explicit konverziós operátor</vt:lpstr>
    </vt:vector>
  </TitlesOfParts>
  <Company>novak.adam@gmail.com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Kovasz</cp:lastModifiedBy>
  <cp:revision>169</cp:revision>
  <dcterms:created xsi:type="dcterms:W3CDTF">2014-03-03T11:13:53Z</dcterms:created>
  <dcterms:modified xsi:type="dcterms:W3CDTF">2015-02-16T12:41:09Z</dcterms:modified>
</cp:coreProperties>
</file>