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2015.05.08.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2015.05.08.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Indexer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Indexer</a:t>
            </a:r>
            <a:r>
              <a:rPr lang="hu-HU" dirty="0" smtClean="0"/>
              <a:t> = indexelő </a:t>
            </a:r>
            <a:r>
              <a:rPr lang="hu-HU" dirty="0" err="1" smtClean="0"/>
              <a:t>property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Akkor írunk ilyet, ha az osztályt olyan alakban </a:t>
            </a:r>
            <a:r>
              <a:rPr lang="hu-HU" dirty="0" smtClean="0"/>
              <a:t>akarjuk kezelni</a:t>
            </a:r>
            <a:r>
              <a:rPr lang="hu-HU" dirty="0"/>
              <a:t>, mintha ő egy tömb lenne.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3212976"/>
            <a:ext cx="8208963" cy="35283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LancoltLista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C00000"/>
                </a:solidFill>
                <a:latin typeface="Courier New" pitchFamily="49" charset="0"/>
              </a:rPr>
              <a:t>this</a:t>
            </a: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[int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i]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a listában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az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i.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elem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megkeresése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megtalalt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_elem;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      // a lista i.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elemének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módosítása </a:t>
            </a:r>
            <a:endParaRPr lang="hu-HU" altLang="hu-HU" b="1" kern="0" dirty="0">
              <a:solidFill>
                <a:srgbClr val="0070C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      // vagy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új elem felvétele a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listába (</a:t>
            </a:r>
            <a:r>
              <a:rPr lang="hu-HU" altLang="hu-HU" b="1" kern="0" dirty="0" err="1" smtClean="0">
                <a:solidFill>
                  <a:srgbClr val="0070C0"/>
                </a:solidFill>
                <a:latin typeface="Courier New" pitchFamily="49" charset="0"/>
              </a:rPr>
              <a:t>value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  <a:endParaRPr lang="hu-HU" altLang="hu-HU" b="1" kern="0" dirty="0">
              <a:solidFill>
                <a:srgbClr val="0070C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}}}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Indexer</a:t>
            </a:r>
            <a:r>
              <a:rPr lang="hu-HU" dirty="0" smtClean="0"/>
              <a:t> készítése és használata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5841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u-HU" altLang="hu-HU" sz="2800" dirty="0" smtClean="0">
                <a:latin typeface="Arial" charset="0"/>
              </a:rPr>
              <a:t>Írunk egy '</a:t>
            </a:r>
            <a:r>
              <a:rPr lang="hu-HU" altLang="hu-HU" sz="2800" dirty="0" err="1" smtClean="0">
                <a:latin typeface="Arial" charset="0"/>
              </a:rPr>
              <a:t>this</a:t>
            </a:r>
            <a:r>
              <a:rPr lang="hu-HU" altLang="hu-HU" sz="2800" dirty="0" smtClean="0">
                <a:latin typeface="Arial" charset="0"/>
              </a:rPr>
              <a:t>' nevű </a:t>
            </a:r>
            <a:r>
              <a:rPr lang="hu-HU" altLang="hu-HU" sz="2800" dirty="0" err="1" smtClean="0">
                <a:latin typeface="Arial" charset="0"/>
              </a:rPr>
              <a:t>property-t</a:t>
            </a:r>
            <a:r>
              <a:rPr lang="hu-HU" altLang="hu-HU" sz="2800" dirty="0" smtClean="0">
                <a:latin typeface="Arial" charset="0"/>
              </a:rPr>
              <a:t>.</a:t>
            </a:r>
            <a:endParaRPr lang="hu-HU" altLang="hu-HU" sz="28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hu-HU" altLang="hu-HU" sz="2800" dirty="0" smtClean="0">
                <a:latin typeface="Arial" charset="0"/>
              </a:rPr>
              <a:t>Megadjuk</a:t>
            </a:r>
            <a:r>
              <a:rPr lang="hu-HU" altLang="hu-HU" sz="2800" dirty="0">
                <a:latin typeface="Arial" charset="0"/>
              </a:rPr>
              <a:t>, hogy milyen típusú értékkel </a:t>
            </a:r>
            <a:r>
              <a:rPr lang="hu-HU" altLang="hu-HU" sz="2800" dirty="0" smtClean="0">
                <a:latin typeface="Arial" charset="0"/>
              </a:rPr>
              <a:t>akarjuk indexelni </a:t>
            </a:r>
            <a:r>
              <a:rPr lang="hu-HU" altLang="hu-HU" sz="2800" dirty="0">
                <a:latin typeface="Arial" charset="0"/>
              </a:rPr>
              <a:t>(előző példában int</a:t>
            </a:r>
            <a:r>
              <a:rPr lang="hu-HU" altLang="hu-HU" sz="2800" dirty="0" smtClean="0">
                <a:latin typeface="Arial" charset="0"/>
              </a:rPr>
              <a:t>)</a:t>
            </a:r>
            <a:endParaRPr lang="hu-HU" altLang="hu-HU" sz="2800" dirty="0">
              <a:latin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hu-HU" altLang="hu-HU" dirty="0">
              <a:latin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7493" y="3356993"/>
            <a:ext cx="8208963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it-IT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LancoltLista lista = new LancoltLista();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it-IT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lista[0] = 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it-IT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it-IT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it-IT" altLang="hu-HU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H="1" flipV="1">
            <a:off x="1547664" y="4221088"/>
            <a:ext cx="936625" cy="360362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84289" y="4401269"/>
            <a:ext cx="1439639" cy="738664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hu-HU" altLang="hu-HU" sz="1400" b="1" i="1" dirty="0" err="1" smtClean="0">
                <a:latin typeface="Arial" charset="0"/>
              </a:rPr>
              <a:t>this.set</a:t>
            </a:r>
            <a:r>
              <a:rPr lang="hu-HU" altLang="hu-HU" sz="1400" b="0" i="1" dirty="0" smtClean="0">
                <a:latin typeface="Arial" charset="0"/>
              </a:rPr>
              <a:t> hívása</a:t>
            </a:r>
          </a:p>
          <a:p>
            <a:pPr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i=0</a:t>
            </a:r>
          </a:p>
          <a:p>
            <a:pPr>
              <a:spcBef>
                <a:spcPct val="0"/>
              </a:spcBef>
            </a:pPr>
            <a:r>
              <a:rPr lang="hu-HU" altLang="hu-HU" sz="1400" b="0" i="1" dirty="0" err="1" smtClean="0">
                <a:latin typeface="Arial" charset="0"/>
              </a:rPr>
              <a:t>value</a:t>
            </a:r>
            <a:r>
              <a:rPr lang="hu-HU" altLang="hu-HU" sz="1400" b="0" i="1" dirty="0" smtClean="0">
                <a:latin typeface="Arial" charset="0"/>
              </a:rPr>
              <a:t>="hello</a:t>
            </a:r>
            <a:r>
              <a:rPr lang="hu-HU" altLang="hu-HU" sz="1400" i="1" dirty="0" smtClean="0">
                <a:latin typeface="Arial" charset="0"/>
              </a:rPr>
              <a:t>"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7544" y="5444644"/>
            <a:ext cx="8208963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 s = </a:t>
            </a:r>
            <a:r>
              <a:rPr lang="it-IT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lista[0];</a:t>
            </a:r>
            <a:endParaRPr lang="it-IT" altLang="hu-HU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 flipV="1">
            <a:off x="3203848" y="5893951"/>
            <a:ext cx="936625" cy="360362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40473" y="6074132"/>
            <a:ext cx="1439639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hu-HU" altLang="hu-HU" sz="1400" b="1" i="1" dirty="0" err="1" smtClean="0">
                <a:latin typeface="Arial" charset="0"/>
              </a:rPr>
              <a:t>this.get</a:t>
            </a:r>
            <a:r>
              <a:rPr lang="hu-HU" altLang="hu-HU" sz="1400" b="0" i="1" dirty="0" smtClean="0">
                <a:latin typeface="Arial" charset="0"/>
              </a:rPr>
              <a:t> hívása</a:t>
            </a:r>
          </a:p>
          <a:p>
            <a:pPr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i=0</a:t>
            </a:r>
            <a:endParaRPr lang="hu-HU" altLang="hu-HU" sz="14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Indexer</a:t>
            </a:r>
            <a:r>
              <a:rPr lang="hu-HU" dirty="0" smtClean="0"/>
              <a:t>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Példa létező </a:t>
            </a:r>
            <a:r>
              <a:rPr lang="hu-HU" dirty="0" err="1" smtClean="0"/>
              <a:t>indexerekre</a:t>
            </a:r>
            <a:r>
              <a:rPr lang="hu-HU" dirty="0" smtClean="0"/>
              <a:t>: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2636912"/>
            <a:ext cx="8208963" cy="17641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char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[int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i]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a sztring i. karakterének visszaadása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}}}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544" y="4905164"/>
            <a:ext cx="8208963" cy="17641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ArrayList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[int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i]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a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lista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i. elemének visszaadása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a lista i. elemének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beállítása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</a:t>
            </a:r>
            <a:r>
              <a:rPr lang="hu-HU" dirty="0" err="1" smtClean="0"/>
              <a:t>i</a:t>
            </a:r>
            <a:r>
              <a:rPr lang="hu-HU" dirty="0" err="1" smtClean="0"/>
              <a:t>ndexer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Mátrixszerű indexelő: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2348880"/>
            <a:ext cx="8208963" cy="43924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HaromszogMatrix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private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[] elemek;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sorfolytonos tárolás</a:t>
            </a:r>
            <a:endParaRPr lang="hu-HU" altLang="hu-HU" b="1" kern="0" dirty="0">
              <a:solidFill>
                <a:srgbClr val="0070C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[int sor, int oszlop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]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	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[…];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[…]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 </a:t>
            </a:r>
            <a:r>
              <a:rPr lang="hu-HU" dirty="0" err="1" smtClean="0"/>
              <a:t>i</a:t>
            </a:r>
            <a:r>
              <a:rPr lang="hu-HU" dirty="0" err="1" smtClean="0"/>
              <a:t>ndexer</a:t>
            </a: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9512" y="2852936"/>
            <a:ext cx="8640960" cy="38884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EmberLista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private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List&lt;Szemely&gt; emberek; </a:t>
            </a: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// Szemely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példányok listája</a:t>
            </a:r>
            <a:endParaRPr lang="hu-HU" altLang="hu-HU" b="1" kern="0" dirty="0">
              <a:solidFill>
                <a:srgbClr val="0070C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Szemely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szemIgSzam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]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// adott </a:t>
            </a:r>
            <a:r>
              <a:rPr lang="hu-HU" altLang="hu-HU" b="1" kern="0" dirty="0" err="1" smtClean="0">
                <a:solidFill>
                  <a:srgbClr val="0070C0"/>
                </a:solidFill>
                <a:latin typeface="Courier New" pitchFamily="49" charset="0"/>
              </a:rPr>
              <a:t>azonosítójú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 személy visszaadása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     // most: </a:t>
            </a:r>
            <a:r>
              <a:rPr lang="hu-HU" altLang="hu-HU" b="1" kern="0" dirty="0" err="1" smtClean="0">
                <a:solidFill>
                  <a:srgbClr val="0070C0"/>
                </a:solidFill>
                <a:latin typeface="Courier New" pitchFamily="49" charset="0"/>
              </a:rPr>
              <a:t>lambda</a:t>
            </a:r>
            <a:r>
              <a:rPr lang="hu-HU" altLang="hu-HU" b="1" kern="0" dirty="0" smtClean="0">
                <a:solidFill>
                  <a:srgbClr val="0070C0"/>
                </a:solidFill>
                <a:latin typeface="Courier New" pitchFamily="49" charset="0"/>
              </a:rPr>
              <a:t> kifejezés felhasználásával</a:t>
            </a:r>
            <a:endParaRPr lang="hu-HU" altLang="hu-HU" b="1" kern="0" dirty="0">
              <a:solidFill>
                <a:srgbClr val="0070C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emberek.First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(p =&gt;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p.Id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szemIgSzam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artalom helye 5"/>
          <p:cNvSpPr>
            <a:spLocks noGrp="1"/>
          </p:cNvSpPr>
          <p:nvPr>
            <p:ph idx="1"/>
          </p:nvPr>
        </p:nvSpPr>
        <p:spPr>
          <a:xfrm>
            <a:off x="443552" y="1600200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Az indexelés nem feltétlenül számmal történhet csak, hanem tetszőleges típusa lehet (pl. </a:t>
            </a:r>
            <a:r>
              <a:rPr lang="hu-HU" dirty="0" err="1" smtClean="0"/>
              <a:t>string</a:t>
            </a:r>
            <a:r>
              <a:rPr lang="hu-HU" dirty="0" smtClean="0"/>
              <a:t>).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97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294</Words>
  <Application>Microsoft Office PowerPoint</Application>
  <PresentationFormat>Diavetítés a képernyőre (4:3 oldalarány)</PresentationFormat>
  <Paragraphs>65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Magasszintű programozási nyelvek II.</vt:lpstr>
      <vt:lpstr>Indexer = indexelő property</vt:lpstr>
      <vt:lpstr>Indexer készítése és használata</vt:lpstr>
      <vt:lpstr>Indexer a BCL-ben</vt:lpstr>
      <vt:lpstr>Példa indexer</vt:lpstr>
      <vt:lpstr>Példa indexer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189</cp:revision>
  <dcterms:created xsi:type="dcterms:W3CDTF">2014-03-03T11:13:53Z</dcterms:created>
  <dcterms:modified xsi:type="dcterms:W3CDTF">2015-05-08T12:34:03Z</dcterms:modified>
</cp:coreProperties>
</file>