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324" r:id="rId4"/>
    <p:sldId id="325" r:id="rId5"/>
    <p:sldId id="299" r:id="rId6"/>
    <p:sldId id="301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3FF43"/>
    <a:srgbClr val="66FF66"/>
    <a:srgbClr val="00FF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2" autoAdjust="0"/>
  </p:normalViewPr>
  <p:slideViewPr>
    <p:cSldViewPr snapToObjects="1">
      <p:cViewPr>
        <p:scale>
          <a:sx n="77" d="100"/>
          <a:sy n="77" d="100"/>
        </p:scale>
        <p:origin x="-618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F1FF7-369F-4F45-9561-49730153EEB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hu-HU"/>
        </a:p>
      </dgm:t>
    </dgm:pt>
    <dgm:pt modelId="{EA24C0DC-22A1-4A77-9E1B-D343E32B4BFC}">
      <dgm:prSet phldrT="[Szöveg]" custT="1"/>
      <dgm:spPr/>
      <dgm:t>
        <a:bodyPr/>
        <a:lstStyle/>
        <a:p>
          <a:r>
            <a:rPr lang="hu-HU" sz="3200" dirty="0" smtClean="0"/>
            <a:t>Felhasználói interfész</a:t>
          </a:r>
          <a:br>
            <a:rPr lang="hu-HU" sz="3200" dirty="0" smtClean="0"/>
          </a:br>
          <a:r>
            <a:rPr lang="hu-HU" sz="2000" dirty="0" smtClean="0"/>
            <a:t>(</a:t>
          </a:r>
          <a:r>
            <a:rPr lang="hu-HU" sz="2000" dirty="0" err="1" smtClean="0"/>
            <a:t>user</a:t>
          </a:r>
          <a:r>
            <a:rPr lang="hu-HU" sz="2000" dirty="0" smtClean="0"/>
            <a:t> </a:t>
          </a:r>
          <a:r>
            <a:rPr lang="hu-HU" sz="2000" dirty="0" err="1" smtClean="0"/>
            <a:t>interface</a:t>
          </a:r>
          <a:r>
            <a:rPr lang="hu-HU" sz="2000" dirty="0" smtClean="0"/>
            <a:t>)</a:t>
          </a:r>
          <a:endParaRPr lang="hu-HU" sz="2000" dirty="0"/>
        </a:p>
      </dgm:t>
    </dgm:pt>
    <dgm:pt modelId="{8872CA5A-1E83-4E5B-8979-D3CD834AE964}" type="parTrans" cxnId="{17CD95D2-6710-4A07-88C5-CEB4D0C0EC12}">
      <dgm:prSet/>
      <dgm:spPr/>
      <dgm:t>
        <a:bodyPr/>
        <a:lstStyle/>
        <a:p>
          <a:endParaRPr lang="hu-HU" sz="1400"/>
        </a:p>
      </dgm:t>
    </dgm:pt>
    <dgm:pt modelId="{87E19D36-3961-404D-8FA2-64D223293EE6}" type="sibTrans" cxnId="{17CD95D2-6710-4A07-88C5-CEB4D0C0EC12}">
      <dgm:prSet/>
      <dgm:spPr/>
      <dgm:t>
        <a:bodyPr/>
        <a:lstStyle/>
        <a:p>
          <a:endParaRPr lang="hu-HU" sz="1400"/>
        </a:p>
      </dgm:t>
    </dgm:pt>
    <dgm:pt modelId="{B0261FA7-8435-4897-AFD7-1C9CE06443BB}">
      <dgm:prSet phldrT="[Szöveg]" custT="1"/>
      <dgm:spPr/>
      <dgm:t>
        <a:bodyPr/>
        <a:lstStyle/>
        <a:p>
          <a:r>
            <a:rPr lang="hu-HU" sz="3200" dirty="0" smtClean="0">
              <a:solidFill>
                <a:schemeClr val="tx1"/>
              </a:solidFill>
            </a:rPr>
            <a:t>Alkalmazáslogika</a:t>
          </a:r>
          <a:br>
            <a:rPr lang="hu-HU" sz="3200" dirty="0" smtClean="0">
              <a:solidFill>
                <a:schemeClr val="tx1"/>
              </a:solidFill>
            </a:rPr>
          </a:br>
          <a:r>
            <a:rPr lang="hu-HU" sz="2000" dirty="0" smtClean="0">
              <a:solidFill>
                <a:schemeClr val="tx1"/>
              </a:solidFill>
            </a:rPr>
            <a:t>(business </a:t>
          </a:r>
          <a:r>
            <a:rPr lang="hu-HU" sz="2000" dirty="0" err="1" smtClean="0">
              <a:solidFill>
                <a:schemeClr val="tx1"/>
              </a:solidFill>
            </a:rPr>
            <a:t>logic</a:t>
          </a:r>
          <a:r>
            <a:rPr lang="hu-HU" sz="2000" dirty="0" smtClean="0">
              <a:solidFill>
                <a:schemeClr val="tx1"/>
              </a:solidFill>
            </a:rPr>
            <a:t>)</a:t>
          </a:r>
          <a:endParaRPr lang="hu-HU" sz="2800" dirty="0">
            <a:solidFill>
              <a:schemeClr val="tx1"/>
            </a:solidFill>
          </a:endParaRPr>
        </a:p>
      </dgm:t>
    </dgm:pt>
    <dgm:pt modelId="{2AF7B3EB-F649-4EFB-9725-5D705E38E463}" type="parTrans" cxnId="{4429CA78-C19D-4EB5-B083-F4DC8489EB84}">
      <dgm:prSet/>
      <dgm:spPr/>
      <dgm:t>
        <a:bodyPr/>
        <a:lstStyle/>
        <a:p>
          <a:endParaRPr lang="hu-HU" sz="1400"/>
        </a:p>
      </dgm:t>
    </dgm:pt>
    <dgm:pt modelId="{96A2C7FF-A384-4EFC-9819-1DB56468B054}" type="sibTrans" cxnId="{4429CA78-C19D-4EB5-B083-F4DC8489EB84}">
      <dgm:prSet/>
      <dgm:spPr/>
      <dgm:t>
        <a:bodyPr/>
        <a:lstStyle/>
        <a:p>
          <a:endParaRPr lang="hu-HU" sz="1400"/>
        </a:p>
      </dgm:t>
    </dgm:pt>
    <dgm:pt modelId="{79865466-ADF6-4E10-B7E2-BF2243F4B757}">
      <dgm:prSet phldrT="[Szöveg]" custT="1"/>
      <dgm:spPr/>
      <dgm:t>
        <a:bodyPr/>
        <a:lstStyle/>
        <a:p>
          <a:r>
            <a:rPr lang="hu-HU" sz="3200" dirty="0" smtClean="0"/>
            <a:t>Adatkezelés</a:t>
          </a:r>
          <a:br>
            <a:rPr lang="hu-HU" sz="3200" dirty="0" smtClean="0"/>
          </a:br>
          <a:r>
            <a:rPr lang="hu-HU" sz="2000" dirty="0" smtClean="0"/>
            <a:t>(</a:t>
          </a:r>
          <a:r>
            <a:rPr lang="hu-HU" sz="2000" dirty="0" err="1" smtClean="0"/>
            <a:t>data</a:t>
          </a:r>
          <a:r>
            <a:rPr lang="hu-HU" sz="2000" dirty="0" smtClean="0"/>
            <a:t> management)</a:t>
          </a:r>
          <a:endParaRPr lang="hu-HU" sz="2000" dirty="0"/>
        </a:p>
      </dgm:t>
    </dgm:pt>
    <dgm:pt modelId="{06E98C24-0905-4CF7-8945-5EC12944ACAB}" type="parTrans" cxnId="{47536168-2C4B-4A8C-A18D-512BB68212C6}">
      <dgm:prSet/>
      <dgm:spPr/>
      <dgm:t>
        <a:bodyPr/>
        <a:lstStyle/>
        <a:p>
          <a:endParaRPr lang="hu-HU" sz="1400"/>
        </a:p>
      </dgm:t>
    </dgm:pt>
    <dgm:pt modelId="{03CBE8B1-BEC9-4A90-9B40-F7E083B55DE1}" type="sibTrans" cxnId="{47536168-2C4B-4A8C-A18D-512BB68212C6}">
      <dgm:prSet/>
      <dgm:spPr/>
      <dgm:t>
        <a:bodyPr/>
        <a:lstStyle/>
        <a:p>
          <a:endParaRPr lang="hu-HU" sz="1400"/>
        </a:p>
      </dgm:t>
    </dgm:pt>
    <dgm:pt modelId="{C8ECCA36-50C8-428D-A05F-58C85AE3E30A}" type="pres">
      <dgm:prSet presAssocID="{712F1FF7-369F-4F45-9561-49730153EE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hu-HU"/>
        </a:p>
      </dgm:t>
    </dgm:pt>
    <dgm:pt modelId="{A3523B82-6B99-4CCB-84F2-9241E0FC3661}" type="pres">
      <dgm:prSet presAssocID="{712F1FF7-369F-4F45-9561-49730153EEBE}" presName="Name1" presStyleCnt="0"/>
      <dgm:spPr/>
    </dgm:pt>
    <dgm:pt modelId="{27937CF0-A88F-428D-B5EF-08575D160895}" type="pres">
      <dgm:prSet presAssocID="{712F1FF7-369F-4F45-9561-49730153EEBE}" presName="cycle" presStyleCnt="0"/>
      <dgm:spPr/>
    </dgm:pt>
    <dgm:pt modelId="{94B546CD-1941-45E4-9B4B-9C7FA3EED2C4}" type="pres">
      <dgm:prSet presAssocID="{712F1FF7-369F-4F45-9561-49730153EEBE}" presName="srcNode" presStyleLbl="node1" presStyleIdx="0" presStyleCnt="3"/>
      <dgm:spPr/>
    </dgm:pt>
    <dgm:pt modelId="{D610DB2D-DEE1-4779-BB65-3C72D7B1FFFA}" type="pres">
      <dgm:prSet presAssocID="{712F1FF7-369F-4F45-9561-49730153EEBE}" presName="conn" presStyleLbl="parChTrans1D2" presStyleIdx="0" presStyleCnt="1"/>
      <dgm:spPr/>
      <dgm:t>
        <a:bodyPr/>
        <a:lstStyle/>
        <a:p>
          <a:endParaRPr lang="hu-HU"/>
        </a:p>
      </dgm:t>
    </dgm:pt>
    <dgm:pt modelId="{C1E46B1A-A7E7-4703-B1F1-D6B017343278}" type="pres">
      <dgm:prSet presAssocID="{712F1FF7-369F-4F45-9561-49730153EEBE}" presName="extraNode" presStyleLbl="node1" presStyleIdx="0" presStyleCnt="3"/>
      <dgm:spPr/>
    </dgm:pt>
    <dgm:pt modelId="{3E5813D2-1CB1-4406-93E8-63EBC07B9ED0}" type="pres">
      <dgm:prSet presAssocID="{712F1FF7-369F-4F45-9561-49730153EEBE}" presName="dstNode" presStyleLbl="node1" presStyleIdx="0" presStyleCnt="3"/>
      <dgm:spPr/>
    </dgm:pt>
    <dgm:pt modelId="{AA40862C-75B4-46F9-8A2C-C2AFC3264750}" type="pres">
      <dgm:prSet presAssocID="{EA24C0DC-22A1-4A77-9E1B-D343E32B4BFC}" presName="text_1" presStyleLbl="node1" presStyleIdx="0" presStyleCnt="3" custScaleY="15000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4DF8800-800C-4A67-9E11-FBBCFC4C0DFC}" type="pres">
      <dgm:prSet presAssocID="{EA24C0DC-22A1-4A77-9E1B-D343E32B4BFC}" presName="accent_1" presStyleCnt="0"/>
      <dgm:spPr/>
    </dgm:pt>
    <dgm:pt modelId="{DA241917-C105-420D-B988-73E34E8901A4}" type="pres">
      <dgm:prSet presAssocID="{EA24C0DC-22A1-4A77-9E1B-D343E32B4BFC}" presName="accentRepeatNode" presStyleLbl="solidFgAcc1" presStyleIdx="0" presStyleCnt="3"/>
      <dgm:spPr/>
    </dgm:pt>
    <dgm:pt modelId="{E3EAFF11-8970-4692-87A9-08696C16DD3D}" type="pres">
      <dgm:prSet presAssocID="{B0261FA7-8435-4897-AFD7-1C9CE06443BB}" presName="text_2" presStyleLbl="node1" presStyleIdx="1" presStyleCnt="3" custScaleY="141748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39FDCFE-5C9B-4A2F-ACDB-5BA1F02A7079}" type="pres">
      <dgm:prSet presAssocID="{B0261FA7-8435-4897-AFD7-1C9CE06443BB}" presName="accent_2" presStyleCnt="0"/>
      <dgm:spPr/>
    </dgm:pt>
    <dgm:pt modelId="{5C364C19-DA1E-4EE6-AB72-76B371DC6FBB}" type="pres">
      <dgm:prSet presAssocID="{B0261FA7-8435-4897-AFD7-1C9CE06443BB}" presName="accentRepeatNode" presStyleLbl="solidFgAcc1" presStyleIdx="1" presStyleCnt="3"/>
      <dgm:spPr/>
    </dgm:pt>
    <dgm:pt modelId="{5710ABED-DB6E-48CB-AA26-33CD8BBF1EF6}" type="pres">
      <dgm:prSet presAssocID="{79865466-ADF6-4E10-B7E2-BF2243F4B757}" presName="text_3" presStyleLbl="node1" presStyleIdx="2" presStyleCnt="3" custScaleY="14053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53C31BA-D192-4C75-9AB3-0CC80AC2D600}" type="pres">
      <dgm:prSet presAssocID="{79865466-ADF6-4E10-B7E2-BF2243F4B757}" presName="accent_3" presStyleCnt="0"/>
      <dgm:spPr/>
    </dgm:pt>
    <dgm:pt modelId="{1CFAD4A9-70AE-4CD0-913F-197A9CBCDE9F}" type="pres">
      <dgm:prSet presAssocID="{79865466-ADF6-4E10-B7E2-BF2243F4B757}" presName="accentRepeatNode" presStyleLbl="solidFgAcc1" presStyleIdx="2" presStyleCnt="3"/>
      <dgm:spPr/>
    </dgm:pt>
  </dgm:ptLst>
  <dgm:cxnLst>
    <dgm:cxn modelId="{F941AA8A-C74D-4261-9165-1D7C888E93F3}" type="presOf" srcId="{B0261FA7-8435-4897-AFD7-1C9CE06443BB}" destId="{E3EAFF11-8970-4692-87A9-08696C16DD3D}" srcOrd="0" destOrd="0" presId="urn:microsoft.com/office/officeart/2008/layout/VerticalCurvedList"/>
    <dgm:cxn modelId="{82EBA7B7-1D83-4388-AC95-4001357A08C1}" type="presOf" srcId="{EA24C0DC-22A1-4A77-9E1B-D343E32B4BFC}" destId="{AA40862C-75B4-46F9-8A2C-C2AFC3264750}" srcOrd="0" destOrd="0" presId="urn:microsoft.com/office/officeart/2008/layout/VerticalCurvedList"/>
    <dgm:cxn modelId="{93F76BEF-B3E1-4CF4-B903-348868067700}" type="presOf" srcId="{712F1FF7-369F-4F45-9561-49730153EEBE}" destId="{C8ECCA36-50C8-428D-A05F-58C85AE3E30A}" srcOrd="0" destOrd="0" presId="urn:microsoft.com/office/officeart/2008/layout/VerticalCurvedList"/>
    <dgm:cxn modelId="{8113C751-6792-4D87-B4FC-F74B56815C41}" type="presOf" srcId="{87E19D36-3961-404D-8FA2-64D223293EE6}" destId="{D610DB2D-DEE1-4779-BB65-3C72D7B1FFFA}" srcOrd="0" destOrd="0" presId="urn:microsoft.com/office/officeart/2008/layout/VerticalCurvedList"/>
    <dgm:cxn modelId="{47536168-2C4B-4A8C-A18D-512BB68212C6}" srcId="{712F1FF7-369F-4F45-9561-49730153EEBE}" destId="{79865466-ADF6-4E10-B7E2-BF2243F4B757}" srcOrd="2" destOrd="0" parTransId="{06E98C24-0905-4CF7-8945-5EC12944ACAB}" sibTransId="{03CBE8B1-BEC9-4A90-9B40-F7E083B55DE1}"/>
    <dgm:cxn modelId="{4429CA78-C19D-4EB5-B083-F4DC8489EB84}" srcId="{712F1FF7-369F-4F45-9561-49730153EEBE}" destId="{B0261FA7-8435-4897-AFD7-1C9CE06443BB}" srcOrd="1" destOrd="0" parTransId="{2AF7B3EB-F649-4EFB-9725-5D705E38E463}" sibTransId="{96A2C7FF-A384-4EFC-9819-1DB56468B054}"/>
    <dgm:cxn modelId="{77D69B86-B1B1-4D4E-A666-6250B623F9D3}" type="presOf" srcId="{79865466-ADF6-4E10-B7E2-BF2243F4B757}" destId="{5710ABED-DB6E-48CB-AA26-33CD8BBF1EF6}" srcOrd="0" destOrd="0" presId="urn:microsoft.com/office/officeart/2008/layout/VerticalCurvedList"/>
    <dgm:cxn modelId="{17CD95D2-6710-4A07-88C5-CEB4D0C0EC12}" srcId="{712F1FF7-369F-4F45-9561-49730153EEBE}" destId="{EA24C0DC-22A1-4A77-9E1B-D343E32B4BFC}" srcOrd="0" destOrd="0" parTransId="{8872CA5A-1E83-4E5B-8979-D3CD834AE964}" sibTransId="{87E19D36-3961-404D-8FA2-64D223293EE6}"/>
    <dgm:cxn modelId="{C9828345-A8B1-4BDB-96C2-AA7EFC5FB7E8}" type="presParOf" srcId="{C8ECCA36-50C8-428D-A05F-58C85AE3E30A}" destId="{A3523B82-6B99-4CCB-84F2-9241E0FC3661}" srcOrd="0" destOrd="0" presId="urn:microsoft.com/office/officeart/2008/layout/VerticalCurvedList"/>
    <dgm:cxn modelId="{041E48F0-9B2C-4CB9-861B-29CB5EB7CFDB}" type="presParOf" srcId="{A3523B82-6B99-4CCB-84F2-9241E0FC3661}" destId="{27937CF0-A88F-428D-B5EF-08575D160895}" srcOrd="0" destOrd="0" presId="urn:microsoft.com/office/officeart/2008/layout/VerticalCurvedList"/>
    <dgm:cxn modelId="{86BA6F51-97FC-4EDD-9FF0-CABBE4302A12}" type="presParOf" srcId="{27937CF0-A88F-428D-B5EF-08575D160895}" destId="{94B546CD-1941-45E4-9B4B-9C7FA3EED2C4}" srcOrd="0" destOrd="0" presId="urn:microsoft.com/office/officeart/2008/layout/VerticalCurvedList"/>
    <dgm:cxn modelId="{EE07AB7C-5CCF-452C-978F-F73E650A96A2}" type="presParOf" srcId="{27937CF0-A88F-428D-B5EF-08575D160895}" destId="{D610DB2D-DEE1-4779-BB65-3C72D7B1FFFA}" srcOrd="1" destOrd="0" presId="urn:microsoft.com/office/officeart/2008/layout/VerticalCurvedList"/>
    <dgm:cxn modelId="{36C4348E-A8DE-4F4A-875C-4C2520B91A9B}" type="presParOf" srcId="{27937CF0-A88F-428D-B5EF-08575D160895}" destId="{C1E46B1A-A7E7-4703-B1F1-D6B017343278}" srcOrd="2" destOrd="0" presId="urn:microsoft.com/office/officeart/2008/layout/VerticalCurvedList"/>
    <dgm:cxn modelId="{B5010409-C48A-42DE-A4D6-D55E77FFD6CD}" type="presParOf" srcId="{27937CF0-A88F-428D-B5EF-08575D160895}" destId="{3E5813D2-1CB1-4406-93E8-63EBC07B9ED0}" srcOrd="3" destOrd="0" presId="urn:microsoft.com/office/officeart/2008/layout/VerticalCurvedList"/>
    <dgm:cxn modelId="{44AF3AE7-65EE-454B-A2FE-72AB62EDAE5E}" type="presParOf" srcId="{A3523B82-6B99-4CCB-84F2-9241E0FC3661}" destId="{AA40862C-75B4-46F9-8A2C-C2AFC3264750}" srcOrd="1" destOrd="0" presId="urn:microsoft.com/office/officeart/2008/layout/VerticalCurvedList"/>
    <dgm:cxn modelId="{88C7D7C5-E744-41DD-AFFA-485730293AB3}" type="presParOf" srcId="{A3523B82-6B99-4CCB-84F2-9241E0FC3661}" destId="{E4DF8800-800C-4A67-9E11-FBBCFC4C0DFC}" srcOrd="2" destOrd="0" presId="urn:microsoft.com/office/officeart/2008/layout/VerticalCurvedList"/>
    <dgm:cxn modelId="{7A5F757B-3B7D-466A-95D1-7C120F79B3FD}" type="presParOf" srcId="{E4DF8800-800C-4A67-9E11-FBBCFC4C0DFC}" destId="{DA241917-C105-420D-B988-73E34E8901A4}" srcOrd="0" destOrd="0" presId="urn:microsoft.com/office/officeart/2008/layout/VerticalCurvedList"/>
    <dgm:cxn modelId="{5D811F93-9D4B-44F6-A449-224F3477051C}" type="presParOf" srcId="{A3523B82-6B99-4CCB-84F2-9241E0FC3661}" destId="{E3EAFF11-8970-4692-87A9-08696C16DD3D}" srcOrd="3" destOrd="0" presId="urn:microsoft.com/office/officeart/2008/layout/VerticalCurvedList"/>
    <dgm:cxn modelId="{6A88D16B-9E9A-4AB4-A5A6-243F9A6089A4}" type="presParOf" srcId="{A3523B82-6B99-4CCB-84F2-9241E0FC3661}" destId="{D39FDCFE-5C9B-4A2F-ACDB-5BA1F02A7079}" srcOrd="4" destOrd="0" presId="urn:microsoft.com/office/officeart/2008/layout/VerticalCurvedList"/>
    <dgm:cxn modelId="{59E659AE-317A-42A0-8A90-CB1B97F5571B}" type="presParOf" srcId="{D39FDCFE-5C9B-4A2F-ACDB-5BA1F02A7079}" destId="{5C364C19-DA1E-4EE6-AB72-76B371DC6FBB}" srcOrd="0" destOrd="0" presId="urn:microsoft.com/office/officeart/2008/layout/VerticalCurvedList"/>
    <dgm:cxn modelId="{AC8BCC1B-9544-432F-B2B3-435FBC3C8C38}" type="presParOf" srcId="{A3523B82-6B99-4CCB-84F2-9241E0FC3661}" destId="{5710ABED-DB6E-48CB-AA26-33CD8BBF1EF6}" srcOrd="5" destOrd="0" presId="urn:microsoft.com/office/officeart/2008/layout/VerticalCurvedList"/>
    <dgm:cxn modelId="{1007259D-3B34-46E3-9A39-7CF94C726C25}" type="presParOf" srcId="{A3523B82-6B99-4CCB-84F2-9241E0FC3661}" destId="{653C31BA-D192-4C75-9AB3-0CC80AC2D600}" srcOrd="6" destOrd="0" presId="urn:microsoft.com/office/officeart/2008/layout/VerticalCurvedList"/>
    <dgm:cxn modelId="{1A847005-6288-43C6-A3D1-5B8EB75D7C24}" type="presParOf" srcId="{653C31BA-D192-4C75-9AB3-0CC80AC2D600}" destId="{1CFAD4A9-70AE-4CD0-913F-197A9CBCDE9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0DB2D-DEE1-4779-BB65-3C72D7B1FFFA}">
      <dsp:nvSpPr>
        <dsp:cNvPr id="0" name=""/>
        <dsp:cNvSpPr/>
      </dsp:nvSpPr>
      <dsp:spPr>
        <a:xfrm>
          <a:off x="-3255141" y="-500815"/>
          <a:ext cx="3881950" cy="3881950"/>
        </a:xfrm>
        <a:prstGeom prst="blockArc">
          <a:avLst>
            <a:gd name="adj1" fmla="val 18900000"/>
            <a:gd name="adj2" fmla="val 2700000"/>
            <a:gd name="adj3" fmla="val 556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0862C-75B4-46F9-8A2C-C2AFC3264750}">
      <dsp:nvSpPr>
        <dsp:cNvPr id="0" name=""/>
        <dsp:cNvSpPr/>
      </dsp:nvSpPr>
      <dsp:spPr>
        <a:xfrm>
          <a:off x="403045" y="144015"/>
          <a:ext cx="4192639" cy="8640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5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 smtClean="0"/>
            <a:t>Felhasználói interfész</a:t>
          </a:r>
          <a:br>
            <a:rPr lang="hu-HU" sz="3200" kern="1200" dirty="0" smtClean="0"/>
          </a:br>
          <a:r>
            <a:rPr lang="hu-HU" sz="2000" kern="1200" dirty="0" smtClean="0"/>
            <a:t>(</a:t>
          </a:r>
          <a:r>
            <a:rPr lang="hu-HU" sz="2000" kern="1200" dirty="0" err="1" smtClean="0"/>
            <a:t>user</a:t>
          </a:r>
          <a:r>
            <a:rPr lang="hu-HU" sz="2000" kern="1200" dirty="0" smtClean="0"/>
            <a:t> </a:t>
          </a:r>
          <a:r>
            <a:rPr lang="hu-HU" sz="2000" kern="1200" dirty="0" err="1" smtClean="0"/>
            <a:t>interface</a:t>
          </a:r>
          <a:r>
            <a:rPr lang="hu-HU" sz="2000" kern="1200" dirty="0" smtClean="0"/>
            <a:t>)</a:t>
          </a:r>
          <a:endParaRPr lang="hu-HU" sz="2000" kern="1200" dirty="0"/>
        </a:p>
      </dsp:txBody>
      <dsp:txXfrm>
        <a:off x="403045" y="144015"/>
        <a:ext cx="4192639" cy="864096"/>
      </dsp:txXfrm>
    </dsp:sp>
    <dsp:sp modelId="{DA241917-C105-420D-B988-73E34E8901A4}">
      <dsp:nvSpPr>
        <dsp:cNvPr id="0" name=""/>
        <dsp:cNvSpPr/>
      </dsp:nvSpPr>
      <dsp:spPr>
        <a:xfrm>
          <a:off x="43005" y="216024"/>
          <a:ext cx="720080" cy="720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AFF11-8970-4692-87A9-08696C16DD3D}">
      <dsp:nvSpPr>
        <dsp:cNvPr id="0" name=""/>
        <dsp:cNvSpPr/>
      </dsp:nvSpPr>
      <dsp:spPr>
        <a:xfrm>
          <a:off x="612444" y="1031880"/>
          <a:ext cx="3983239" cy="816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5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 smtClean="0">
              <a:solidFill>
                <a:schemeClr val="tx1"/>
              </a:solidFill>
            </a:rPr>
            <a:t>Alkalmazáslogika</a:t>
          </a:r>
          <a:br>
            <a:rPr lang="hu-HU" sz="3200" kern="1200" dirty="0" smtClean="0">
              <a:solidFill>
                <a:schemeClr val="tx1"/>
              </a:solidFill>
            </a:rPr>
          </a:br>
          <a:r>
            <a:rPr lang="hu-HU" sz="2000" kern="1200" dirty="0" smtClean="0">
              <a:solidFill>
                <a:schemeClr val="tx1"/>
              </a:solidFill>
            </a:rPr>
            <a:t>(business </a:t>
          </a:r>
          <a:r>
            <a:rPr lang="hu-HU" sz="2000" kern="1200" dirty="0" err="1" smtClean="0">
              <a:solidFill>
                <a:schemeClr val="tx1"/>
              </a:solidFill>
            </a:rPr>
            <a:t>logic</a:t>
          </a:r>
          <a:r>
            <a:rPr lang="hu-HU" sz="2000" kern="1200" dirty="0" smtClean="0">
              <a:solidFill>
                <a:schemeClr val="tx1"/>
              </a:solidFill>
            </a:rPr>
            <a:t>)</a:t>
          </a:r>
          <a:endParaRPr lang="hu-HU" sz="2800" kern="1200" dirty="0">
            <a:solidFill>
              <a:schemeClr val="tx1"/>
            </a:solidFill>
          </a:endParaRPr>
        </a:p>
      </dsp:txBody>
      <dsp:txXfrm>
        <a:off x="612444" y="1031880"/>
        <a:ext cx="3983239" cy="816559"/>
      </dsp:txXfrm>
    </dsp:sp>
    <dsp:sp modelId="{5C364C19-DA1E-4EE6-AB72-76B371DC6FBB}">
      <dsp:nvSpPr>
        <dsp:cNvPr id="0" name=""/>
        <dsp:cNvSpPr/>
      </dsp:nvSpPr>
      <dsp:spPr>
        <a:xfrm>
          <a:off x="252404" y="1080120"/>
          <a:ext cx="720080" cy="720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0ABED-DB6E-48CB-AA26-33CD8BBF1EF6}">
      <dsp:nvSpPr>
        <dsp:cNvPr id="0" name=""/>
        <dsp:cNvSpPr/>
      </dsp:nvSpPr>
      <dsp:spPr>
        <a:xfrm>
          <a:off x="403045" y="1899475"/>
          <a:ext cx="4192639" cy="8095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5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 smtClean="0"/>
            <a:t>Adatkezelés</a:t>
          </a:r>
          <a:br>
            <a:rPr lang="hu-HU" sz="3200" kern="1200" dirty="0" smtClean="0"/>
          </a:br>
          <a:r>
            <a:rPr lang="hu-HU" sz="2000" kern="1200" dirty="0" smtClean="0"/>
            <a:t>(</a:t>
          </a:r>
          <a:r>
            <a:rPr lang="hu-HU" sz="2000" kern="1200" dirty="0" err="1" smtClean="0"/>
            <a:t>data</a:t>
          </a:r>
          <a:r>
            <a:rPr lang="hu-HU" sz="2000" kern="1200" dirty="0" smtClean="0"/>
            <a:t> management)</a:t>
          </a:r>
          <a:endParaRPr lang="hu-HU" sz="2000" kern="1200" dirty="0"/>
        </a:p>
      </dsp:txBody>
      <dsp:txXfrm>
        <a:off x="403045" y="1899475"/>
        <a:ext cx="4192639" cy="809560"/>
      </dsp:txXfrm>
    </dsp:sp>
    <dsp:sp modelId="{1CFAD4A9-70AE-4CD0-913F-197A9CBCDE9F}">
      <dsp:nvSpPr>
        <dsp:cNvPr id="0" name=""/>
        <dsp:cNvSpPr/>
      </dsp:nvSpPr>
      <dsp:spPr>
        <a:xfrm>
          <a:off x="43005" y="1944216"/>
          <a:ext cx="720080" cy="720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2015.04.26.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90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2015.04.26.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Delegate-ek</a:t>
            </a:r>
            <a:endParaRPr lang="hu-HU" dirty="0" smtClean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delegate</a:t>
            </a:r>
            <a:r>
              <a:rPr lang="hu-HU" dirty="0" smtClean="0"/>
              <a:t> lista</a:t>
            </a:r>
            <a:endParaRPr lang="hu-H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1772816"/>
            <a:ext cx="8229600" cy="496855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latin typeface="Courier New" pitchFamily="49" charset="0"/>
              </a:rPr>
              <a:t> ZIP_</a:t>
            </a:r>
            <a:r>
              <a:rPr lang="hu-HU" altLang="hu-HU" b="1" kern="0" dirty="0" err="1" smtClean="0">
                <a:latin typeface="Courier New" pitchFamily="49" charset="0"/>
              </a:rPr>
              <a:t>Osztaly</a:t>
            </a:r>
            <a:r>
              <a:rPr lang="hu-HU" altLang="hu-HU" b="1" kern="0" dirty="0" smtClean="0"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List&lt;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SzazalekCallback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&gt;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Kiir</a:t>
            </a:r>
            <a:r>
              <a:rPr lang="hu-HU" altLang="hu-HU" b="1" kern="0" dirty="0" smtClean="0">
                <a:latin typeface="Courier New" pitchFamily="49" charset="0"/>
              </a:rPr>
              <a:t>;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 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foreach</a:t>
            </a:r>
            <a:r>
              <a:rPr lang="hu-HU" altLang="hu-HU" b="1" kern="0" dirty="0" smtClean="0">
                <a:latin typeface="Courier New" pitchFamily="49" charset="0"/>
              </a:rPr>
              <a:t> (</a:t>
            </a:r>
            <a:r>
              <a:rPr lang="hu-HU" altLang="hu-HU" b="1" kern="0" dirty="0" err="1" smtClean="0">
                <a:latin typeface="Courier New" pitchFamily="49" charset="0"/>
              </a:rPr>
              <a:t>SzazalekCallback</a:t>
            </a:r>
            <a:r>
              <a:rPr lang="hu-HU" altLang="hu-HU" b="1" kern="0" dirty="0" smtClean="0">
                <a:latin typeface="Courier New" pitchFamily="49" charset="0"/>
              </a:rPr>
              <a:t> k </a:t>
            </a:r>
            <a:r>
              <a:rPr lang="hu-HU" altLang="hu-HU" b="1" kern="0" dirty="0" err="1" smtClean="0">
                <a:latin typeface="Courier New" pitchFamily="49" charset="0"/>
              </a:rPr>
              <a:t>in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Kiir</a:t>
            </a:r>
            <a:r>
              <a:rPr lang="hu-HU" altLang="hu-HU" b="1" kern="0" dirty="0" smtClean="0">
                <a:latin typeface="Courier New" pitchFamily="49" charset="0"/>
              </a:rPr>
              <a:t>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  k("hiba: lemez megtelt");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hu-HU" altLang="hu-HU" b="1" kern="0" dirty="0" smtClean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ZIP_</a:t>
            </a:r>
            <a:r>
              <a:rPr lang="hu-HU" altLang="hu-HU" b="1" kern="0" dirty="0" err="1" smtClean="0">
                <a:latin typeface="Courier New" pitchFamily="49" charset="0"/>
              </a:rPr>
              <a:t>Osztaly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zip</a:t>
            </a:r>
            <a:r>
              <a:rPr lang="hu-HU" altLang="hu-HU" b="1" kern="0" dirty="0" smtClean="0">
                <a:latin typeface="Courier New" pitchFamily="49" charset="0"/>
              </a:rPr>
              <a:t> = </a:t>
            </a:r>
            <a:r>
              <a:rPr lang="hu-HU" altLang="hu-HU" b="1" kern="0" dirty="0" err="1" smtClean="0">
                <a:latin typeface="Courier New" pitchFamily="49" charset="0"/>
              </a:rPr>
              <a:t>new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ZIP</a:t>
            </a:r>
            <a:r>
              <a:rPr lang="hu-HU" altLang="hu-HU" b="1" kern="0" dirty="0" smtClean="0">
                <a:latin typeface="Courier New" pitchFamily="49" charset="0"/>
              </a:rPr>
              <a:t>_</a:t>
            </a:r>
            <a:r>
              <a:rPr lang="hu-HU" altLang="hu-HU" b="1" kern="0" dirty="0" err="1" smtClean="0">
                <a:latin typeface="Courier New" pitchFamily="49" charset="0"/>
              </a:rPr>
              <a:t>Osztaly</a:t>
            </a:r>
            <a:r>
              <a:rPr lang="hu-HU" altLang="hu-HU" b="1" kern="0" dirty="0" smtClean="0">
                <a:latin typeface="Courier New" pitchFamily="49" charset="0"/>
              </a:rPr>
              <a:t>();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zip.Kiir.Add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logSQL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zip.Kiir.Add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sendSMS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  <a:endParaRPr lang="hu-HU" altLang="hu-HU" b="1" kern="0" dirty="0">
              <a:solidFill>
                <a:srgbClr val="C00000"/>
              </a:solidFill>
              <a:latin typeface="Courier New" pitchFamily="49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hu-HU" altLang="hu-HU" b="1" kern="0" dirty="0" smtClean="0">
              <a:latin typeface="Courier New" pitchFamily="49" charset="0"/>
            </a:endParaRP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hu-HU" altLang="hu-HU" b="1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event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Több </a:t>
            </a:r>
            <a:r>
              <a:rPr lang="hu-HU" dirty="0" err="1" smtClean="0"/>
              <a:t>delegate</a:t>
            </a:r>
            <a:r>
              <a:rPr lang="hu-HU" dirty="0" smtClean="0"/>
              <a:t> hívása olyan gyakori feladat, hogy a C# külön konstrukciót biztosít ehhez:</a:t>
            </a:r>
          </a:p>
          <a:p>
            <a:pPr marL="0" indent="0">
              <a:buNone/>
            </a:pPr>
            <a:r>
              <a:rPr lang="hu-HU" b="1" dirty="0" err="1" smtClean="0"/>
              <a:t>event</a:t>
            </a:r>
            <a:r>
              <a:rPr lang="hu-HU" b="1" dirty="0" smtClean="0"/>
              <a:t> = esemény(kezelő)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Az </a:t>
            </a:r>
            <a:r>
              <a:rPr lang="hu-HU" dirty="0" err="1" smtClean="0"/>
              <a:t>event-hez</a:t>
            </a:r>
            <a:r>
              <a:rPr lang="hu-HU" dirty="0" smtClean="0"/>
              <a:t> akármennyi metódust hozzá tudunk adni.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event</a:t>
            </a:r>
            <a:r>
              <a:rPr lang="hu-HU" dirty="0" smtClean="0"/>
              <a:t> hívásakor az összes metódus meghívódik.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45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event</a:t>
            </a:r>
            <a:r>
              <a:rPr lang="hu-HU" dirty="0" smtClean="0"/>
              <a:t>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Delegate</a:t>
            </a:r>
            <a:r>
              <a:rPr lang="hu-HU" dirty="0" smtClean="0"/>
              <a:t> típus bevezetése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Event</a:t>
            </a:r>
            <a:r>
              <a:rPr lang="hu-HU" dirty="0" smtClean="0"/>
              <a:t> mező bevezetése az osztályban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Feliratkozás az eseményre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Esemény kiváltása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204864"/>
            <a:ext cx="8229600" cy="5760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delegate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LogProc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string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message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7544" y="3356991"/>
            <a:ext cx="8229600" cy="5760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event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LogProc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Log;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44" y="4509120"/>
            <a:ext cx="8229600" cy="10801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Log 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+=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logSQL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Log </a:t>
            </a:r>
            <a:r>
              <a:rPr lang="hu-HU" altLang="hu-HU" b="1" kern="0" dirty="0">
                <a:solidFill>
                  <a:srgbClr val="C00000"/>
                </a:solidFill>
                <a:latin typeface="Courier New" pitchFamily="49" charset="0"/>
              </a:rPr>
              <a:t>+=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sendSMS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hu-HU" altLang="hu-HU" b="1" kern="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6165303"/>
            <a:ext cx="8229600" cy="5760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Log</a:t>
            </a:r>
            <a:r>
              <a:rPr lang="hu-HU" altLang="hu-HU" b="1" kern="0" dirty="0" smtClean="0">
                <a:latin typeface="Courier New" pitchFamily="49" charset="0"/>
              </a:rPr>
              <a:t>("</a:t>
            </a:r>
            <a:r>
              <a:rPr lang="hu-HU" altLang="hu-HU" b="1" kern="0" dirty="0">
                <a:latin typeface="Courier New" pitchFamily="49" charset="0"/>
              </a:rPr>
              <a:t>hiba: lemez megtelt");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50296" y="4773037"/>
            <a:ext cx="4536504" cy="1022300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/>
        </p:spPr>
        <p:txBody>
          <a:bodyPr anchor="ctr"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// eseményről való leiratkozás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Log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-=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logSQL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5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Anonim </a:t>
            </a:r>
            <a:r>
              <a:rPr lang="hu-HU" dirty="0" err="1" smtClean="0"/>
              <a:t>delegate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Sok esetben egy metódust csak 1x használunk fel </a:t>
            </a:r>
            <a:r>
              <a:rPr lang="hu-HU" dirty="0" err="1" smtClean="0"/>
              <a:t>delegate-ként</a:t>
            </a:r>
            <a:r>
              <a:rPr lang="hu-HU" dirty="0" smtClean="0"/>
              <a:t> =&gt; soha többé nem lesz szükségünk erre a metódusra.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smtClean="0"/>
              <a:t>Anonim </a:t>
            </a:r>
            <a:r>
              <a:rPr lang="hu-HU" b="1" dirty="0" err="1" smtClean="0"/>
              <a:t>delegate</a:t>
            </a:r>
            <a:r>
              <a:rPr lang="hu-HU" b="1" dirty="0" smtClean="0"/>
              <a:t> = 1x használatos, név nélküli </a:t>
            </a:r>
            <a:r>
              <a:rPr lang="hu-HU" b="1" dirty="0" err="1" smtClean="0"/>
              <a:t>delegate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900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Anonim </a:t>
            </a:r>
            <a:r>
              <a:rPr lang="hu-HU" dirty="0" err="1" smtClean="0"/>
              <a:t>delegate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96044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Egyes .NET metódusok </a:t>
            </a:r>
            <a:r>
              <a:rPr lang="hu-HU" dirty="0" err="1" smtClean="0"/>
              <a:t>delegate-eket</a:t>
            </a:r>
            <a:r>
              <a:rPr lang="hu-HU" dirty="0" smtClean="0"/>
              <a:t> várnak. Pl.:</a:t>
            </a:r>
          </a:p>
          <a:p>
            <a:pPr marL="0" indent="0">
              <a:buNone/>
            </a:pPr>
            <a:r>
              <a:rPr lang="hu-HU" dirty="0" err="1"/>
              <a:t>List.Sort</a:t>
            </a:r>
            <a:r>
              <a:rPr lang="hu-HU" dirty="0"/>
              <a:t>(</a:t>
            </a:r>
            <a:r>
              <a:rPr lang="hu-HU" dirty="0" err="1"/>
              <a:t>Comparison</a:t>
            </a:r>
            <a:r>
              <a:rPr lang="hu-HU" dirty="0"/>
              <a:t>&lt;T&gt; </a:t>
            </a:r>
            <a:r>
              <a:rPr lang="hu-HU" dirty="0" err="1" smtClean="0"/>
              <a:t>comparison</a:t>
            </a:r>
            <a:r>
              <a:rPr lang="hu-HU" dirty="0" smtClean="0"/>
              <a:t>);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484784"/>
            <a:ext cx="8229600" cy="10801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Log 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+=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delegate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message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("{0}: {1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}",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DateTime.Today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message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hu-HU" altLang="hu-HU" b="1" kern="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725520" y="2303294"/>
            <a:ext cx="3240360" cy="30777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Ez egy .NET </a:t>
            </a:r>
            <a:r>
              <a:rPr lang="hu-HU" altLang="hu-HU" sz="1400" b="0" i="1" dirty="0" err="1" smtClean="0">
                <a:latin typeface="Arial" charset="0"/>
              </a:rPr>
              <a:t>delegate</a:t>
            </a:r>
            <a:r>
              <a:rPr lang="hu-HU" altLang="hu-HU" sz="1400" b="0" i="1" dirty="0" smtClean="0">
                <a:latin typeface="Arial" charset="0"/>
              </a:rPr>
              <a:t>.</a:t>
            </a:r>
            <a:endParaRPr lang="hu-HU" altLang="hu-HU" sz="1400" b="1" i="1" dirty="0">
              <a:latin typeface="Arial" charset="0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 flipV="1">
            <a:off x="3275856" y="2457181"/>
            <a:ext cx="2453796" cy="104382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4293096"/>
            <a:ext cx="8229600" cy="22322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List&lt;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Car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&gt;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cars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cars.Sort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delegate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y)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x.Age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–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y.Age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});</a:t>
            </a:r>
            <a:endParaRPr lang="hu-HU" altLang="hu-HU" b="1" kern="0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3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 az a </a:t>
            </a:r>
            <a:r>
              <a:rPr lang="hu-HU" dirty="0" err="1" smtClean="0"/>
              <a:t>d</a:t>
            </a:r>
            <a:r>
              <a:rPr lang="hu-HU" dirty="0" err="1" smtClean="0"/>
              <a:t>elegate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Memóriában kétfajta tartalom:</a:t>
            </a:r>
          </a:p>
          <a:p>
            <a:r>
              <a:rPr lang="hu-HU" dirty="0" smtClean="0"/>
              <a:t>adat =&gt; erre mutatnak referencia típusú változóink</a:t>
            </a:r>
          </a:p>
          <a:p>
            <a:r>
              <a:rPr lang="hu-HU" dirty="0" smtClean="0"/>
              <a:t>kód =&gt; erre mutatnak a </a:t>
            </a:r>
            <a:r>
              <a:rPr lang="hu-HU" dirty="0" err="1" smtClean="0"/>
              <a:t>delegate-ek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err="1" smtClean="0"/>
              <a:t>Delegate</a:t>
            </a:r>
            <a:r>
              <a:rPr lang="hu-HU" b="1" dirty="0" smtClean="0"/>
              <a:t> = metódus referencia</a:t>
            </a:r>
          </a:p>
          <a:p>
            <a:r>
              <a:rPr lang="hu-HU" dirty="0" smtClean="0"/>
              <a:t>Az eljárás/függvény belépési pontjára mutat.</a:t>
            </a:r>
          </a:p>
          <a:p>
            <a:r>
              <a:rPr lang="hu-HU" dirty="0"/>
              <a:t>M</a:t>
            </a:r>
            <a:r>
              <a:rPr lang="hu-HU" dirty="0" smtClean="0"/>
              <a:t>emóriacímen kívül tárolja: a visszatérési típusát és a paraméterezését.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26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d</a:t>
            </a:r>
            <a:r>
              <a:rPr lang="hu-HU" dirty="0" err="1" smtClean="0"/>
              <a:t>elegate</a:t>
            </a:r>
            <a:r>
              <a:rPr lang="hu-HU" dirty="0"/>
              <a:t> </a:t>
            </a:r>
            <a:r>
              <a:rPr lang="hu-HU" dirty="0" smtClean="0"/>
              <a:t>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Delegate</a:t>
            </a:r>
            <a:r>
              <a:rPr lang="hu-HU" dirty="0" smtClean="0"/>
              <a:t> típus bevezetése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Megfelelő szignatúrájú metódus készítése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Delegate</a:t>
            </a:r>
            <a:r>
              <a:rPr lang="hu-HU" dirty="0" smtClean="0"/>
              <a:t> típusú változó használata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Delegate</a:t>
            </a:r>
            <a:r>
              <a:rPr lang="hu-HU" dirty="0" smtClean="0"/>
              <a:t> hívása</a:t>
            </a:r>
            <a:endParaRPr lang="hu-HU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204864"/>
            <a:ext cx="8229600" cy="5760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delegate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int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muvelet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a, int b);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3356992"/>
            <a:ext cx="8229600" cy="5760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static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int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osszead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x, int y) {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return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 + y; 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509120"/>
            <a:ext cx="8229600" cy="5760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muvelet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op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=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osszead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5661248"/>
            <a:ext cx="8229600" cy="5760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op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(89, -5);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699173" y="4675045"/>
            <a:ext cx="3240360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Metódus neve zárójel nélkül: </a:t>
            </a:r>
            <a:r>
              <a:rPr lang="hu-HU" altLang="hu-HU" sz="1400" b="1" i="1" dirty="0" smtClean="0">
                <a:latin typeface="Arial" charset="0"/>
              </a:rPr>
              <a:t>REFERENCIA</a:t>
            </a:r>
            <a:endParaRPr lang="hu-HU" altLang="hu-HU" sz="1400" b="1" i="1" dirty="0">
              <a:latin typeface="Arial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>
            <a:off x="3383867" y="4819061"/>
            <a:ext cx="2315305" cy="117594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05662" y="5857527"/>
            <a:ext cx="3217627" cy="30777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Metódus neve zárójellel: </a:t>
            </a:r>
            <a:r>
              <a:rPr lang="hu-HU" altLang="hu-HU" sz="1400" b="1" i="1" dirty="0" smtClean="0">
                <a:latin typeface="Arial" charset="0"/>
              </a:rPr>
              <a:t>HÍVÁS</a:t>
            </a:r>
            <a:endParaRPr lang="hu-HU" altLang="hu-HU" sz="1400" b="1" i="1" dirty="0">
              <a:latin typeface="Arial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 flipH="1">
            <a:off x="2195736" y="5949280"/>
            <a:ext cx="3487192" cy="48076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164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Generikus </a:t>
            </a:r>
            <a:r>
              <a:rPr lang="hu-HU" dirty="0" err="1" smtClean="0"/>
              <a:t>d</a:t>
            </a:r>
            <a:r>
              <a:rPr lang="hu-HU" dirty="0" err="1" smtClean="0"/>
              <a:t>elegate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Delegate</a:t>
            </a:r>
            <a:r>
              <a:rPr lang="hu-HU" dirty="0" smtClean="0"/>
              <a:t> típus bevezetése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Megfelelő szignatúrájú metódus készítése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Delegate</a:t>
            </a:r>
            <a:r>
              <a:rPr lang="hu-HU" dirty="0" smtClean="0"/>
              <a:t> típusú változó használata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 smtClean="0"/>
              <a:t>Delegate</a:t>
            </a:r>
            <a:r>
              <a:rPr lang="hu-HU" dirty="0" smtClean="0"/>
              <a:t> hívása</a:t>
            </a:r>
            <a:endParaRPr lang="hu-HU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204864"/>
            <a:ext cx="8229600" cy="5760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delegate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muvelet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&lt;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&gt;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a, T b);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3356992"/>
            <a:ext cx="8229600" cy="5760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static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int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osszead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x, int y) {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return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 + y; 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509120"/>
            <a:ext cx="8229600" cy="5760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muvelet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&lt;int&gt;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op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=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osszead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5661248"/>
            <a:ext cx="8229600" cy="5760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op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(89, -5);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delegate</a:t>
            </a:r>
            <a:r>
              <a:rPr lang="hu-HU" dirty="0" smtClean="0"/>
              <a:t> legfontosabb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smtClean="0"/>
              <a:t>3-rétegű alkalmazásfejlesztési </a:t>
            </a:r>
            <a:r>
              <a:rPr lang="hu-HU" dirty="0" smtClean="0"/>
              <a:t>elvet támogatja.</a:t>
            </a:r>
            <a:endParaRPr lang="hu-HU" dirty="0" smtClean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16308028"/>
              </p:ext>
            </p:extLst>
          </p:nvPr>
        </p:nvGraphicFramePr>
        <p:xfrm>
          <a:off x="251520" y="2852936"/>
          <a:ext cx="463217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artalom helye 2"/>
          <p:cNvSpPr txBox="1">
            <a:spLocks/>
          </p:cNvSpPr>
          <p:nvPr/>
        </p:nvSpPr>
        <p:spPr>
          <a:xfrm>
            <a:off x="4991744" y="3501008"/>
            <a:ext cx="4044752" cy="280831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smtClean="0">
                <a:solidFill>
                  <a:schemeClr val="tx1"/>
                </a:solidFill>
              </a:rPr>
              <a:t>Az alkalmazáslogika </a:t>
            </a:r>
            <a:r>
              <a:rPr lang="hu-HU" b="1" dirty="0" err="1" smtClean="0">
                <a:solidFill>
                  <a:schemeClr val="tx1"/>
                </a:solidFill>
              </a:rPr>
              <a:t>callback</a:t>
            </a:r>
            <a:r>
              <a:rPr lang="hu-HU" dirty="0" smtClean="0">
                <a:solidFill>
                  <a:schemeClr val="tx1"/>
                </a:solidFill>
              </a:rPr>
              <a:t> metódusokon keresztül jeleníti meg az adatokat.</a:t>
            </a:r>
            <a:endParaRPr lang="hu-H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Ehelyett…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Az alkalmazáslogika NE jelenítsen meg semmit direkt módon!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924944"/>
            <a:ext cx="8229600" cy="374441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latin typeface="Courier New" pitchFamily="49" charset="0"/>
              </a:rPr>
              <a:t>class</a:t>
            </a: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ZIP_</a:t>
            </a:r>
            <a:r>
              <a:rPr lang="hu-HU" altLang="hu-HU" b="1" kern="0" dirty="0" err="1" smtClean="0">
                <a:latin typeface="Courier New" pitchFamily="49" charset="0"/>
              </a:rPr>
              <a:t>Osztaly</a:t>
            </a:r>
            <a:r>
              <a:rPr lang="hu-HU" altLang="hu-HU" b="1" kern="0" dirty="0" smtClean="0">
                <a:latin typeface="Courier New" pitchFamily="49" charset="0"/>
              </a:rPr>
              <a:t> {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>
                <a:latin typeface="Courier New" pitchFamily="49" charset="0"/>
              </a:rPr>
              <a:t>static</a:t>
            </a: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err="1">
                <a:latin typeface="Courier New" pitchFamily="49" charset="0"/>
              </a:rPr>
              <a:t>void</a:t>
            </a: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err="1">
                <a:latin typeface="Courier New" pitchFamily="49" charset="0"/>
              </a:rPr>
              <a:t>Becsom</a:t>
            </a:r>
            <a:r>
              <a:rPr lang="hu-HU" altLang="hu-HU" b="1" kern="0" dirty="0">
                <a:latin typeface="Courier New" pitchFamily="49" charset="0"/>
              </a:rPr>
              <a:t>(</a:t>
            </a:r>
            <a:r>
              <a:rPr lang="hu-HU" altLang="hu-HU" b="1" kern="0" dirty="0" err="1">
                <a:latin typeface="Courier New" pitchFamily="49" charset="0"/>
              </a:rPr>
              <a:t>string</a:t>
            </a: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inpFile</a:t>
            </a:r>
            <a:r>
              <a:rPr lang="hu-HU" altLang="hu-HU" b="1" kern="0" dirty="0" smtClean="0">
                <a:latin typeface="Courier New" pitchFamily="49" charset="0"/>
              </a:rPr>
              <a:t>) </a:t>
            </a:r>
            <a:r>
              <a:rPr lang="hu-HU" altLang="hu-HU" b="1" kern="0" dirty="0"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 </a:t>
            </a:r>
            <a:r>
              <a:rPr lang="hu-HU" altLang="hu-HU" b="1" kern="0" dirty="0" smtClean="0">
                <a:latin typeface="Courier New" pitchFamily="49" charset="0"/>
              </a:rPr>
              <a:t>  … // fájl megnyitása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   </a:t>
            </a:r>
            <a:r>
              <a:rPr lang="hu-HU" altLang="hu-HU" b="1" kern="0" dirty="0" smtClean="0">
                <a:latin typeface="Courier New" pitchFamily="49" charset="0"/>
              </a:rPr>
              <a:t>int </a:t>
            </a:r>
            <a:r>
              <a:rPr lang="hu-HU" altLang="hu-HU" b="1" kern="0" dirty="0" err="1">
                <a:latin typeface="Courier New" pitchFamily="49" charset="0"/>
              </a:rPr>
              <a:t>szazalek</a:t>
            </a:r>
            <a:r>
              <a:rPr lang="hu-HU" altLang="hu-HU" b="1" kern="0" dirty="0">
                <a:latin typeface="Courier New" pitchFamily="49" charset="0"/>
              </a:rPr>
              <a:t>_</a:t>
            </a:r>
            <a:r>
              <a:rPr lang="hu-HU" altLang="hu-HU" b="1" kern="0" dirty="0" err="1">
                <a:latin typeface="Courier New" pitchFamily="49" charset="0"/>
              </a:rPr>
              <a:t>kesz</a:t>
            </a:r>
            <a:r>
              <a:rPr lang="hu-HU" altLang="hu-HU" b="1" kern="0" dirty="0">
                <a:latin typeface="Courier New" pitchFamily="49" charset="0"/>
              </a:rPr>
              <a:t> = 0;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  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>
                <a:latin typeface="Courier New" pitchFamily="49" charset="0"/>
              </a:rPr>
              <a:t>while</a:t>
            </a:r>
            <a:r>
              <a:rPr lang="hu-HU" altLang="hu-HU" b="1" kern="0" dirty="0">
                <a:latin typeface="Courier New" pitchFamily="49" charset="0"/>
              </a:rPr>
              <a:t> (!nincs_file_</a:t>
            </a:r>
            <a:r>
              <a:rPr lang="hu-HU" altLang="hu-HU" b="1" kern="0" dirty="0" err="1">
                <a:latin typeface="Courier New" pitchFamily="49" charset="0"/>
              </a:rPr>
              <a:t>vege</a:t>
            </a:r>
            <a:r>
              <a:rPr lang="hu-HU" altLang="hu-HU" b="1" kern="0" dirty="0" smtClean="0">
                <a:latin typeface="Courier New" pitchFamily="49" charset="0"/>
              </a:rPr>
              <a:t>()) {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  </a:t>
            </a:r>
            <a:r>
              <a:rPr lang="hu-HU" altLang="hu-HU" b="1" kern="0" dirty="0" smtClean="0">
                <a:latin typeface="Courier New" pitchFamily="49" charset="0"/>
              </a:rPr>
              <a:t>   </a:t>
            </a:r>
            <a:r>
              <a:rPr lang="hu-HU" altLang="hu-HU" b="1" kern="0" dirty="0">
                <a:latin typeface="Courier New" pitchFamily="49" charset="0"/>
              </a:rPr>
              <a:t>… </a:t>
            </a:r>
            <a:r>
              <a:rPr lang="hu-HU" altLang="hu-HU" b="1" kern="0" dirty="0" smtClean="0">
                <a:latin typeface="Courier New" pitchFamily="49" charset="0"/>
              </a:rPr>
              <a:t>// egy </a:t>
            </a:r>
            <a:r>
              <a:rPr lang="hu-HU" altLang="hu-HU" b="1" kern="0" dirty="0">
                <a:latin typeface="Courier New" pitchFamily="49" charset="0"/>
              </a:rPr>
              <a:t>szakasz </a:t>
            </a:r>
            <a:r>
              <a:rPr lang="hu-HU" altLang="hu-HU" b="1" kern="0" dirty="0" smtClean="0">
                <a:latin typeface="Courier New" pitchFamily="49" charset="0"/>
              </a:rPr>
              <a:t>becsomagolása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     </a:t>
            </a:r>
            <a:r>
              <a:rPr lang="hu-HU" altLang="hu-HU" b="1" kern="0" dirty="0" err="1" smtClean="0">
                <a:latin typeface="Courier New" pitchFamily="49" charset="0"/>
              </a:rPr>
              <a:t>szazalek</a:t>
            </a:r>
            <a:r>
              <a:rPr lang="hu-HU" altLang="hu-HU" b="1" kern="0" dirty="0" smtClean="0">
                <a:latin typeface="Courier New" pitchFamily="49" charset="0"/>
              </a:rPr>
              <a:t>_</a:t>
            </a:r>
            <a:r>
              <a:rPr lang="hu-HU" altLang="hu-HU" b="1" kern="0" dirty="0" err="1" smtClean="0">
                <a:latin typeface="Courier New" pitchFamily="49" charset="0"/>
              </a:rPr>
              <a:t>kesz</a:t>
            </a:r>
            <a:r>
              <a:rPr lang="hu-HU" altLang="hu-HU" b="1" kern="0" dirty="0" smtClean="0">
                <a:latin typeface="Courier New" pitchFamily="49" charset="0"/>
              </a:rPr>
              <a:t> ++;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   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Console.WriteLine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("{0}% kész",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szazalek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_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kesz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  }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   … </a:t>
            </a:r>
            <a:r>
              <a:rPr lang="hu-HU" altLang="hu-HU" b="1" kern="0" dirty="0" smtClean="0">
                <a:latin typeface="Courier New" pitchFamily="49" charset="0"/>
              </a:rPr>
              <a:t>// fájl bezárása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9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…inkább ezt!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Az alkalmazáslogika használjon </a:t>
            </a:r>
            <a:r>
              <a:rPr lang="hu-HU" dirty="0" err="1" smtClean="0"/>
              <a:t>callback-et</a:t>
            </a:r>
            <a:r>
              <a:rPr lang="hu-HU" dirty="0" smtClean="0"/>
              <a:t>!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204864"/>
            <a:ext cx="8229600" cy="45365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delegate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SzazalekCallback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(int x);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hu-HU" altLang="hu-HU" b="1" kern="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latin typeface="Courier New" pitchFamily="49" charset="0"/>
              </a:rPr>
              <a:t> ZIP_</a:t>
            </a:r>
            <a:r>
              <a:rPr lang="hu-HU" altLang="hu-HU" b="1" kern="0" dirty="0" err="1" smtClean="0">
                <a:latin typeface="Courier New" pitchFamily="49" charset="0"/>
              </a:rPr>
              <a:t>Osztaly</a:t>
            </a:r>
            <a:r>
              <a:rPr lang="hu-HU" altLang="hu-HU" b="1" kern="0" dirty="0" smtClean="0">
                <a:latin typeface="Courier New" pitchFamily="49" charset="0"/>
              </a:rPr>
              <a:t> {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>
                <a:latin typeface="Courier New" pitchFamily="49" charset="0"/>
              </a:rPr>
              <a:t>static</a:t>
            </a: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err="1">
                <a:latin typeface="Courier New" pitchFamily="49" charset="0"/>
              </a:rPr>
              <a:t>void</a:t>
            </a: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err="1">
                <a:latin typeface="Courier New" pitchFamily="49" charset="0"/>
              </a:rPr>
              <a:t>Becsom</a:t>
            </a:r>
            <a:r>
              <a:rPr lang="hu-HU" altLang="hu-HU" b="1" kern="0" dirty="0">
                <a:latin typeface="Courier New" pitchFamily="49" charset="0"/>
              </a:rPr>
              <a:t>(</a:t>
            </a:r>
            <a:r>
              <a:rPr lang="hu-HU" altLang="hu-HU" b="1" kern="0" dirty="0" err="1">
                <a:latin typeface="Courier New" pitchFamily="49" charset="0"/>
              </a:rPr>
              <a:t>string</a:t>
            </a: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inpFile</a:t>
            </a:r>
            <a:r>
              <a:rPr lang="hu-HU" altLang="hu-HU" b="1" kern="0" dirty="0" smtClean="0">
                <a:latin typeface="Courier New" pitchFamily="49" charset="0"/>
              </a:rPr>
              <a:t>,</a:t>
            </a:r>
            <a:br>
              <a:rPr lang="hu-HU" altLang="hu-HU" b="1" kern="0" dirty="0" smtClean="0">
                <a:latin typeface="Courier New" pitchFamily="49" charset="0"/>
              </a:rPr>
            </a:br>
            <a:r>
              <a:rPr lang="hu-HU" altLang="hu-HU" b="1" kern="0" dirty="0" smtClean="0">
                <a:latin typeface="Courier New" pitchFamily="49" charset="0"/>
              </a:rPr>
              <a:t>                               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SzazalekCallback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iir</a:t>
            </a:r>
            <a:r>
              <a:rPr lang="hu-HU" altLang="hu-HU" b="1" kern="0" dirty="0" smtClean="0">
                <a:latin typeface="Courier New" pitchFamily="49" charset="0"/>
              </a:rPr>
              <a:t>) </a:t>
            </a:r>
            <a:r>
              <a:rPr lang="hu-HU" altLang="hu-HU" b="1" kern="0" dirty="0"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 </a:t>
            </a:r>
            <a:r>
              <a:rPr lang="hu-HU" altLang="hu-HU" b="1" kern="0" dirty="0" smtClean="0">
                <a:latin typeface="Courier New" pitchFamily="49" charset="0"/>
              </a:rPr>
              <a:t>  … // fájl megnyitása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   </a:t>
            </a:r>
            <a:r>
              <a:rPr lang="hu-HU" altLang="hu-HU" b="1" kern="0" dirty="0" smtClean="0">
                <a:latin typeface="Courier New" pitchFamily="49" charset="0"/>
              </a:rPr>
              <a:t>int </a:t>
            </a:r>
            <a:r>
              <a:rPr lang="hu-HU" altLang="hu-HU" b="1" kern="0" dirty="0" err="1">
                <a:latin typeface="Courier New" pitchFamily="49" charset="0"/>
              </a:rPr>
              <a:t>szazalek</a:t>
            </a:r>
            <a:r>
              <a:rPr lang="hu-HU" altLang="hu-HU" b="1" kern="0" dirty="0">
                <a:latin typeface="Courier New" pitchFamily="49" charset="0"/>
              </a:rPr>
              <a:t>_</a:t>
            </a:r>
            <a:r>
              <a:rPr lang="hu-HU" altLang="hu-HU" b="1" kern="0" dirty="0" err="1">
                <a:latin typeface="Courier New" pitchFamily="49" charset="0"/>
              </a:rPr>
              <a:t>kesz</a:t>
            </a:r>
            <a:r>
              <a:rPr lang="hu-HU" altLang="hu-HU" b="1" kern="0" dirty="0">
                <a:latin typeface="Courier New" pitchFamily="49" charset="0"/>
              </a:rPr>
              <a:t> = 0;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  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>
                <a:latin typeface="Courier New" pitchFamily="49" charset="0"/>
              </a:rPr>
              <a:t>while</a:t>
            </a:r>
            <a:r>
              <a:rPr lang="hu-HU" altLang="hu-HU" b="1" kern="0" dirty="0">
                <a:latin typeface="Courier New" pitchFamily="49" charset="0"/>
              </a:rPr>
              <a:t> (!nincs_file_</a:t>
            </a:r>
            <a:r>
              <a:rPr lang="hu-HU" altLang="hu-HU" b="1" kern="0" dirty="0" err="1">
                <a:latin typeface="Courier New" pitchFamily="49" charset="0"/>
              </a:rPr>
              <a:t>vege</a:t>
            </a:r>
            <a:r>
              <a:rPr lang="hu-HU" altLang="hu-HU" b="1" kern="0" dirty="0" smtClean="0">
                <a:latin typeface="Courier New" pitchFamily="49" charset="0"/>
              </a:rPr>
              <a:t>()) {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  </a:t>
            </a:r>
            <a:r>
              <a:rPr lang="hu-HU" altLang="hu-HU" b="1" kern="0" dirty="0" smtClean="0">
                <a:latin typeface="Courier New" pitchFamily="49" charset="0"/>
              </a:rPr>
              <a:t>   </a:t>
            </a:r>
            <a:r>
              <a:rPr lang="hu-HU" altLang="hu-HU" b="1" kern="0" dirty="0">
                <a:latin typeface="Courier New" pitchFamily="49" charset="0"/>
              </a:rPr>
              <a:t>… </a:t>
            </a:r>
            <a:r>
              <a:rPr lang="hu-HU" altLang="hu-HU" b="1" kern="0" dirty="0" smtClean="0">
                <a:latin typeface="Courier New" pitchFamily="49" charset="0"/>
              </a:rPr>
              <a:t>// egy </a:t>
            </a:r>
            <a:r>
              <a:rPr lang="hu-HU" altLang="hu-HU" b="1" kern="0" dirty="0">
                <a:latin typeface="Courier New" pitchFamily="49" charset="0"/>
              </a:rPr>
              <a:t>szakasz </a:t>
            </a:r>
            <a:r>
              <a:rPr lang="hu-HU" altLang="hu-HU" b="1" kern="0" dirty="0" smtClean="0">
                <a:latin typeface="Courier New" pitchFamily="49" charset="0"/>
              </a:rPr>
              <a:t>becsomagolása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     </a:t>
            </a:r>
            <a:r>
              <a:rPr lang="hu-HU" altLang="hu-HU" b="1" kern="0" dirty="0" err="1" smtClean="0">
                <a:latin typeface="Courier New" pitchFamily="49" charset="0"/>
              </a:rPr>
              <a:t>szazalek</a:t>
            </a:r>
            <a:r>
              <a:rPr lang="hu-HU" altLang="hu-HU" b="1" kern="0" dirty="0" smtClean="0">
                <a:latin typeface="Courier New" pitchFamily="49" charset="0"/>
              </a:rPr>
              <a:t>_</a:t>
            </a:r>
            <a:r>
              <a:rPr lang="hu-HU" altLang="hu-HU" b="1" kern="0" dirty="0" err="1" smtClean="0">
                <a:latin typeface="Courier New" pitchFamily="49" charset="0"/>
              </a:rPr>
              <a:t>kesz</a:t>
            </a:r>
            <a:r>
              <a:rPr lang="hu-HU" altLang="hu-HU" b="1" kern="0" dirty="0" smtClean="0">
                <a:latin typeface="Courier New" pitchFamily="49" charset="0"/>
              </a:rPr>
              <a:t> ++;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    </a:t>
            </a:r>
            <a:r>
              <a:rPr lang="hu-HU" altLang="hu-HU" b="1" kern="0" dirty="0" err="1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iir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szazalek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_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kesz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  }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   … </a:t>
            </a:r>
            <a:r>
              <a:rPr lang="hu-HU" altLang="hu-HU" b="1" kern="0" dirty="0" smtClean="0">
                <a:latin typeface="Courier New" pitchFamily="49" charset="0"/>
              </a:rPr>
              <a:t>// fájl bezárása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5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delegate</a:t>
            </a:r>
            <a:r>
              <a:rPr lang="hu-HU" dirty="0" smtClean="0"/>
              <a:t> mező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smtClean="0"/>
              <a:t>Példa probléma:</a:t>
            </a:r>
            <a:r>
              <a:rPr lang="hu-HU" dirty="0" smtClean="0"/>
              <a:t> Programunk </a:t>
            </a:r>
            <a:r>
              <a:rPr lang="hu-HU" dirty="0" err="1" smtClean="0"/>
              <a:t>logol</a:t>
            </a:r>
            <a:r>
              <a:rPr lang="hu-HU" dirty="0" smtClean="0"/>
              <a:t>.</a:t>
            </a:r>
            <a:br>
              <a:rPr lang="hu-HU" dirty="0" smtClean="0"/>
            </a:br>
            <a:r>
              <a:rPr lang="hu-HU" dirty="0" smtClean="0"/>
              <a:t>A felhasználó </a:t>
            </a:r>
            <a:r>
              <a:rPr lang="hu-HU" b="1" dirty="0" smtClean="0"/>
              <a:t>futás közben</a:t>
            </a:r>
            <a:r>
              <a:rPr lang="hu-HU" dirty="0" smtClean="0"/>
              <a:t> dönt:</a:t>
            </a:r>
            <a:br>
              <a:rPr lang="hu-HU" dirty="0" smtClean="0"/>
            </a:br>
            <a:r>
              <a:rPr lang="hu-HU" dirty="0" smtClean="0"/>
              <a:t>SQL adatbázisba? XML fájlba? Text fájlba?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140968"/>
            <a:ext cx="8229600" cy="36004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latin typeface="Courier New" pitchFamily="49" charset="0"/>
              </a:rPr>
              <a:t> ZIP_</a:t>
            </a:r>
            <a:r>
              <a:rPr lang="hu-HU" altLang="hu-HU" b="1" kern="0" dirty="0" err="1" smtClean="0">
                <a:latin typeface="Courier New" pitchFamily="49" charset="0"/>
              </a:rPr>
              <a:t>Osztaly</a:t>
            </a:r>
            <a:r>
              <a:rPr lang="hu-HU" altLang="hu-HU" b="1" kern="0" dirty="0" smtClean="0"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SzazalekCallback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Kiir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;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  …</a:t>
            </a: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hu-HU" altLang="hu-HU" b="1" kern="0" dirty="0"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ZIP_</a:t>
            </a:r>
            <a:r>
              <a:rPr lang="hu-HU" altLang="hu-HU" b="1" kern="0" dirty="0" err="1" smtClean="0">
                <a:latin typeface="Courier New" pitchFamily="49" charset="0"/>
              </a:rPr>
              <a:t>Osztaly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zip</a:t>
            </a:r>
            <a:r>
              <a:rPr lang="hu-HU" altLang="hu-HU" b="1" kern="0" dirty="0" smtClean="0">
                <a:latin typeface="Courier New" pitchFamily="49" charset="0"/>
              </a:rPr>
              <a:t> = </a:t>
            </a:r>
            <a:r>
              <a:rPr lang="hu-HU" altLang="hu-HU" b="1" kern="0" dirty="0" err="1" smtClean="0">
                <a:latin typeface="Courier New" pitchFamily="49" charset="0"/>
              </a:rPr>
              <a:t>new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ZIP</a:t>
            </a:r>
            <a:r>
              <a:rPr lang="hu-HU" altLang="hu-HU" b="1" kern="0" dirty="0" smtClean="0">
                <a:latin typeface="Courier New" pitchFamily="49" charset="0"/>
              </a:rPr>
              <a:t>_</a:t>
            </a:r>
            <a:r>
              <a:rPr lang="hu-HU" altLang="hu-HU" b="1" kern="0" dirty="0" err="1" smtClean="0">
                <a:latin typeface="Courier New" pitchFamily="49" charset="0"/>
              </a:rPr>
              <a:t>Osztaly</a:t>
            </a:r>
            <a:r>
              <a:rPr lang="hu-HU" altLang="hu-HU" b="1" kern="0" dirty="0" smtClean="0">
                <a:latin typeface="Courier New" pitchFamily="49" charset="0"/>
              </a:rPr>
              <a:t>();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switch</a:t>
            </a:r>
            <a:r>
              <a:rPr lang="hu-HU" altLang="hu-HU" b="1" kern="0" dirty="0" smtClean="0">
                <a:latin typeface="Courier New" pitchFamily="49" charset="0"/>
              </a:rPr>
              <a:t> (</a:t>
            </a:r>
            <a:r>
              <a:rPr lang="hu-HU" altLang="hu-HU" b="1" kern="0" dirty="0" err="1" smtClean="0">
                <a:latin typeface="Courier New" pitchFamily="49" charset="0"/>
              </a:rPr>
              <a:t>logValasztas</a:t>
            </a:r>
            <a:r>
              <a:rPr lang="hu-HU" altLang="hu-HU" b="1" kern="0" dirty="0" smtClean="0">
                <a:latin typeface="Courier New" pitchFamily="49" charset="0"/>
              </a:rPr>
              <a:t>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case</a:t>
            </a:r>
            <a:r>
              <a:rPr lang="hu-HU" altLang="hu-HU" b="1" kern="0" dirty="0" smtClean="0">
                <a:latin typeface="Courier New" pitchFamily="49" charset="0"/>
              </a:rPr>
              <a:t> 1: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zip.Kiir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logTextFajl</a:t>
            </a:r>
            <a:r>
              <a:rPr lang="hu-HU" altLang="hu-HU" b="1" kern="0" dirty="0" smtClean="0">
                <a:latin typeface="Courier New" pitchFamily="49" charset="0"/>
              </a:rPr>
              <a:t>; </a:t>
            </a:r>
            <a:r>
              <a:rPr lang="hu-HU" altLang="hu-HU" b="1" kern="0" dirty="0" err="1" smtClean="0">
                <a:latin typeface="Courier New" pitchFamily="49" charset="0"/>
              </a:rPr>
              <a:t>break</a:t>
            </a:r>
            <a:r>
              <a:rPr lang="hu-HU" altLang="hu-HU" b="1" kern="0" dirty="0" smtClean="0">
                <a:latin typeface="Courier New" pitchFamily="49" charset="0"/>
              </a:rPr>
              <a:t>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case</a:t>
            </a:r>
            <a:r>
              <a:rPr lang="hu-HU" altLang="hu-HU" b="1" kern="0" dirty="0" smtClean="0">
                <a:latin typeface="Courier New" pitchFamily="49" charset="0"/>
              </a:rPr>
              <a:t> 2: </a:t>
            </a:r>
            <a:r>
              <a:rPr lang="hu-HU" altLang="hu-HU" b="1" kern="0" dirty="0" err="1">
                <a:solidFill>
                  <a:srgbClr val="C00000"/>
                </a:solidFill>
                <a:latin typeface="Courier New" pitchFamily="49" charset="0"/>
              </a:rPr>
              <a:t>zip.Kiir</a:t>
            </a:r>
            <a:r>
              <a:rPr lang="hu-HU" altLang="hu-HU" b="1" kern="0" dirty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logXMLFajl</a:t>
            </a:r>
            <a:r>
              <a:rPr lang="hu-HU" altLang="hu-HU" b="1" kern="0" dirty="0" smtClean="0">
                <a:latin typeface="Courier New" pitchFamily="49" charset="0"/>
              </a:rPr>
              <a:t>; </a:t>
            </a:r>
            <a:r>
              <a:rPr lang="hu-HU" altLang="hu-HU" b="1" kern="0" dirty="0" err="1">
                <a:latin typeface="Courier New" pitchFamily="49" charset="0"/>
              </a:rPr>
              <a:t>break</a:t>
            </a:r>
            <a:r>
              <a:rPr lang="hu-HU" altLang="hu-HU" b="1" kern="0" dirty="0" smtClean="0">
                <a:latin typeface="Courier New" pitchFamily="49" charset="0"/>
              </a:rPr>
              <a:t>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  </a:t>
            </a:r>
            <a:r>
              <a:rPr lang="hu-HU" altLang="hu-HU" b="1" kern="0" dirty="0" err="1">
                <a:latin typeface="Courier New" pitchFamily="49" charset="0"/>
              </a:rPr>
              <a:t>case</a:t>
            </a: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3: </a:t>
            </a:r>
            <a:r>
              <a:rPr lang="hu-HU" altLang="hu-HU" b="1" kern="0" dirty="0" err="1">
                <a:solidFill>
                  <a:srgbClr val="C00000"/>
                </a:solidFill>
                <a:latin typeface="Courier New" pitchFamily="49" charset="0"/>
              </a:rPr>
              <a:t>zip.Kiir</a:t>
            </a:r>
            <a:r>
              <a:rPr lang="hu-HU" altLang="hu-HU" b="1" kern="0" dirty="0">
                <a:solidFill>
                  <a:srgbClr val="C00000"/>
                </a:solidFill>
                <a:latin typeface="Courier New" pitchFamily="49" charset="0"/>
              </a:rPr>
              <a:t> =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logSQL</a:t>
            </a:r>
            <a:r>
              <a:rPr lang="hu-HU" altLang="hu-HU" b="1" kern="0" dirty="0" smtClean="0">
                <a:latin typeface="Courier New" pitchFamily="49" charset="0"/>
              </a:rPr>
              <a:t>; </a:t>
            </a:r>
            <a:r>
              <a:rPr lang="hu-HU" altLang="hu-HU" b="1" kern="0" dirty="0" err="1">
                <a:latin typeface="Courier New" pitchFamily="49" charset="0"/>
              </a:rPr>
              <a:t>break</a:t>
            </a:r>
            <a:r>
              <a:rPr lang="hu-HU" altLang="hu-HU" b="1" kern="0" dirty="0" smtClean="0">
                <a:latin typeface="Courier New" pitchFamily="49" charset="0"/>
              </a:rPr>
              <a:t>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89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delegate</a:t>
            </a:r>
            <a:r>
              <a:rPr lang="hu-HU" dirty="0" smtClean="0"/>
              <a:t> 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Néha </a:t>
            </a:r>
            <a:r>
              <a:rPr lang="hu-HU" dirty="0" err="1" smtClean="0"/>
              <a:t>delegate-ek</a:t>
            </a:r>
            <a:r>
              <a:rPr lang="hu-HU" dirty="0" smtClean="0"/>
              <a:t> listáját kell kezelni.</a:t>
            </a:r>
          </a:p>
          <a:p>
            <a:pPr marL="0" indent="0">
              <a:buNone/>
            </a:pPr>
            <a:endParaRPr lang="hu-HU" u="sng" dirty="0"/>
          </a:p>
          <a:p>
            <a:pPr marL="0" indent="0">
              <a:buNone/>
            </a:pPr>
            <a:r>
              <a:rPr lang="hu-HU" u="sng" dirty="0" smtClean="0"/>
              <a:t>Példa </a:t>
            </a:r>
            <a:r>
              <a:rPr lang="hu-HU" u="sng" dirty="0"/>
              <a:t>probléma</a:t>
            </a:r>
            <a:r>
              <a:rPr lang="hu-HU" u="sng" dirty="0" smtClean="0"/>
              <a:t>:</a:t>
            </a:r>
            <a:r>
              <a:rPr lang="hu-HU" dirty="0" smtClean="0"/>
              <a:t> Több helyre is akarunk egyszerre </a:t>
            </a:r>
            <a:r>
              <a:rPr lang="hu-HU" dirty="0" err="1" smtClean="0"/>
              <a:t>logolni</a:t>
            </a:r>
            <a:r>
              <a:rPr lang="hu-HU" dirty="0" smtClean="0"/>
              <a:t> + SMS-ben küldjünk értesítést!</a:t>
            </a:r>
          </a:p>
        </p:txBody>
      </p:sp>
    </p:spTree>
    <p:extLst>
      <p:ext uri="{BB962C8B-B14F-4D97-AF65-F5344CB8AC3E}">
        <p14:creationId xmlns:p14="http://schemas.microsoft.com/office/powerpoint/2010/main" val="15613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Words>579</Words>
  <Application>Microsoft Office PowerPoint</Application>
  <PresentationFormat>Diavetítés a képernyőre (4:3 oldalarány)</PresentationFormat>
  <Paragraphs>141</Paragraphs>
  <Slides>14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5" baseType="lpstr">
      <vt:lpstr>Office-téma</vt:lpstr>
      <vt:lpstr>Magasszintű programozási nyelvek II.</vt:lpstr>
      <vt:lpstr>Mi az a delegate?</vt:lpstr>
      <vt:lpstr>delegate használata</vt:lpstr>
      <vt:lpstr>Generikus delegate</vt:lpstr>
      <vt:lpstr>delegate legfontosabb célja</vt:lpstr>
      <vt:lpstr>Ehelyett…</vt:lpstr>
      <vt:lpstr>…inkább ezt!</vt:lpstr>
      <vt:lpstr>delegate mező</vt:lpstr>
      <vt:lpstr>delegate lista</vt:lpstr>
      <vt:lpstr>delegate lista</vt:lpstr>
      <vt:lpstr>event</vt:lpstr>
      <vt:lpstr>event használata</vt:lpstr>
      <vt:lpstr>Anonim delegate</vt:lpstr>
      <vt:lpstr>Anonim delegate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653</cp:revision>
  <dcterms:created xsi:type="dcterms:W3CDTF">2014-03-03T11:13:53Z</dcterms:created>
  <dcterms:modified xsi:type="dcterms:W3CDTF">2015-04-26T20:06:58Z</dcterms:modified>
</cp:coreProperties>
</file>