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AC8B4-743F-4BDC-9295-624073E51D2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D46F487-447C-407D-BC66-24D53E28DF1B}">
      <dgm:prSet phldrT="[Szöveg]"/>
      <dgm:spPr/>
      <dgm:t>
        <a:bodyPr/>
        <a:lstStyle/>
        <a:p>
          <a:r>
            <a:rPr lang="hu-HU"/>
            <a:t>Block</a:t>
          </a:r>
        </a:p>
      </dgm:t>
    </dgm:pt>
    <dgm:pt modelId="{B13DE9B3-7539-42DC-A088-4FD38C5BB72A}" type="parTrans" cxnId="{98FC34C4-8157-498B-975C-F3BE64B0FE64}">
      <dgm:prSet/>
      <dgm:spPr/>
      <dgm:t>
        <a:bodyPr/>
        <a:lstStyle/>
        <a:p>
          <a:endParaRPr lang="hu-HU"/>
        </a:p>
      </dgm:t>
    </dgm:pt>
    <dgm:pt modelId="{C3B5A24A-3C7B-421B-AF0A-68826206D277}" type="sibTrans" cxnId="{98FC34C4-8157-498B-975C-F3BE64B0FE64}">
      <dgm:prSet/>
      <dgm:spPr/>
      <dgm:t>
        <a:bodyPr/>
        <a:lstStyle/>
        <a:p>
          <a:endParaRPr lang="hu-HU"/>
        </a:p>
      </dgm:t>
    </dgm:pt>
    <dgm:pt modelId="{F2A299D2-3BF7-430E-B898-22A8D2C67F1E}">
      <dgm:prSet phldrT="[Szöveg]"/>
      <dgm:spPr/>
      <dgm:t>
        <a:bodyPr/>
        <a:lstStyle/>
        <a:p>
          <a:r>
            <a:rPr lang="hu-HU"/>
            <a:t>Teljes szélesség</a:t>
          </a:r>
        </a:p>
      </dgm:t>
    </dgm:pt>
    <dgm:pt modelId="{06332CFC-F89F-4217-8747-45B315436EDC}" type="parTrans" cxnId="{D09EB8C8-3140-4144-A9A6-6E583BE533F7}">
      <dgm:prSet/>
      <dgm:spPr/>
      <dgm:t>
        <a:bodyPr/>
        <a:lstStyle/>
        <a:p>
          <a:endParaRPr lang="hu-HU"/>
        </a:p>
      </dgm:t>
    </dgm:pt>
    <dgm:pt modelId="{136FB35D-0A00-4E92-9138-AF9C613B8436}" type="sibTrans" cxnId="{D09EB8C8-3140-4144-A9A6-6E583BE533F7}">
      <dgm:prSet/>
      <dgm:spPr/>
      <dgm:t>
        <a:bodyPr/>
        <a:lstStyle/>
        <a:p>
          <a:endParaRPr lang="hu-HU"/>
        </a:p>
      </dgm:t>
    </dgm:pt>
    <dgm:pt modelId="{EE7A697E-8992-4209-B757-EE471E474145}">
      <dgm:prSet phldrT="[Szöveg]"/>
      <dgm:spPr/>
      <dgm:t>
        <a:bodyPr/>
        <a:lstStyle/>
        <a:p>
          <a:r>
            <a:rPr lang="hu-HU"/>
            <a:t>Függőleges méretek is vannak</a:t>
          </a:r>
        </a:p>
      </dgm:t>
    </dgm:pt>
    <dgm:pt modelId="{AC4615CA-84D6-40C7-AD48-9A599C20C2B7}" type="parTrans" cxnId="{6FC124F2-FCDE-4A41-8A2F-A6FB80A6700B}">
      <dgm:prSet/>
      <dgm:spPr/>
      <dgm:t>
        <a:bodyPr/>
        <a:lstStyle/>
        <a:p>
          <a:endParaRPr lang="hu-HU"/>
        </a:p>
      </dgm:t>
    </dgm:pt>
    <dgm:pt modelId="{F5204D06-E409-4E46-8226-FC40806400BF}" type="sibTrans" cxnId="{6FC124F2-FCDE-4A41-8A2F-A6FB80A6700B}">
      <dgm:prSet/>
      <dgm:spPr/>
      <dgm:t>
        <a:bodyPr/>
        <a:lstStyle/>
        <a:p>
          <a:endParaRPr lang="hu-HU"/>
        </a:p>
      </dgm:t>
    </dgm:pt>
    <dgm:pt modelId="{77FDE348-C3B2-4DC7-8DCB-8CCED3BDD6F6}">
      <dgm:prSet phldrT="[Szöveg]"/>
      <dgm:spPr/>
      <dgm:t>
        <a:bodyPr/>
        <a:lstStyle/>
        <a:p>
          <a:r>
            <a:rPr lang="hu-HU"/>
            <a:t>Inline block</a:t>
          </a:r>
        </a:p>
      </dgm:t>
    </dgm:pt>
    <dgm:pt modelId="{FD6B820F-0D4E-4B1C-B58A-44052EBB56F8}" type="parTrans" cxnId="{64F19709-3C26-4C5F-A5BB-CA3EFC2DCBF7}">
      <dgm:prSet/>
      <dgm:spPr/>
      <dgm:t>
        <a:bodyPr/>
        <a:lstStyle/>
        <a:p>
          <a:endParaRPr lang="hu-HU"/>
        </a:p>
      </dgm:t>
    </dgm:pt>
    <dgm:pt modelId="{0F96BB76-A606-42F9-B99F-6ECF585BB9C7}" type="sibTrans" cxnId="{64F19709-3C26-4C5F-A5BB-CA3EFC2DCBF7}">
      <dgm:prSet/>
      <dgm:spPr/>
      <dgm:t>
        <a:bodyPr/>
        <a:lstStyle/>
        <a:p>
          <a:endParaRPr lang="hu-HU"/>
        </a:p>
      </dgm:t>
    </dgm:pt>
    <dgm:pt modelId="{6D2E2A0D-0E58-479B-B395-0057A0173DEB}">
      <dgm:prSet phldrT="[Szöveg]"/>
      <dgm:spPr/>
      <dgm:t>
        <a:bodyPr/>
        <a:lstStyle/>
        <a:p>
          <a:r>
            <a:rPr lang="hu-HU"/>
            <a:t>Soron belül, lehet más mellette</a:t>
          </a:r>
        </a:p>
      </dgm:t>
    </dgm:pt>
    <dgm:pt modelId="{4BBC353B-0884-462F-B733-A78796751BB0}" type="parTrans" cxnId="{2047BF46-E8A3-4F54-B11C-3036A68AF323}">
      <dgm:prSet/>
      <dgm:spPr/>
      <dgm:t>
        <a:bodyPr/>
        <a:lstStyle/>
        <a:p>
          <a:endParaRPr lang="hu-HU"/>
        </a:p>
      </dgm:t>
    </dgm:pt>
    <dgm:pt modelId="{5BECDF82-052F-4BA5-85F9-C0DAC40DFF57}" type="sibTrans" cxnId="{2047BF46-E8A3-4F54-B11C-3036A68AF323}">
      <dgm:prSet/>
      <dgm:spPr/>
      <dgm:t>
        <a:bodyPr/>
        <a:lstStyle/>
        <a:p>
          <a:endParaRPr lang="hu-HU"/>
        </a:p>
      </dgm:t>
    </dgm:pt>
    <dgm:pt modelId="{38C088E7-43AF-4798-BEE9-407CF8B2D220}">
      <dgm:prSet phldrT="[Szöveg]"/>
      <dgm:spPr/>
      <dgm:t>
        <a:bodyPr/>
        <a:lstStyle/>
        <a:p>
          <a:r>
            <a:rPr lang="hu-HU"/>
            <a:t>Függőleges méretek is vannak</a:t>
          </a:r>
        </a:p>
      </dgm:t>
    </dgm:pt>
    <dgm:pt modelId="{40B6FC33-E267-4E6E-BB36-1EC71E86A3C9}" type="parTrans" cxnId="{F3CEDE25-6919-445F-99AF-B3489DD3FFE8}">
      <dgm:prSet/>
      <dgm:spPr/>
      <dgm:t>
        <a:bodyPr/>
        <a:lstStyle/>
        <a:p>
          <a:endParaRPr lang="hu-HU"/>
        </a:p>
      </dgm:t>
    </dgm:pt>
    <dgm:pt modelId="{294A356B-8802-4E54-9208-A8B86BDC6A2E}" type="sibTrans" cxnId="{F3CEDE25-6919-445F-99AF-B3489DD3FFE8}">
      <dgm:prSet/>
      <dgm:spPr/>
      <dgm:t>
        <a:bodyPr/>
        <a:lstStyle/>
        <a:p>
          <a:endParaRPr lang="hu-HU"/>
        </a:p>
      </dgm:t>
    </dgm:pt>
    <dgm:pt modelId="{A2D84835-99ED-43CA-A776-1A8FE3936A02}">
      <dgm:prSet phldrT="[Szöveg]"/>
      <dgm:spPr/>
      <dgm:t>
        <a:bodyPr/>
        <a:lstStyle/>
        <a:p>
          <a:r>
            <a:rPr lang="hu-HU"/>
            <a:t>Inline</a:t>
          </a:r>
        </a:p>
      </dgm:t>
    </dgm:pt>
    <dgm:pt modelId="{DE15D001-608B-4CB2-AA71-AA93A57AB84A}" type="parTrans" cxnId="{AFE32664-ACB0-4871-B4E8-9D2C5D42A419}">
      <dgm:prSet/>
      <dgm:spPr/>
      <dgm:t>
        <a:bodyPr/>
        <a:lstStyle/>
        <a:p>
          <a:endParaRPr lang="hu-HU"/>
        </a:p>
      </dgm:t>
    </dgm:pt>
    <dgm:pt modelId="{133F0C37-5F49-4F4B-884F-BECBD19FA812}" type="sibTrans" cxnId="{AFE32664-ACB0-4871-B4E8-9D2C5D42A419}">
      <dgm:prSet/>
      <dgm:spPr/>
      <dgm:t>
        <a:bodyPr/>
        <a:lstStyle/>
        <a:p>
          <a:endParaRPr lang="hu-HU"/>
        </a:p>
      </dgm:t>
    </dgm:pt>
    <dgm:pt modelId="{339C594E-CC1F-4541-A53E-2DF723D21ED5}">
      <dgm:prSet phldrT="[Szöveg]"/>
      <dgm:spPr/>
      <dgm:t>
        <a:bodyPr/>
        <a:lstStyle/>
        <a:p>
          <a:r>
            <a:rPr lang="hu-HU"/>
            <a:t>Soron belül, lehet más mellette</a:t>
          </a:r>
        </a:p>
      </dgm:t>
    </dgm:pt>
    <dgm:pt modelId="{20F91CA1-8159-4B33-9480-2D59565D26CF}" type="parTrans" cxnId="{D2B744BE-FD2A-4028-B4B8-47E8D9B35566}">
      <dgm:prSet/>
      <dgm:spPr/>
      <dgm:t>
        <a:bodyPr/>
        <a:lstStyle/>
        <a:p>
          <a:endParaRPr lang="hu-HU"/>
        </a:p>
      </dgm:t>
    </dgm:pt>
    <dgm:pt modelId="{9C5F72D3-4499-4AA2-9252-76542DBCE5AC}" type="sibTrans" cxnId="{D2B744BE-FD2A-4028-B4B8-47E8D9B35566}">
      <dgm:prSet/>
      <dgm:spPr/>
      <dgm:t>
        <a:bodyPr/>
        <a:lstStyle/>
        <a:p>
          <a:endParaRPr lang="hu-HU"/>
        </a:p>
      </dgm:t>
    </dgm:pt>
    <dgm:pt modelId="{BE49D514-7A16-4315-AA94-51F634D2292A}">
      <dgm:prSet phldrT="[Szöveg]"/>
      <dgm:spPr/>
      <dgm:t>
        <a:bodyPr/>
        <a:lstStyle/>
        <a:p>
          <a:r>
            <a:rPr lang="hu-HU"/>
            <a:t>Nincs függőleges méret</a:t>
          </a:r>
        </a:p>
      </dgm:t>
    </dgm:pt>
    <dgm:pt modelId="{86F78C1C-077C-4681-9EA1-08D006687253}" type="parTrans" cxnId="{6D0C51C5-2ED0-4248-8A34-1C71CDB19090}">
      <dgm:prSet/>
      <dgm:spPr/>
      <dgm:t>
        <a:bodyPr/>
        <a:lstStyle/>
        <a:p>
          <a:endParaRPr lang="hu-HU"/>
        </a:p>
      </dgm:t>
    </dgm:pt>
    <dgm:pt modelId="{CAA32A29-28D1-4D73-8EEC-E787CF821D23}" type="sibTrans" cxnId="{6D0C51C5-2ED0-4248-8A34-1C71CDB19090}">
      <dgm:prSet/>
      <dgm:spPr/>
      <dgm:t>
        <a:bodyPr/>
        <a:lstStyle/>
        <a:p>
          <a:endParaRPr lang="hu-HU"/>
        </a:p>
      </dgm:t>
    </dgm:pt>
    <dgm:pt modelId="{3FB4B141-2912-4359-A1E6-863AE9115C07}">
      <dgm:prSet phldrT="[Szöveg]"/>
      <dgm:spPr/>
      <dgm:t>
        <a:bodyPr/>
        <a:lstStyle/>
        <a:p>
          <a:r>
            <a:rPr lang="hu-HU"/>
            <a:t>h1-6, p, ul, ol,…</a:t>
          </a:r>
        </a:p>
      </dgm:t>
    </dgm:pt>
    <dgm:pt modelId="{16F394AD-FCC7-4456-9561-E73DF333582C}" type="parTrans" cxnId="{04927657-1A03-4F2E-89AC-706AB787886D}">
      <dgm:prSet/>
      <dgm:spPr/>
      <dgm:t>
        <a:bodyPr/>
        <a:lstStyle/>
        <a:p>
          <a:endParaRPr lang="hu-HU"/>
        </a:p>
      </dgm:t>
    </dgm:pt>
    <dgm:pt modelId="{DC9C951F-5ABE-44B3-9014-A289F5368304}" type="sibTrans" cxnId="{04927657-1A03-4F2E-89AC-706AB787886D}">
      <dgm:prSet/>
      <dgm:spPr/>
      <dgm:t>
        <a:bodyPr/>
        <a:lstStyle/>
        <a:p>
          <a:endParaRPr lang="hu-HU"/>
        </a:p>
      </dgm:t>
    </dgm:pt>
    <dgm:pt modelId="{19F50AFA-2245-4170-9676-1010F92F3FC6}">
      <dgm:prSet phldrT="[Szöveg]"/>
      <dgm:spPr/>
      <dgm:t>
        <a:bodyPr/>
        <a:lstStyle/>
        <a:p>
          <a:r>
            <a:rPr lang="hu-HU"/>
            <a:t>img</a:t>
          </a:r>
        </a:p>
      </dgm:t>
    </dgm:pt>
    <dgm:pt modelId="{27823E6C-8E23-430C-884D-18BCD6F83AF0}" type="parTrans" cxnId="{F2C5DEF2-1D44-4F98-8666-ACBBEED49E54}">
      <dgm:prSet/>
      <dgm:spPr/>
      <dgm:t>
        <a:bodyPr/>
        <a:lstStyle/>
        <a:p>
          <a:endParaRPr lang="hu-HU"/>
        </a:p>
      </dgm:t>
    </dgm:pt>
    <dgm:pt modelId="{D9D24B98-2644-4FA1-BE91-8FBF5CCF580E}" type="sibTrans" cxnId="{F2C5DEF2-1D44-4F98-8666-ACBBEED49E54}">
      <dgm:prSet/>
      <dgm:spPr/>
      <dgm:t>
        <a:bodyPr/>
        <a:lstStyle/>
        <a:p>
          <a:endParaRPr lang="hu-HU"/>
        </a:p>
      </dgm:t>
    </dgm:pt>
    <dgm:pt modelId="{7DF9541D-2C25-4D7C-91C5-7AB8B6C9D4C8}">
      <dgm:prSet phldrT="[Szöveg]"/>
      <dgm:spPr/>
      <dgm:t>
        <a:bodyPr/>
        <a:lstStyle/>
        <a:p>
          <a:r>
            <a:rPr lang="hu-HU"/>
            <a:t>b, i, u, span, …</a:t>
          </a:r>
        </a:p>
      </dgm:t>
    </dgm:pt>
    <dgm:pt modelId="{A09A8F26-986F-4DD0-9DED-334F397D7D2F}" type="parTrans" cxnId="{D2964906-198E-4753-BB81-5B7F1E32A53F}">
      <dgm:prSet/>
      <dgm:spPr/>
      <dgm:t>
        <a:bodyPr/>
        <a:lstStyle/>
        <a:p>
          <a:endParaRPr lang="hu-HU"/>
        </a:p>
      </dgm:t>
    </dgm:pt>
    <dgm:pt modelId="{2E2DA802-0C00-49CC-B650-A24EBD3783B7}" type="sibTrans" cxnId="{D2964906-198E-4753-BB81-5B7F1E32A53F}">
      <dgm:prSet/>
      <dgm:spPr/>
      <dgm:t>
        <a:bodyPr/>
        <a:lstStyle/>
        <a:p>
          <a:endParaRPr lang="hu-HU"/>
        </a:p>
      </dgm:t>
    </dgm:pt>
    <dgm:pt modelId="{0FD52BF0-5844-4216-A6F5-CF79ABA48137}" type="pres">
      <dgm:prSet presAssocID="{2FBAC8B4-743F-4BDC-9295-624073E51D20}" presName="theList" presStyleCnt="0">
        <dgm:presLayoutVars>
          <dgm:dir/>
          <dgm:animLvl val="lvl"/>
          <dgm:resizeHandles val="exact"/>
        </dgm:presLayoutVars>
      </dgm:prSet>
      <dgm:spPr/>
    </dgm:pt>
    <dgm:pt modelId="{459CC5B2-832A-4952-A68D-C9A4EC7836BF}" type="pres">
      <dgm:prSet presAssocID="{6D46F487-447C-407D-BC66-24D53E28DF1B}" presName="compNode" presStyleCnt="0"/>
      <dgm:spPr/>
    </dgm:pt>
    <dgm:pt modelId="{00DB76CE-8FDF-4405-A009-8443F9AF451F}" type="pres">
      <dgm:prSet presAssocID="{6D46F487-447C-407D-BC66-24D53E28DF1B}" presName="aNode" presStyleLbl="bgShp" presStyleIdx="0" presStyleCnt="3"/>
      <dgm:spPr/>
    </dgm:pt>
    <dgm:pt modelId="{5281D7C2-45FD-421B-9A2B-701B195B101F}" type="pres">
      <dgm:prSet presAssocID="{6D46F487-447C-407D-BC66-24D53E28DF1B}" presName="textNode" presStyleLbl="bgShp" presStyleIdx="0" presStyleCnt="3"/>
      <dgm:spPr/>
    </dgm:pt>
    <dgm:pt modelId="{14559E20-EB5D-4A37-8DD7-A8BA2A1B0C5B}" type="pres">
      <dgm:prSet presAssocID="{6D46F487-447C-407D-BC66-24D53E28DF1B}" presName="compChildNode" presStyleCnt="0"/>
      <dgm:spPr/>
    </dgm:pt>
    <dgm:pt modelId="{2E3FB704-DB1A-4E08-A9A4-48FDDCADB48B}" type="pres">
      <dgm:prSet presAssocID="{6D46F487-447C-407D-BC66-24D53E28DF1B}" presName="theInnerList" presStyleCnt="0"/>
      <dgm:spPr/>
    </dgm:pt>
    <dgm:pt modelId="{DDCF9250-DE97-4F56-BC5A-EE97F7CC616C}" type="pres">
      <dgm:prSet presAssocID="{F2A299D2-3BF7-430E-B898-22A8D2C67F1E}" presName="childNode" presStyleLbl="node1" presStyleIdx="0" presStyleCnt="9">
        <dgm:presLayoutVars>
          <dgm:bulletEnabled val="1"/>
        </dgm:presLayoutVars>
      </dgm:prSet>
      <dgm:spPr/>
    </dgm:pt>
    <dgm:pt modelId="{470AF6A4-CBA3-453B-AFB3-6136FA527276}" type="pres">
      <dgm:prSet presAssocID="{F2A299D2-3BF7-430E-B898-22A8D2C67F1E}" presName="aSpace2" presStyleCnt="0"/>
      <dgm:spPr/>
    </dgm:pt>
    <dgm:pt modelId="{AE179AAE-F315-4885-9FD7-53740A350A6C}" type="pres">
      <dgm:prSet presAssocID="{EE7A697E-8992-4209-B757-EE471E474145}" presName="childNode" presStyleLbl="node1" presStyleIdx="1" presStyleCnt="9">
        <dgm:presLayoutVars>
          <dgm:bulletEnabled val="1"/>
        </dgm:presLayoutVars>
      </dgm:prSet>
      <dgm:spPr/>
    </dgm:pt>
    <dgm:pt modelId="{5D3C3998-5ED5-4240-B898-9083A27C0A4C}" type="pres">
      <dgm:prSet presAssocID="{EE7A697E-8992-4209-B757-EE471E474145}" presName="aSpace2" presStyleCnt="0"/>
      <dgm:spPr/>
    </dgm:pt>
    <dgm:pt modelId="{C4126A54-82C4-4A6F-9517-DE05080CE7C6}" type="pres">
      <dgm:prSet presAssocID="{3FB4B141-2912-4359-A1E6-863AE9115C07}" presName="childNode" presStyleLbl="node1" presStyleIdx="2" presStyleCnt="9">
        <dgm:presLayoutVars>
          <dgm:bulletEnabled val="1"/>
        </dgm:presLayoutVars>
      </dgm:prSet>
      <dgm:spPr/>
    </dgm:pt>
    <dgm:pt modelId="{EEFA0CD9-D0CD-42B9-BB5B-848678C79A38}" type="pres">
      <dgm:prSet presAssocID="{6D46F487-447C-407D-BC66-24D53E28DF1B}" presName="aSpace" presStyleCnt="0"/>
      <dgm:spPr/>
    </dgm:pt>
    <dgm:pt modelId="{C2E0A985-EB1D-4C47-AF1E-6B694BBB837C}" type="pres">
      <dgm:prSet presAssocID="{77FDE348-C3B2-4DC7-8DCB-8CCED3BDD6F6}" presName="compNode" presStyleCnt="0"/>
      <dgm:spPr/>
    </dgm:pt>
    <dgm:pt modelId="{88106F96-DAD4-4A1B-9911-2FD4E3B54AFB}" type="pres">
      <dgm:prSet presAssocID="{77FDE348-C3B2-4DC7-8DCB-8CCED3BDD6F6}" presName="aNode" presStyleLbl="bgShp" presStyleIdx="1" presStyleCnt="3"/>
      <dgm:spPr/>
    </dgm:pt>
    <dgm:pt modelId="{3C96EBDA-ED7B-49F2-9162-4609FD1A05C2}" type="pres">
      <dgm:prSet presAssocID="{77FDE348-C3B2-4DC7-8DCB-8CCED3BDD6F6}" presName="textNode" presStyleLbl="bgShp" presStyleIdx="1" presStyleCnt="3"/>
      <dgm:spPr/>
    </dgm:pt>
    <dgm:pt modelId="{F97FE3F3-A14C-456B-A5B5-773DC1A40607}" type="pres">
      <dgm:prSet presAssocID="{77FDE348-C3B2-4DC7-8DCB-8CCED3BDD6F6}" presName="compChildNode" presStyleCnt="0"/>
      <dgm:spPr/>
    </dgm:pt>
    <dgm:pt modelId="{B0713215-1D20-495A-B3EE-92FC1BA08F61}" type="pres">
      <dgm:prSet presAssocID="{77FDE348-C3B2-4DC7-8DCB-8CCED3BDD6F6}" presName="theInnerList" presStyleCnt="0"/>
      <dgm:spPr/>
    </dgm:pt>
    <dgm:pt modelId="{BF013328-59AF-473D-8351-0B83F28CA1FD}" type="pres">
      <dgm:prSet presAssocID="{6D2E2A0D-0E58-479B-B395-0057A0173DEB}" presName="childNode" presStyleLbl="node1" presStyleIdx="3" presStyleCnt="9">
        <dgm:presLayoutVars>
          <dgm:bulletEnabled val="1"/>
        </dgm:presLayoutVars>
      </dgm:prSet>
      <dgm:spPr/>
    </dgm:pt>
    <dgm:pt modelId="{21F16EEA-6345-4F52-A35A-A0BFFA780193}" type="pres">
      <dgm:prSet presAssocID="{6D2E2A0D-0E58-479B-B395-0057A0173DEB}" presName="aSpace2" presStyleCnt="0"/>
      <dgm:spPr/>
    </dgm:pt>
    <dgm:pt modelId="{A79AD826-F025-474F-BD11-FCA9DBFD3EA6}" type="pres">
      <dgm:prSet presAssocID="{38C088E7-43AF-4798-BEE9-407CF8B2D220}" presName="childNode" presStyleLbl="node1" presStyleIdx="4" presStyleCnt="9">
        <dgm:presLayoutVars>
          <dgm:bulletEnabled val="1"/>
        </dgm:presLayoutVars>
      </dgm:prSet>
      <dgm:spPr/>
    </dgm:pt>
    <dgm:pt modelId="{29F56A0B-03AE-4398-9D0B-55F17D16129D}" type="pres">
      <dgm:prSet presAssocID="{38C088E7-43AF-4798-BEE9-407CF8B2D220}" presName="aSpace2" presStyleCnt="0"/>
      <dgm:spPr/>
    </dgm:pt>
    <dgm:pt modelId="{E208237D-8C2D-40F8-BC70-14C612272B99}" type="pres">
      <dgm:prSet presAssocID="{19F50AFA-2245-4170-9676-1010F92F3FC6}" presName="childNode" presStyleLbl="node1" presStyleIdx="5" presStyleCnt="9">
        <dgm:presLayoutVars>
          <dgm:bulletEnabled val="1"/>
        </dgm:presLayoutVars>
      </dgm:prSet>
      <dgm:spPr/>
    </dgm:pt>
    <dgm:pt modelId="{61D5D18E-34E6-48B8-93CB-4B33899297AF}" type="pres">
      <dgm:prSet presAssocID="{77FDE348-C3B2-4DC7-8DCB-8CCED3BDD6F6}" presName="aSpace" presStyleCnt="0"/>
      <dgm:spPr/>
    </dgm:pt>
    <dgm:pt modelId="{9841250B-2D5C-4CE4-9345-666E2D5BC95E}" type="pres">
      <dgm:prSet presAssocID="{A2D84835-99ED-43CA-A776-1A8FE3936A02}" presName="compNode" presStyleCnt="0"/>
      <dgm:spPr/>
    </dgm:pt>
    <dgm:pt modelId="{DFE69F44-C976-41C3-9E64-38D55101ADD4}" type="pres">
      <dgm:prSet presAssocID="{A2D84835-99ED-43CA-A776-1A8FE3936A02}" presName="aNode" presStyleLbl="bgShp" presStyleIdx="2" presStyleCnt="3"/>
      <dgm:spPr/>
    </dgm:pt>
    <dgm:pt modelId="{A8E0130C-CE73-42FB-8CB6-D5F35DB2E059}" type="pres">
      <dgm:prSet presAssocID="{A2D84835-99ED-43CA-A776-1A8FE3936A02}" presName="textNode" presStyleLbl="bgShp" presStyleIdx="2" presStyleCnt="3"/>
      <dgm:spPr/>
    </dgm:pt>
    <dgm:pt modelId="{D8C7C7F0-48D8-44E2-BB51-9E43900CF2CE}" type="pres">
      <dgm:prSet presAssocID="{A2D84835-99ED-43CA-A776-1A8FE3936A02}" presName="compChildNode" presStyleCnt="0"/>
      <dgm:spPr/>
    </dgm:pt>
    <dgm:pt modelId="{21E64AB3-09F9-4D64-BE33-5CB4058137F0}" type="pres">
      <dgm:prSet presAssocID="{A2D84835-99ED-43CA-A776-1A8FE3936A02}" presName="theInnerList" presStyleCnt="0"/>
      <dgm:spPr/>
    </dgm:pt>
    <dgm:pt modelId="{FB2CC2FD-2E6D-4795-BC7B-B21EE9767DBA}" type="pres">
      <dgm:prSet presAssocID="{339C594E-CC1F-4541-A53E-2DF723D21ED5}" presName="childNode" presStyleLbl="node1" presStyleIdx="6" presStyleCnt="9">
        <dgm:presLayoutVars>
          <dgm:bulletEnabled val="1"/>
        </dgm:presLayoutVars>
      </dgm:prSet>
      <dgm:spPr/>
    </dgm:pt>
    <dgm:pt modelId="{ED8BE88C-2542-4E89-8E52-0F17C230DAD8}" type="pres">
      <dgm:prSet presAssocID="{339C594E-CC1F-4541-A53E-2DF723D21ED5}" presName="aSpace2" presStyleCnt="0"/>
      <dgm:spPr/>
    </dgm:pt>
    <dgm:pt modelId="{81A9F780-EDBA-4470-8D28-AEEF4933BF21}" type="pres">
      <dgm:prSet presAssocID="{BE49D514-7A16-4315-AA94-51F634D2292A}" presName="childNode" presStyleLbl="node1" presStyleIdx="7" presStyleCnt="9">
        <dgm:presLayoutVars>
          <dgm:bulletEnabled val="1"/>
        </dgm:presLayoutVars>
      </dgm:prSet>
      <dgm:spPr/>
    </dgm:pt>
    <dgm:pt modelId="{ECE91B17-6EDC-4D5A-9E51-EA6504CF2A4B}" type="pres">
      <dgm:prSet presAssocID="{BE49D514-7A16-4315-AA94-51F634D2292A}" presName="aSpace2" presStyleCnt="0"/>
      <dgm:spPr/>
    </dgm:pt>
    <dgm:pt modelId="{3F1AD7DD-C4D6-4100-BE7A-4FA291471322}" type="pres">
      <dgm:prSet presAssocID="{7DF9541D-2C25-4D7C-91C5-7AB8B6C9D4C8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D2964906-198E-4753-BB81-5B7F1E32A53F}" srcId="{A2D84835-99ED-43CA-A776-1A8FE3936A02}" destId="{7DF9541D-2C25-4D7C-91C5-7AB8B6C9D4C8}" srcOrd="2" destOrd="0" parTransId="{A09A8F26-986F-4DD0-9DED-334F397D7D2F}" sibTransId="{2E2DA802-0C00-49CC-B650-A24EBD3783B7}"/>
    <dgm:cxn modelId="{64F19709-3C26-4C5F-A5BB-CA3EFC2DCBF7}" srcId="{2FBAC8B4-743F-4BDC-9295-624073E51D20}" destId="{77FDE348-C3B2-4DC7-8DCB-8CCED3BDD6F6}" srcOrd="1" destOrd="0" parTransId="{FD6B820F-0D4E-4B1C-B58A-44052EBB56F8}" sibTransId="{0F96BB76-A606-42F9-B99F-6ECF585BB9C7}"/>
    <dgm:cxn modelId="{3CB01E17-EE5B-45D7-AAD8-DC7E42837F3C}" type="presOf" srcId="{77FDE348-C3B2-4DC7-8DCB-8CCED3BDD6F6}" destId="{88106F96-DAD4-4A1B-9911-2FD4E3B54AFB}" srcOrd="0" destOrd="0" presId="urn:microsoft.com/office/officeart/2005/8/layout/lProcess2"/>
    <dgm:cxn modelId="{EDC9CD1A-96FA-4990-B6AD-FFF8B971800E}" type="presOf" srcId="{339C594E-CC1F-4541-A53E-2DF723D21ED5}" destId="{FB2CC2FD-2E6D-4795-BC7B-B21EE9767DBA}" srcOrd="0" destOrd="0" presId="urn:microsoft.com/office/officeart/2005/8/layout/lProcess2"/>
    <dgm:cxn modelId="{F3CEDE25-6919-445F-99AF-B3489DD3FFE8}" srcId="{77FDE348-C3B2-4DC7-8DCB-8CCED3BDD6F6}" destId="{38C088E7-43AF-4798-BEE9-407CF8B2D220}" srcOrd="1" destOrd="0" parTransId="{40B6FC33-E267-4E6E-BB36-1EC71E86A3C9}" sibTransId="{294A356B-8802-4E54-9208-A8B86BDC6A2E}"/>
    <dgm:cxn modelId="{C7F0BD2D-796D-45E3-965F-1258EC91CEB3}" type="presOf" srcId="{2FBAC8B4-743F-4BDC-9295-624073E51D20}" destId="{0FD52BF0-5844-4216-A6F5-CF79ABA48137}" srcOrd="0" destOrd="0" presId="urn:microsoft.com/office/officeart/2005/8/layout/lProcess2"/>
    <dgm:cxn modelId="{8B22B45C-BDFC-4AC4-B12B-1E4F889D0493}" type="presOf" srcId="{19F50AFA-2245-4170-9676-1010F92F3FC6}" destId="{E208237D-8C2D-40F8-BC70-14C612272B99}" srcOrd="0" destOrd="0" presId="urn:microsoft.com/office/officeart/2005/8/layout/lProcess2"/>
    <dgm:cxn modelId="{AFE32664-ACB0-4871-B4E8-9D2C5D42A419}" srcId="{2FBAC8B4-743F-4BDC-9295-624073E51D20}" destId="{A2D84835-99ED-43CA-A776-1A8FE3936A02}" srcOrd="2" destOrd="0" parTransId="{DE15D001-608B-4CB2-AA71-AA93A57AB84A}" sibTransId="{133F0C37-5F49-4F4B-884F-BECBD19FA812}"/>
    <dgm:cxn modelId="{2047BF46-E8A3-4F54-B11C-3036A68AF323}" srcId="{77FDE348-C3B2-4DC7-8DCB-8CCED3BDD6F6}" destId="{6D2E2A0D-0E58-479B-B395-0057A0173DEB}" srcOrd="0" destOrd="0" parTransId="{4BBC353B-0884-462F-B733-A78796751BB0}" sibTransId="{5BECDF82-052F-4BA5-85F9-C0DAC40DFF57}"/>
    <dgm:cxn modelId="{552CF969-D64C-4E09-AC9B-C982FCF2BAFF}" type="presOf" srcId="{7DF9541D-2C25-4D7C-91C5-7AB8B6C9D4C8}" destId="{3F1AD7DD-C4D6-4100-BE7A-4FA291471322}" srcOrd="0" destOrd="0" presId="urn:microsoft.com/office/officeart/2005/8/layout/lProcess2"/>
    <dgm:cxn modelId="{2DCC686A-4848-4794-863F-9CA2E85CB137}" type="presOf" srcId="{EE7A697E-8992-4209-B757-EE471E474145}" destId="{AE179AAE-F315-4885-9FD7-53740A350A6C}" srcOrd="0" destOrd="0" presId="urn:microsoft.com/office/officeart/2005/8/layout/lProcess2"/>
    <dgm:cxn modelId="{04927657-1A03-4F2E-89AC-706AB787886D}" srcId="{6D46F487-447C-407D-BC66-24D53E28DF1B}" destId="{3FB4B141-2912-4359-A1E6-863AE9115C07}" srcOrd="2" destOrd="0" parTransId="{16F394AD-FCC7-4456-9561-E73DF333582C}" sibTransId="{DC9C951F-5ABE-44B3-9014-A289F5368304}"/>
    <dgm:cxn modelId="{2C5AC49E-823C-4C1A-908A-27E0A3D87DFC}" type="presOf" srcId="{BE49D514-7A16-4315-AA94-51F634D2292A}" destId="{81A9F780-EDBA-4470-8D28-AEEF4933BF21}" srcOrd="0" destOrd="0" presId="urn:microsoft.com/office/officeart/2005/8/layout/lProcess2"/>
    <dgm:cxn modelId="{E4E3EAA5-E1C1-4B18-8376-9AB3D33CD763}" type="presOf" srcId="{38C088E7-43AF-4798-BEE9-407CF8B2D220}" destId="{A79AD826-F025-474F-BD11-FCA9DBFD3EA6}" srcOrd="0" destOrd="0" presId="urn:microsoft.com/office/officeart/2005/8/layout/lProcess2"/>
    <dgm:cxn modelId="{AE5B90A6-F771-4C1F-90A0-A93C74397908}" type="presOf" srcId="{6D46F487-447C-407D-BC66-24D53E28DF1B}" destId="{00DB76CE-8FDF-4405-A009-8443F9AF451F}" srcOrd="0" destOrd="0" presId="urn:microsoft.com/office/officeart/2005/8/layout/lProcess2"/>
    <dgm:cxn modelId="{D2B744BE-FD2A-4028-B4B8-47E8D9B35566}" srcId="{A2D84835-99ED-43CA-A776-1A8FE3936A02}" destId="{339C594E-CC1F-4541-A53E-2DF723D21ED5}" srcOrd="0" destOrd="0" parTransId="{20F91CA1-8159-4B33-9480-2D59565D26CF}" sibTransId="{9C5F72D3-4499-4AA2-9252-76542DBCE5AC}"/>
    <dgm:cxn modelId="{772CF7BF-ECA3-4214-A3A3-6DE77B20E07B}" type="presOf" srcId="{6D46F487-447C-407D-BC66-24D53E28DF1B}" destId="{5281D7C2-45FD-421B-9A2B-701B195B101F}" srcOrd="1" destOrd="0" presId="urn:microsoft.com/office/officeart/2005/8/layout/lProcess2"/>
    <dgm:cxn modelId="{98FC34C4-8157-498B-975C-F3BE64B0FE64}" srcId="{2FBAC8B4-743F-4BDC-9295-624073E51D20}" destId="{6D46F487-447C-407D-BC66-24D53E28DF1B}" srcOrd="0" destOrd="0" parTransId="{B13DE9B3-7539-42DC-A088-4FD38C5BB72A}" sibTransId="{C3B5A24A-3C7B-421B-AF0A-68826206D277}"/>
    <dgm:cxn modelId="{6D0C51C5-2ED0-4248-8A34-1C71CDB19090}" srcId="{A2D84835-99ED-43CA-A776-1A8FE3936A02}" destId="{BE49D514-7A16-4315-AA94-51F634D2292A}" srcOrd="1" destOrd="0" parTransId="{86F78C1C-077C-4681-9EA1-08D006687253}" sibTransId="{CAA32A29-28D1-4D73-8EEC-E787CF821D23}"/>
    <dgm:cxn modelId="{D09EB8C8-3140-4144-A9A6-6E583BE533F7}" srcId="{6D46F487-447C-407D-BC66-24D53E28DF1B}" destId="{F2A299D2-3BF7-430E-B898-22A8D2C67F1E}" srcOrd="0" destOrd="0" parTransId="{06332CFC-F89F-4217-8747-45B315436EDC}" sibTransId="{136FB35D-0A00-4E92-9138-AF9C613B8436}"/>
    <dgm:cxn modelId="{C445D3C9-967E-488B-B095-E7A99D944C7F}" type="presOf" srcId="{F2A299D2-3BF7-430E-B898-22A8D2C67F1E}" destId="{DDCF9250-DE97-4F56-BC5A-EE97F7CC616C}" srcOrd="0" destOrd="0" presId="urn:microsoft.com/office/officeart/2005/8/layout/lProcess2"/>
    <dgm:cxn modelId="{8B9F49CC-C07E-4E5A-B3CD-DB902C440864}" type="presOf" srcId="{6D2E2A0D-0E58-479B-B395-0057A0173DEB}" destId="{BF013328-59AF-473D-8351-0B83F28CA1FD}" srcOrd="0" destOrd="0" presId="urn:microsoft.com/office/officeart/2005/8/layout/lProcess2"/>
    <dgm:cxn modelId="{66D01AE4-B0C7-470A-ADEF-EA579F34E5D6}" type="presOf" srcId="{A2D84835-99ED-43CA-A776-1A8FE3936A02}" destId="{DFE69F44-C976-41C3-9E64-38D55101ADD4}" srcOrd="0" destOrd="0" presId="urn:microsoft.com/office/officeart/2005/8/layout/lProcess2"/>
    <dgm:cxn modelId="{5CCA1BE8-FE2F-4E59-B411-B7F12872BDD5}" type="presOf" srcId="{A2D84835-99ED-43CA-A776-1A8FE3936A02}" destId="{A8E0130C-CE73-42FB-8CB6-D5F35DB2E059}" srcOrd="1" destOrd="0" presId="urn:microsoft.com/office/officeart/2005/8/layout/lProcess2"/>
    <dgm:cxn modelId="{E47B3AE9-985D-421B-B264-1BE4E2A258CF}" type="presOf" srcId="{77FDE348-C3B2-4DC7-8DCB-8CCED3BDD6F6}" destId="{3C96EBDA-ED7B-49F2-9162-4609FD1A05C2}" srcOrd="1" destOrd="0" presId="urn:microsoft.com/office/officeart/2005/8/layout/lProcess2"/>
    <dgm:cxn modelId="{6FC124F2-FCDE-4A41-8A2F-A6FB80A6700B}" srcId="{6D46F487-447C-407D-BC66-24D53E28DF1B}" destId="{EE7A697E-8992-4209-B757-EE471E474145}" srcOrd="1" destOrd="0" parTransId="{AC4615CA-84D6-40C7-AD48-9A599C20C2B7}" sibTransId="{F5204D06-E409-4E46-8226-FC40806400BF}"/>
    <dgm:cxn modelId="{F2C5DEF2-1D44-4F98-8666-ACBBEED49E54}" srcId="{77FDE348-C3B2-4DC7-8DCB-8CCED3BDD6F6}" destId="{19F50AFA-2245-4170-9676-1010F92F3FC6}" srcOrd="2" destOrd="0" parTransId="{27823E6C-8E23-430C-884D-18BCD6F83AF0}" sibTransId="{D9D24B98-2644-4FA1-BE91-8FBF5CCF580E}"/>
    <dgm:cxn modelId="{35F3A7F7-EE1E-407D-8A05-BFAEEFEC74E8}" type="presOf" srcId="{3FB4B141-2912-4359-A1E6-863AE9115C07}" destId="{C4126A54-82C4-4A6F-9517-DE05080CE7C6}" srcOrd="0" destOrd="0" presId="urn:microsoft.com/office/officeart/2005/8/layout/lProcess2"/>
    <dgm:cxn modelId="{AC74555A-5EC4-41DC-B7CA-CEDFAB2C1CBB}" type="presParOf" srcId="{0FD52BF0-5844-4216-A6F5-CF79ABA48137}" destId="{459CC5B2-832A-4952-A68D-C9A4EC7836BF}" srcOrd="0" destOrd="0" presId="urn:microsoft.com/office/officeart/2005/8/layout/lProcess2"/>
    <dgm:cxn modelId="{A46A6B36-2D2F-4D52-A208-896BE74B9B21}" type="presParOf" srcId="{459CC5B2-832A-4952-A68D-C9A4EC7836BF}" destId="{00DB76CE-8FDF-4405-A009-8443F9AF451F}" srcOrd="0" destOrd="0" presId="urn:microsoft.com/office/officeart/2005/8/layout/lProcess2"/>
    <dgm:cxn modelId="{D74BC627-79F6-448E-BE2F-9A27EBC24887}" type="presParOf" srcId="{459CC5B2-832A-4952-A68D-C9A4EC7836BF}" destId="{5281D7C2-45FD-421B-9A2B-701B195B101F}" srcOrd="1" destOrd="0" presId="urn:microsoft.com/office/officeart/2005/8/layout/lProcess2"/>
    <dgm:cxn modelId="{CEDB56B6-CA14-4DEA-856A-4AF4F4CDE025}" type="presParOf" srcId="{459CC5B2-832A-4952-A68D-C9A4EC7836BF}" destId="{14559E20-EB5D-4A37-8DD7-A8BA2A1B0C5B}" srcOrd="2" destOrd="0" presId="urn:microsoft.com/office/officeart/2005/8/layout/lProcess2"/>
    <dgm:cxn modelId="{AF7CD815-A9AD-4445-A7E0-38167865294B}" type="presParOf" srcId="{14559E20-EB5D-4A37-8DD7-A8BA2A1B0C5B}" destId="{2E3FB704-DB1A-4E08-A9A4-48FDDCADB48B}" srcOrd="0" destOrd="0" presId="urn:microsoft.com/office/officeart/2005/8/layout/lProcess2"/>
    <dgm:cxn modelId="{C4D53CDF-6777-456A-8009-B466D8AD7F75}" type="presParOf" srcId="{2E3FB704-DB1A-4E08-A9A4-48FDDCADB48B}" destId="{DDCF9250-DE97-4F56-BC5A-EE97F7CC616C}" srcOrd="0" destOrd="0" presId="urn:microsoft.com/office/officeart/2005/8/layout/lProcess2"/>
    <dgm:cxn modelId="{3ACC434C-8C26-4743-8017-9EEDADE9897D}" type="presParOf" srcId="{2E3FB704-DB1A-4E08-A9A4-48FDDCADB48B}" destId="{470AF6A4-CBA3-453B-AFB3-6136FA527276}" srcOrd="1" destOrd="0" presId="urn:microsoft.com/office/officeart/2005/8/layout/lProcess2"/>
    <dgm:cxn modelId="{68E98B49-8EBA-44C7-BCC8-FA3B6244EF47}" type="presParOf" srcId="{2E3FB704-DB1A-4E08-A9A4-48FDDCADB48B}" destId="{AE179AAE-F315-4885-9FD7-53740A350A6C}" srcOrd="2" destOrd="0" presId="urn:microsoft.com/office/officeart/2005/8/layout/lProcess2"/>
    <dgm:cxn modelId="{2C3F8BB3-7482-4F76-BC1F-43C8E158C398}" type="presParOf" srcId="{2E3FB704-DB1A-4E08-A9A4-48FDDCADB48B}" destId="{5D3C3998-5ED5-4240-B898-9083A27C0A4C}" srcOrd="3" destOrd="0" presId="urn:microsoft.com/office/officeart/2005/8/layout/lProcess2"/>
    <dgm:cxn modelId="{3A64EA49-670F-43CA-82CA-44C9D358A52F}" type="presParOf" srcId="{2E3FB704-DB1A-4E08-A9A4-48FDDCADB48B}" destId="{C4126A54-82C4-4A6F-9517-DE05080CE7C6}" srcOrd="4" destOrd="0" presId="urn:microsoft.com/office/officeart/2005/8/layout/lProcess2"/>
    <dgm:cxn modelId="{DEA18888-ECA3-4445-A0F5-4759D08AA227}" type="presParOf" srcId="{0FD52BF0-5844-4216-A6F5-CF79ABA48137}" destId="{EEFA0CD9-D0CD-42B9-BB5B-848678C79A38}" srcOrd="1" destOrd="0" presId="urn:microsoft.com/office/officeart/2005/8/layout/lProcess2"/>
    <dgm:cxn modelId="{C7B8B857-E8B0-4574-A5AC-1B9CCA522941}" type="presParOf" srcId="{0FD52BF0-5844-4216-A6F5-CF79ABA48137}" destId="{C2E0A985-EB1D-4C47-AF1E-6B694BBB837C}" srcOrd="2" destOrd="0" presId="urn:microsoft.com/office/officeart/2005/8/layout/lProcess2"/>
    <dgm:cxn modelId="{3929474A-483E-4E24-A28C-061EC5CE181C}" type="presParOf" srcId="{C2E0A985-EB1D-4C47-AF1E-6B694BBB837C}" destId="{88106F96-DAD4-4A1B-9911-2FD4E3B54AFB}" srcOrd="0" destOrd="0" presId="urn:microsoft.com/office/officeart/2005/8/layout/lProcess2"/>
    <dgm:cxn modelId="{40AC5B64-DBA9-4D73-84A9-9B12F49EBB4C}" type="presParOf" srcId="{C2E0A985-EB1D-4C47-AF1E-6B694BBB837C}" destId="{3C96EBDA-ED7B-49F2-9162-4609FD1A05C2}" srcOrd="1" destOrd="0" presId="urn:microsoft.com/office/officeart/2005/8/layout/lProcess2"/>
    <dgm:cxn modelId="{0A3BF43C-4146-4111-B8CB-B4A3675F4D11}" type="presParOf" srcId="{C2E0A985-EB1D-4C47-AF1E-6B694BBB837C}" destId="{F97FE3F3-A14C-456B-A5B5-773DC1A40607}" srcOrd="2" destOrd="0" presId="urn:microsoft.com/office/officeart/2005/8/layout/lProcess2"/>
    <dgm:cxn modelId="{CFEC0103-2EA7-4A0F-B081-78B00C0485D4}" type="presParOf" srcId="{F97FE3F3-A14C-456B-A5B5-773DC1A40607}" destId="{B0713215-1D20-495A-B3EE-92FC1BA08F61}" srcOrd="0" destOrd="0" presId="urn:microsoft.com/office/officeart/2005/8/layout/lProcess2"/>
    <dgm:cxn modelId="{7AF7B183-A82B-4638-BCF2-D7CCC250E813}" type="presParOf" srcId="{B0713215-1D20-495A-B3EE-92FC1BA08F61}" destId="{BF013328-59AF-473D-8351-0B83F28CA1FD}" srcOrd="0" destOrd="0" presId="urn:microsoft.com/office/officeart/2005/8/layout/lProcess2"/>
    <dgm:cxn modelId="{9A270AE3-AE86-4B35-BA9D-EA3E218A9ADD}" type="presParOf" srcId="{B0713215-1D20-495A-B3EE-92FC1BA08F61}" destId="{21F16EEA-6345-4F52-A35A-A0BFFA780193}" srcOrd="1" destOrd="0" presId="urn:microsoft.com/office/officeart/2005/8/layout/lProcess2"/>
    <dgm:cxn modelId="{102D27D9-715F-47F3-89C3-979B6429DEA5}" type="presParOf" srcId="{B0713215-1D20-495A-B3EE-92FC1BA08F61}" destId="{A79AD826-F025-474F-BD11-FCA9DBFD3EA6}" srcOrd="2" destOrd="0" presId="urn:microsoft.com/office/officeart/2005/8/layout/lProcess2"/>
    <dgm:cxn modelId="{91E902F6-A5C5-46A1-AE9A-CA4299E4FE48}" type="presParOf" srcId="{B0713215-1D20-495A-B3EE-92FC1BA08F61}" destId="{29F56A0B-03AE-4398-9D0B-55F17D16129D}" srcOrd="3" destOrd="0" presId="urn:microsoft.com/office/officeart/2005/8/layout/lProcess2"/>
    <dgm:cxn modelId="{E580301B-1ACC-4895-B8ED-CED8E712D67E}" type="presParOf" srcId="{B0713215-1D20-495A-B3EE-92FC1BA08F61}" destId="{E208237D-8C2D-40F8-BC70-14C612272B99}" srcOrd="4" destOrd="0" presId="urn:microsoft.com/office/officeart/2005/8/layout/lProcess2"/>
    <dgm:cxn modelId="{9483B187-5BA8-4C16-8F10-F9BC7569BE98}" type="presParOf" srcId="{0FD52BF0-5844-4216-A6F5-CF79ABA48137}" destId="{61D5D18E-34E6-48B8-93CB-4B33899297AF}" srcOrd="3" destOrd="0" presId="urn:microsoft.com/office/officeart/2005/8/layout/lProcess2"/>
    <dgm:cxn modelId="{C538FE03-E8F8-404F-83E8-B89EBC7A8F06}" type="presParOf" srcId="{0FD52BF0-5844-4216-A6F5-CF79ABA48137}" destId="{9841250B-2D5C-4CE4-9345-666E2D5BC95E}" srcOrd="4" destOrd="0" presId="urn:microsoft.com/office/officeart/2005/8/layout/lProcess2"/>
    <dgm:cxn modelId="{39AB3CD6-E6A0-4E59-944F-9A8E3B29E5CE}" type="presParOf" srcId="{9841250B-2D5C-4CE4-9345-666E2D5BC95E}" destId="{DFE69F44-C976-41C3-9E64-38D55101ADD4}" srcOrd="0" destOrd="0" presId="urn:microsoft.com/office/officeart/2005/8/layout/lProcess2"/>
    <dgm:cxn modelId="{2680A705-137E-4AAE-9173-FBFB06D29902}" type="presParOf" srcId="{9841250B-2D5C-4CE4-9345-666E2D5BC95E}" destId="{A8E0130C-CE73-42FB-8CB6-D5F35DB2E059}" srcOrd="1" destOrd="0" presId="urn:microsoft.com/office/officeart/2005/8/layout/lProcess2"/>
    <dgm:cxn modelId="{48DF1140-92E1-401B-BD27-AB3B27D4CB84}" type="presParOf" srcId="{9841250B-2D5C-4CE4-9345-666E2D5BC95E}" destId="{D8C7C7F0-48D8-44E2-BB51-9E43900CF2CE}" srcOrd="2" destOrd="0" presId="urn:microsoft.com/office/officeart/2005/8/layout/lProcess2"/>
    <dgm:cxn modelId="{C54C1F09-5C97-4FCB-B0A8-4B8BA6E5CB2F}" type="presParOf" srcId="{D8C7C7F0-48D8-44E2-BB51-9E43900CF2CE}" destId="{21E64AB3-09F9-4D64-BE33-5CB4058137F0}" srcOrd="0" destOrd="0" presId="urn:microsoft.com/office/officeart/2005/8/layout/lProcess2"/>
    <dgm:cxn modelId="{CDD414CE-EDA3-4ABC-BC95-980B7A837D6B}" type="presParOf" srcId="{21E64AB3-09F9-4D64-BE33-5CB4058137F0}" destId="{FB2CC2FD-2E6D-4795-BC7B-B21EE9767DBA}" srcOrd="0" destOrd="0" presId="urn:microsoft.com/office/officeart/2005/8/layout/lProcess2"/>
    <dgm:cxn modelId="{D29D1122-E899-48BE-B4AD-F6BBA09D411B}" type="presParOf" srcId="{21E64AB3-09F9-4D64-BE33-5CB4058137F0}" destId="{ED8BE88C-2542-4E89-8E52-0F17C230DAD8}" srcOrd="1" destOrd="0" presId="urn:microsoft.com/office/officeart/2005/8/layout/lProcess2"/>
    <dgm:cxn modelId="{3323E992-61E0-4DDD-ABAC-7FEBAB7A92B7}" type="presParOf" srcId="{21E64AB3-09F9-4D64-BE33-5CB4058137F0}" destId="{81A9F780-EDBA-4470-8D28-AEEF4933BF21}" srcOrd="2" destOrd="0" presId="urn:microsoft.com/office/officeart/2005/8/layout/lProcess2"/>
    <dgm:cxn modelId="{3079F360-1BE2-4991-A05E-D7E0E94EFD6D}" type="presParOf" srcId="{21E64AB3-09F9-4D64-BE33-5CB4058137F0}" destId="{ECE91B17-6EDC-4D5A-9E51-EA6504CF2A4B}" srcOrd="3" destOrd="0" presId="urn:microsoft.com/office/officeart/2005/8/layout/lProcess2"/>
    <dgm:cxn modelId="{50B0BBEE-4C67-414F-A854-67B83D8B0A27}" type="presParOf" srcId="{21E64AB3-09F9-4D64-BE33-5CB4058137F0}" destId="{3F1AD7DD-C4D6-4100-BE7A-4FA29147132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B76CE-8FDF-4405-A009-8443F9AF451F}">
      <dsp:nvSpPr>
        <dsp:cNvPr id="0" name=""/>
        <dsp:cNvSpPr/>
      </dsp:nvSpPr>
      <dsp:spPr>
        <a:xfrm>
          <a:off x="1153" y="0"/>
          <a:ext cx="2999294" cy="4274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/>
            <a:t>Block</a:t>
          </a:r>
        </a:p>
      </dsp:txBody>
      <dsp:txXfrm>
        <a:off x="1153" y="0"/>
        <a:ext cx="2999294" cy="1282442"/>
      </dsp:txXfrm>
    </dsp:sp>
    <dsp:sp modelId="{DDCF9250-DE97-4F56-BC5A-EE97F7CC616C}">
      <dsp:nvSpPr>
        <dsp:cNvPr id="0" name=""/>
        <dsp:cNvSpPr/>
      </dsp:nvSpPr>
      <dsp:spPr>
        <a:xfrm>
          <a:off x="301083" y="1282807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Teljes szélesség</a:t>
          </a:r>
        </a:p>
      </dsp:txBody>
      <dsp:txXfrm>
        <a:off x="325681" y="1307405"/>
        <a:ext cx="2350239" cy="790632"/>
      </dsp:txXfrm>
    </dsp:sp>
    <dsp:sp modelId="{AE179AAE-F315-4885-9FD7-53740A350A6C}">
      <dsp:nvSpPr>
        <dsp:cNvPr id="0" name=""/>
        <dsp:cNvSpPr/>
      </dsp:nvSpPr>
      <dsp:spPr>
        <a:xfrm>
          <a:off x="301083" y="2251841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Függőleges méretek is vannak</a:t>
          </a:r>
        </a:p>
      </dsp:txBody>
      <dsp:txXfrm>
        <a:off x="325681" y="2276439"/>
        <a:ext cx="2350239" cy="790632"/>
      </dsp:txXfrm>
    </dsp:sp>
    <dsp:sp modelId="{C4126A54-82C4-4A6F-9517-DE05080CE7C6}">
      <dsp:nvSpPr>
        <dsp:cNvPr id="0" name=""/>
        <dsp:cNvSpPr/>
      </dsp:nvSpPr>
      <dsp:spPr>
        <a:xfrm>
          <a:off x="301083" y="3220874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h1-6, p, ul, ol,…</a:t>
          </a:r>
        </a:p>
      </dsp:txBody>
      <dsp:txXfrm>
        <a:off x="325681" y="3245472"/>
        <a:ext cx="2350239" cy="790632"/>
      </dsp:txXfrm>
    </dsp:sp>
    <dsp:sp modelId="{88106F96-DAD4-4A1B-9911-2FD4E3B54AFB}">
      <dsp:nvSpPr>
        <dsp:cNvPr id="0" name=""/>
        <dsp:cNvSpPr/>
      </dsp:nvSpPr>
      <dsp:spPr>
        <a:xfrm>
          <a:off x="3225395" y="0"/>
          <a:ext cx="2999294" cy="4274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/>
            <a:t>Inline block</a:t>
          </a:r>
        </a:p>
      </dsp:txBody>
      <dsp:txXfrm>
        <a:off x="3225395" y="0"/>
        <a:ext cx="2999294" cy="1282442"/>
      </dsp:txXfrm>
    </dsp:sp>
    <dsp:sp modelId="{BF013328-59AF-473D-8351-0B83F28CA1FD}">
      <dsp:nvSpPr>
        <dsp:cNvPr id="0" name=""/>
        <dsp:cNvSpPr/>
      </dsp:nvSpPr>
      <dsp:spPr>
        <a:xfrm>
          <a:off x="3525325" y="1282807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Soron belül, lehet más mellette</a:t>
          </a:r>
        </a:p>
      </dsp:txBody>
      <dsp:txXfrm>
        <a:off x="3549923" y="1307405"/>
        <a:ext cx="2350239" cy="790632"/>
      </dsp:txXfrm>
    </dsp:sp>
    <dsp:sp modelId="{A79AD826-F025-474F-BD11-FCA9DBFD3EA6}">
      <dsp:nvSpPr>
        <dsp:cNvPr id="0" name=""/>
        <dsp:cNvSpPr/>
      </dsp:nvSpPr>
      <dsp:spPr>
        <a:xfrm>
          <a:off x="3525325" y="2251841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Függőleges méretek is vannak</a:t>
          </a:r>
        </a:p>
      </dsp:txBody>
      <dsp:txXfrm>
        <a:off x="3549923" y="2276439"/>
        <a:ext cx="2350239" cy="790632"/>
      </dsp:txXfrm>
    </dsp:sp>
    <dsp:sp modelId="{E208237D-8C2D-40F8-BC70-14C612272B99}">
      <dsp:nvSpPr>
        <dsp:cNvPr id="0" name=""/>
        <dsp:cNvSpPr/>
      </dsp:nvSpPr>
      <dsp:spPr>
        <a:xfrm>
          <a:off x="3525325" y="3220874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img</a:t>
          </a:r>
        </a:p>
      </dsp:txBody>
      <dsp:txXfrm>
        <a:off x="3549923" y="3245472"/>
        <a:ext cx="2350239" cy="790632"/>
      </dsp:txXfrm>
    </dsp:sp>
    <dsp:sp modelId="{DFE69F44-C976-41C3-9E64-38D55101ADD4}">
      <dsp:nvSpPr>
        <dsp:cNvPr id="0" name=""/>
        <dsp:cNvSpPr/>
      </dsp:nvSpPr>
      <dsp:spPr>
        <a:xfrm>
          <a:off x="6449637" y="0"/>
          <a:ext cx="2999294" cy="42748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500" kern="1200"/>
            <a:t>Inline</a:t>
          </a:r>
        </a:p>
      </dsp:txBody>
      <dsp:txXfrm>
        <a:off x="6449637" y="0"/>
        <a:ext cx="2999294" cy="1282442"/>
      </dsp:txXfrm>
    </dsp:sp>
    <dsp:sp modelId="{FB2CC2FD-2E6D-4795-BC7B-B21EE9767DBA}">
      <dsp:nvSpPr>
        <dsp:cNvPr id="0" name=""/>
        <dsp:cNvSpPr/>
      </dsp:nvSpPr>
      <dsp:spPr>
        <a:xfrm>
          <a:off x="6749567" y="1282807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Soron belül, lehet más mellette</a:t>
          </a:r>
        </a:p>
      </dsp:txBody>
      <dsp:txXfrm>
        <a:off x="6774165" y="1307405"/>
        <a:ext cx="2350239" cy="790632"/>
      </dsp:txXfrm>
    </dsp:sp>
    <dsp:sp modelId="{81A9F780-EDBA-4470-8D28-AEEF4933BF21}">
      <dsp:nvSpPr>
        <dsp:cNvPr id="0" name=""/>
        <dsp:cNvSpPr/>
      </dsp:nvSpPr>
      <dsp:spPr>
        <a:xfrm>
          <a:off x="6749567" y="2251841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Nincs függőleges méret</a:t>
          </a:r>
        </a:p>
      </dsp:txBody>
      <dsp:txXfrm>
        <a:off x="6774165" y="2276439"/>
        <a:ext cx="2350239" cy="790632"/>
      </dsp:txXfrm>
    </dsp:sp>
    <dsp:sp modelId="{3F1AD7DD-C4D6-4100-BE7A-4FA291471322}">
      <dsp:nvSpPr>
        <dsp:cNvPr id="0" name=""/>
        <dsp:cNvSpPr/>
      </dsp:nvSpPr>
      <dsp:spPr>
        <a:xfrm>
          <a:off x="6749567" y="3220874"/>
          <a:ext cx="2399435" cy="839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kern="1200"/>
            <a:t>b, i, u, span, …</a:t>
          </a:r>
        </a:p>
      </dsp:txBody>
      <dsp:txXfrm>
        <a:off x="6774165" y="3245472"/>
        <a:ext cx="2350239" cy="790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CB66E5-1A11-4D35-8024-82CAD797A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30C10DE-2CED-4F1F-988B-0896284E8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445DF1-C03C-44EC-AA75-4A30F905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183CEE-831C-4DB0-9A76-27EF7DD4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357C99-F06B-4941-B49E-B36F802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2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666DB2-0BB1-4BAA-B7BF-E69B184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8C4797-6F6D-40A5-B6EC-9C34ECD81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B894F6-662D-4872-A018-FF1CA099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325CEF-BD58-41E6-9D91-047143B4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F5C11-390B-4D53-A359-23EEEB8B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00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AE1F74-96C7-4D87-B835-C064387B5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0312AF4-8AB7-40F6-BAFB-803C5D8B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D2E955-8F3C-49F8-BCED-3C139B65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BAF5480-1F09-4C4E-9F41-2BCBAFC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737ACE-93BE-44B3-9EAF-4F5810EF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350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289586-718E-46B8-AE81-03C9B489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7BCB30-4B81-46D2-AE2D-DADDDA8A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FD1F494-1205-41E3-A523-BA60FF88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9B0A46-7AD5-44DB-BA37-5DB8FB73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625919-FEA9-4539-827C-5C18F0F5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7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94922-953C-44EA-852F-CA9EEF0C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0B23BE6-D02F-48DE-B824-E8A0B1F4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8E8B86-3A2F-4A66-A695-76B7DECA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E694B1-4C97-47F7-886C-D149D4C3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F563EE-A5DC-413A-AE59-6FD02B09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1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7E9947-4474-4320-ACFF-7DE4AEEF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419B96-40A4-411C-BE4B-080AB2FC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1F4D21-CBE6-4068-AF45-816515B8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351E61B-4988-4BB6-8484-247CE8D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05BF16-22C6-4C48-9202-379478A5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142416-306B-4E45-A320-8380F0C1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4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678652-3AC3-47CA-B05F-47D171FA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9BE053-4D9F-45A7-9A62-A6C7CB77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6E12378-CB52-4BB0-8FC4-975856A7B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01B4B96-A261-465E-88AD-0067FBA51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EE973EB-B40E-469F-9C43-D71BF89BC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8393C44-6438-4D81-A418-9C1F57E2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5B78821-A2ED-4072-ACCE-36D78D8F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6025B50-46A5-4AF6-A3E3-B077C677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4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18055-11AF-4730-8162-4AC25414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7B8C829-A5C5-4849-856F-AF95F996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770C906-9EA6-4908-8C29-2A1D554D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88AC78C-E46F-4BAB-BDAB-03B758C6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81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59314FB-BFD1-4E5C-AA5D-D7415D4E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3082C83-BA94-41BA-9901-3A07F160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69FD78-3B61-43FF-9B65-94E91299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6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88641-D153-4D9F-A61F-2C6DE4DA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B6E583-430C-4B77-A7E7-0BA7C6F2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6E4863-85C7-4822-9ACC-0DC13A07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715C82-82DA-484D-8FAD-C416FCF5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AD0E0EE-11AC-4965-A0FE-C6E56B8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FCC9C4-7FC6-4C2A-83A4-40BDC5C0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005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1F51D3-0CC5-4182-B647-9F392A4E0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6666FE-4CFF-43EC-AD5B-BD172FC3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7FF00B-7A8E-4A50-847E-7719E53BC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4952BB-0871-4FA3-9A24-9B5B0AFF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BFF9A8-6EA4-4C44-85A0-6AFDF103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0CFBA5-61C9-47C6-91AB-B7B3141F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28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79FF0D8-F6CA-4241-B66A-BBBF85AB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9D0B71-3414-4DF3-8721-9644D3BB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3F1325-8394-42AE-8E37-1136B0B11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C6794-B043-4A44-AB05-3B39D76036E1}" type="datetimeFigureOut">
              <a:rPr lang="hu-HU" smtClean="0"/>
              <a:t>2020.10.14.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2EAAE-D5C8-4532-A925-34C147C3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BE1BAD-EFA0-4237-86D7-BB5D238B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BCF7-71C4-400A-915F-7954DA19D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8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57919C-C3EB-4205-B327-45F28DB45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927994"/>
              </p:ext>
            </p:extLst>
          </p:nvPr>
        </p:nvGraphicFramePr>
        <p:xfrm>
          <a:off x="1370957" y="1863524"/>
          <a:ext cx="9450086" cy="4274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ím 3">
            <a:extLst>
              <a:ext uri="{FF2B5EF4-FFF2-40B4-BE49-F238E27FC236}">
                <a16:creationId xmlns:a16="http://schemas.microsoft.com/office/drawing/2014/main" id="{FF1B009A-CD19-462A-B25C-990EE3A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HTML elemek</a:t>
            </a:r>
          </a:p>
        </p:txBody>
      </p:sp>
    </p:spTree>
    <p:extLst>
      <p:ext uri="{BB962C8B-B14F-4D97-AF65-F5344CB8AC3E}">
        <p14:creationId xmlns:p14="http://schemas.microsoft.com/office/powerpoint/2010/main" val="224156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816E5-ED53-42ED-A0E5-90BEFB94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8009"/>
          </a:xfrm>
        </p:spPr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Dobozmodell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02DCC9-D7D1-4499-99EA-E382DD2092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17" y="1357510"/>
            <a:ext cx="5563566" cy="31012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FFFACC3-7431-4893-AB0F-D8DB147394F5}"/>
              </a:ext>
            </a:extLst>
          </p:cNvPr>
          <p:cNvSpPr txBox="1"/>
          <p:nvPr/>
        </p:nvSpPr>
        <p:spPr>
          <a:xfrm>
            <a:off x="3314217" y="4539793"/>
            <a:ext cx="7066165" cy="2104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Content: tartalom (szöveg, kép)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Padding: átlátszó margó a szegélyen belül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Border: szegély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Margin: átlátszó margó a szegélyen kívül.</a:t>
            </a:r>
            <a:b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8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háttérszín és előtte a háttérkép a szegélyen belül látszik.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hu-HU"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Inline elemeknél nincsenek függőleges méretek.</a:t>
            </a:r>
            <a:endParaRPr lang="hu-HU" sz="180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4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87DD41-02D8-4889-AD6B-256C62CE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321"/>
          </a:xfrm>
        </p:spPr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Szegélyek és margók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B6BFF812-644D-427E-9318-B91E345A3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518"/>
              </p:ext>
            </p:extLst>
          </p:nvPr>
        </p:nvGraphicFramePr>
        <p:xfrm>
          <a:off x="2155462" y="1460446"/>
          <a:ext cx="44151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00">
                  <a:extLst>
                    <a:ext uri="{9D8B030D-6E8A-4147-A177-3AD203B41FA5}">
                      <a16:colId xmlns:a16="http://schemas.microsoft.com/office/drawing/2014/main" val="1497652180"/>
                    </a:ext>
                  </a:extLst>
                </a:gridCol>
                <a:gridCol w="1471700">
                  <a:extLst>
                    <a:ext uri="{9D8B030D-6E8A-4147-A177-3AD203B41FA5}">
                      <a16:colId xmlns:a16="http://schemas.microsoft.com/office/drawing/2014/main" val="2892238206"/>
                    </a:ext>
                  </a:extLst>
                </a:gridCol>
                <a:gridCol w="1471700">
                  <a:extLst>
                    <a:ext uri="{9D8B030D-6E8A-4147-A177-3AD203B41FA5}">
                      <a16:colId xmlns:a16="http://schemas.microsoft.com/office/drawing/2014/main" val="33836859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hu-HU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u-HU" sz="2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hu-HU" sz="2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42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border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style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142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width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486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bottom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color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70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96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margin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51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395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bottom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7173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7377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padding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right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78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bottom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26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hu-HU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817969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8E75D000-2141-430F-B3BF-4C554C385C9B}"/>
              </a:ext>
            </a:extLst>
          </p:cNvPr>
          <p:cNvSpPr txBox="1"/>
          <p:nvPr/>
        </p:nvSpPr>
        <p:spPr>
          <a:xfrm>
            <a:off x="6805914" y="1863523"/>
            <a:ext cx="29736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Mit jelentenek az alábbiak?</a:t>
            </a:r>
          </a:p>
          <a:p>
            <a:endParaRPr lang="hu-HU"/>
          </a:p>
          <a:p>
            <a:r>
              <a:rPr lang="hu-HU"/>
              <a:t>border-right-style: dotted;</a:t>
            </a:r>
          </a:p>
          <a:p>
            <a:r>
              <a:rPr lang="hu-HU"/>
              <a:t>border-bottom-width: 3px;</a:t>
            </a:r>
          </a:p>
          <a:p>
            <a:r>
              <a:rPr lang="hu-HU"/>
              <a:t>border-color: red;</a:t>
            </a:r>
          </a:p>
          <a:p>
            <a:endParaRPr lang="hu-HU"/>
          </a:p>
          <a:p>
            <a:r>
              <a:rPr lang="hu-HU"/>
              <a:t>margin-left: 1em;</a:t>
            </a:r>
          </a:p>
          <a:p>
            <a:endParaRPr lang="hu-HU"/>
          </a:p>
          <a:p>
            <a:r>
              <a:rPr lang="hu-HU"/>
              <a:t>padding-top: 2rem;</a:t>
            </a:r>
          </a:p>
          <a:p>
            <a:endParaRPr lang="hu-HU"/>
          </a:p>
          <a:p>
            <a:r>
              <a:rPr lang="hu-HU" b="1"/>
              <a:t>Hogyan igazítunk egy dobozt </a:t>
            </a:r>
            <a:br>
              <a:rPr lang="hu-HU" b="1"/>
            </a:br>
            <a:r>
              <a:rPr lang="hu-HU" b="1"/>
              <a:t>vízszintesen középre?</a:t>
            </a:r>
          </a:p>
        </p:txBody>
      </p:sp>
    </p:spTree>
    <p:extLst>
      <p:ext uri="{BB962C8B-B14F-4D97-AF65-F5344CB8AC3E}">
        <p14:creationId xmlns:p14="http://schemas.microsoft.com/office/powerpoint/2010/main" val="126326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08D887-79B1-424B-ACED-9AF36114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Méretek megadása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C0110C5-1D72-4CF3-8254-D18CE4F018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7" y="2085975"/>
            <a:ext cx="3409950" cy="26860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EC93BAC-0A5F-41E0-BCFD-98A717E715B5}"/>
              </a:ext>
            </a:extLst>
          </p:cNvPr>
          <p:cNvSpPr txBox="1"/>
          <p:nvPr/>
        </p:nvSpPr>
        <p:spPr>
          <a:xfrm>
            <a:off x="6805914" y="1863523"/>
            <a:ext cx="33086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/>
              <a:t>Mit jelentenek az alábbiak?</a:t>
            </a:r>
          </a:p>
          <a:p>
            <a:endParaRPr lang="hu-HU"/>
          </a:p>
          <a:p>
            <a:r>
              <a:rPr lang="hu-HU"/>
              <a:t>margin: 10px;</a:t>
            </a:r>
          </a:p>
          <a:p>
            <a:r>
              <a:rPr lang="hu-HU"/>
              <a:t>margin: 10px 20px;</a:t>
            </a:r>
          </a:p>
          <a:p>
            <a:r>
              <a:rPr lang="hu-HU"/>
              <a:t>margin: 0 auto;</a:t>
            </a:r>
          </a:p>
          <a:p>
            <a:r>
              <a:rPr lang="hu-HU"/>
              <a:t>margin: 5px 10px 15px 20px;</a:t>
            </a:r>
          </a:p>
          <a:p>
            <a:endParaRPr lang="hu-HU"/>
          </a:p>
          <a:p>
            <a:r>
              <a:rPr lang="hu-HU"/>
              <a:t>padding: 10px;</a:t>
            </a:r>
          </a:p>
          <a:p>
            <a:r>
              <a:rPr lang="hu-HU"/>
              <a:t>padding : 10px 20px;</a:t>
            </a:r>
          </a:p>
          <a:p>
            <a:r>
              <a:rPr lang="hu-HU"/>
              <a:t>padding : 5px 10px 15px 20px;</a:t>
            </a:r>
          </a:p>
          <a:p>
            <a:endParaRPr lang="hu-HU"/>
          </a:p>
          <a:p>
            <a:r>
              <a:rPr lang="hu-HU"/>
              <a:t>border-color: #f00 #0f0 #00f #ccc</a:t>
            </a:r>
          </a:p>
        </p:txBody>
      </p:sp>
    </p:spTree>
    <p:extLst>
      <p:ext uri="{BB962C8B-B14F-4D97-AF65-F5344CB8AC3E}">
        <p14:creationId xmlns:p14="http://schemas.microsoft.com/office/powerpoint/2010/main" val="2014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7C80DC-4D8C-4CB1-9A13-736189D7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Magasság és szélesség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44FD4CB-A038-404B-9C15-5CE5A59B89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2002293"/>
            <a:ext cx="34004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A9223481-A064-4A8D-816A-2C898F1DC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525" y="2002294"/>
            <a:ext cx="3400425" cy="189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D59E81D2-D819-4DBA-9158-B86ADA705D26}"/>
              </a:ext>
            </a:extLst>
          </p:cNvPr>
          <p:cNvCxnSpPr>
            <a:cxnSpLocks/>
          </p:cNvCxnSpPr>
          <p:nvPr/>
        </p:nvCxnSpPr>
        <p:spPr>
          <a:xfrm>
            <a:off x="1489165" y="2586449"/>
            <a:ext cx="0" cy="71410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8832194D-5D14-4EBC-9899-BF965D9E21BF}"/>
              </a:ext>
            </a:extLst>
          </p:cNvPr>
          <p:cNvCxnSpPr>
            <a:cxnSpLocks/>
          </p:cNvCxnSpPr>
          <p:nvPr/>
        </p:nvCxnSpPr>
        <p:spPr>
          <a:xfrm>
            <a:off x="6692537" y="2264219"/>
            <a:ext cx="0" cy="1358537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C58E4C5-D609-4CD0-A0E2-D8E705319AAD}"/>
              </a:ext>
            </a:extLst>
          </p:cNvPr>
          <p:cNvCxnSpPr>
            <a:cxnSpLocks/>
          </p:cNvCxnSpPr>
          <p:nvPr/>
        </p:nvCxnSpPr>
        <p:spPr>
          <a:xfrm flipH="1">
            <a:off x="2368731" y="4084324"/>
            <a:ext cx="2238102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5DAD09BE-161F-45E5-A8A8-5279E26F4C62}"/>
              </a:ext>
            </a:extLst>
          </p:cNvPr>
          <p:cNvCxnSpPr>
            <a:cxnSpLocks/>
          </p:cNvCxnSpPr>
          <p:nvPr/>
        </p:nvCxnSpPr>
        <p:spPr>
          <a:xfrm flipH="1">
            <a:off x="7219405" y="4084324"/>
            <a:ext cx="2873828" cy="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0E13B9BD-CF8B-424A-8C67-26CAE0C7F9AB}"/>
              </a:ext>
            </a:extLst>
          </p:cNvPr>
          <p:cNvCxnSpPr>
            <a:cxnSpLocks/>
          </p:cNvCxnSpPr>
          <p:nvPr/>
        </p:nvCxnSpPr>
        <p:spPr>
          <a:xfrm>
            <a:off x="992777" y="2586449"/>
            <a:ext cx="137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5C5C873-B131-4684-BAA6-4874CCB13967}"/>
              </a:ext>
            </a:extLst>
          </p:cNvPr>
          <p:cNvCxnSpPr>
            <a:cxnSpLocks/>
          </p:cNvCxnSpPr>
          <p:nvPr/>
        </p:nvCxnSpPr>
        <p:spPr>
          <a:xfrm>
            <a:off x="992777" y="3300552"/>
            <a:ext cx="1375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77CFA0A-D277-4119-9013-9DA66FFE2D4C}"/>
              </a:ext>
            </a:extLst>
          </p:cNvPr>
          <p:cNvCxnSpPr/>
          <p:nvPr/>
        </p:nvCxnSpPr>
        <p:spPr>
          <a:xfrm>
            <a:off x="6035039" y="2264219"/>
            <a:ext cx="1184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09E58767-7EA7-4095-8DD7-A4EFB0DBE220}"/>
              </a:ext>
            </a:extLst>
          </p:cNvPr>
          <p:cNvCxnSpPr/>
          <p:nvPr/>
        </p:nvCxnSpPr>
        <p:spPr>
          <a:xfrm>
            <a:off x="6035039" y="3622756"/>
            <a:ext cx="1184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2670EE09-9738-48C5-AF72-D6346A8B3F9F}"/>
              </a:ext>
            </a:extLst>
          </p:cNvPr>
          <p:cNvCxnSpPr/>
          <p:nvPr/>
        </p:nvCxnSpPr>
        <p:spPr>
          <a:xfrm>
            <a:off x="4606833" y="3318648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BB6C24AE-F539-4B35-BD8F-C7396D3961B4}"/>
              </a:ext>
            </a:extLst>
          </p:cNvPr>
          <p:cNvCxnSpPr/>
          <p:nvPr/>
        </p:nvCxnSpPr>
        <p:spPr>
          <a:xfrm>
            <a:off x="7219405" y="345431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5E9B094C-606D-4A63-BCAE-728970A28B25}"/>
              </a:ext>
            </a:extLst>
          </p:cNvPr>
          <p:cNvCxnSpPr/>
          <p:nvPr/>
        </p:nvCxnSpPr>
        <p:spPr>
          <a:xfrm>
            <a:off x="10093233" y="3542754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11A58F46-7833-40D8-B7D2-F5445E87187E}"/>
              </a:ext>
            </a:extLst>
          </p:cNvPr>
          <p:cNvCxnSpPr/>
          <p:nvPr/>
        </p:nvCxnSpPr>
        <p:spPr>
          <a:xfrm>
            <a:off x="2351312" y="3318648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52E8BD2-A587-429C-BA0F-6EBCE427ABEB}"/>
              </a:ext>
            </a:extLst>
          </p:cNvPr>
          <p:cNvSpPr txBox="1"/>
          <p:nvPr/>
        </p:nvSpPr>
        <p:spPr>
          <a:xfrm>
            <a:off x="602542" y="274175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height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9E4FEDB-3506-497F-995A-99733C51307E}"/>
              </a:ext>
            </a:extLst>
          </p:cNvPr>
          <p:cNvSpPr txBox="1"/>
          <p:nvPr/>
        </p:nvSpPr>
        <p:spPr>
          <a:xfrm>
            <a:off x="5854973" y="274175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height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48281E6E-027E-4DDD-820F-EDA267594040}"/>
              </a:ext>
            </a:extLst>
          </p:cNvPr>
          <p:cNvSpPr txBox="1"/>
          <p:nvPr/>
        </p:nvSpPr>
        <p:spPr>
          <a:xfrm>
            <a:off x="3117435" y="42079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width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775BC963-4F32-42DF-8C1A-FFC4A7E1639E}"/>
              </a:ext>
            </a:extLst>
          </p:cNvPr>
          <p:cNvSpPr txBox="1"/>
          <p:nvPr/>
        </p:nvSpPr>
        <p:spPr>
          <a:xfrm>
            <a:off x="8294681" y="42079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width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C12354D5-7FAA-4B01-893E-8C97996866AA}"/>
              </a:ext>
            </a:extLst>
          </p:cNvPr>
          <p:cNvSpPr txBox="1"/>
          <p:nvPr/>
        </p:nvSpPr>
        <p:spPr>
          <a:xfrm>
            <a:off x="1797050" y="508785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box-sizing: content-box;</a:t>
            </a:r>
            <a:endParaRPr lang="hu-HU" b="1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6FB51484-C4BA-498A-B9F7-8105AF215930}"/>
              </a:ext>
            </a:extLst>
          </p:cNvPr>
          <p:cNvSpPr txBox="1"/>
          <p:nvPr/>
        </p:nvSpPr>
        <p:spPr>
          <a:xfrm>
            <a:off x="7039544" y="508785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b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box-sizing: border-box;</a:t>
            </a:r>
            <a:endParaRPr lang="hu-HU" b="1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5A516E5-0618-45CE-8033-17726CB9C6CB}"/>
              </a:ext>
            </a:extLst>
          </p:cNvPr>
          <p:cNvSpPr txBox="1"/>
          <p:nvPr/>
        </p:nvSpPr>
        <p:spPr>
          <a:xfrm>
            <a:off x="2709960" y="5967725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alapértelmezett</a:t>
            </a:r>
          </a:p>
        </p:txBody>
      </p:sp>
    </p:spTree>
    <p:extLst>
      <p:ext uri="{BB962C8B-B14F-4D97-AF65-F5344CB8AC3E}">
        <p14:creationId xmlns:p14="http://schemas.microsoft.com/office/powerpoint/2010/main" val="349907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EBBAD-6C75-49BD-8031-C69A1510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latin typeface="Arial Rounded MT Bold" panose="020F0704030504030204" pitchFamily="34" charset="0"/>
              </a:rPr>
              <a:t>Háttérkép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9906849-F4F8-4F97-B360-9725EEC91F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9302" y="1844834"/>
            <a:ext cx="7793396" cy="1325563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13A143F-F6F1-4A3B-B06C-07E4CCF83436}"/>
              </a:ext>
            </a:extLst>
          </p:cNvPr>
          <p:cNvSpPr txBox="1"/>
          <p:nvPr/>
        </p:nvSpPr>
        <p:spPr>
          <a:xfrm>
            <a:off x="3102015" y="3565002"/>
            <a:ext cx="429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Mit jelent ez a beállítás?</a:t>
            </a:r>
          </a:p>
          <a:p>
            <a:r>
              <a:rPr lang="hu-HU"/>
              <a:t>Mit lehet még beállítani a háttérképre?</a:t>
            </a:r>
          </a:p>
        </p:txBody>
      </p:sp>
    </p:spTree>
    <p:extLst>
      <p:ext uri="{BB962C8B-B14F-4D97-AF65-F5344CB8AC3E}">
        <p14:creationId xmlns:p14="http://schemas.microsoft.com/office/powerpoint/2010/main" val="36999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235</Words>
  <Application>Microsoft Office PowerPoint</Application>
  <PresentationFormat>Szélesvásznú</PresentationFormat>
  <Paragraphs>70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Courier New</vt:lpstr>
      <vt:lpstr>Verdana</vt:lpstr>
      <vt:lpstr>Office-téma</vt:lpstr>
      <vt:lpstr>HTML elemek</vt:lpstr>
      <vt:lpstr>Dobozmodell</vt:lpstr>
      <vt:lpstr>Szegélyek és margók</vt:lpstr>
      <vt:lpstr>Méretek megadása</vt:lpstr>
      <vt:lpstr>Magasság és szélesség</vt:lpstr>
      <vt:lpstr>Háttérkép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elemek</dc:title>
  <dc:creator>József Tóth</dc:creator>
  <cp:lastModifiedBy>József Tóth</cp:lastModifiedBy>
  <cp:revision>8</cp:revision>
  <dcterms:created xsi:type="dcterms:W3CDTF">2020-10-14T11:12:10Z</dcterms:created>
  <dcterms:modified xsi:type="dcterms:W3CDTF">2020-10-14T12:23:25Z</dcterms:modified>
</cp:coreProperties>
</file>