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83261B-2C88-4A9E-BAB9-7DD7A6BC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4005B6-6B86-4CBF-83A0-AC3C201BD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509A73-9182-4CF1-9C24-BB5473B3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3BC67E-B966-4E0F-86F0-0F27EDEA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F726E6-7653-4E9A-8377-5CB9D795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94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664D1D-1AC2-438E-9BAC-219A204D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C471045-105C-4DEF-9394-5B33416D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7B5E00-A454-4606-ACBD-3D3C817C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B8EB009-7A1E-4B23-A4BF-D235FEF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4293D9-F435-4E61-A277-6FC48BB9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636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8F0A531-77C4-4010-8E1F-270F01B3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1F163C-0FC1-496F-A7F7-B6040A6E6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621FD3-8276-4B10-9A9A-37BD9854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99B9BD-0EEC-4EDA-9318-3EAC5705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434F2B-C55D-41DC-A8F8-488FA6F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2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82826D-CC60-4E09-B55D-6B38B873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581271-EF91-4D0B-9F8E-C949F27B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E57F34-48C2-449D-9023-873D645E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1B234D-D010-42FB-AAC0-D82D16FE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FA074C-EC6D-4B5F-B599-FA686EEA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9679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C4163-285B-4871-9BB9-7B286C10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295DFF-20DD-4556-97F5-07286F9D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78A14B-A3EB-4379-80DD-AA2D27B3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598AD5-16A3-40C5-B52E-AB5D3C80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FAA905-D845-40C1-8182-E25AEEEC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43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160183-FBA8-4D98-8A23-9A817FFB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E294B7-D85A-4614-86DA-F8AD19979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2005FC-A9A8-436B-9C66-1004CCA2F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F51525-1FB1-48BC-BC25-0E2FAD89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8CD774C-215B-4856-A8A1-86CFAEF3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ACB116-D098-4F8C-A626-0C5ED539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2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210A9-19F2-4192-8F8F-832ABD65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68C5C7-A036-4DDD-B489-0978C992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90E96D-8B11-4C76-BFDE-A0CEE6762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3EFBE12-7666-4200-94CE-C450CA132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16DF0CC-3E23-42D8-9A57-3C3E1FB1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6A602CB-396D-4BE1-9B31-CC692566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EA2D4E-B8BE-4FF3-943A-3B477ECC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ECDB9A-1EB0-4D28-8434-BC2B9CF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81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9AF894-151D-45E7-9464-C7B6002A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E573C83-1D95-4321-A2CB-A63A6A1D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0D8F1CA-2A6B-42F6-AF4D-2966CD5A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9026F81-0A1F-4F15-841B-D6C77F98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34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73B1CE9-77C5-4213-9A00-57DDB7CE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20E3091-673C-48E1-B9CB-BD9AD9CC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F27CCB-50BB-4A12-98F2-5993D94C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14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CDB7D9-660E-47AD-A040-879A1D5A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3C30ED-E896-4B34-A728-FEF41266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1565B4-4A15-4CBB-BC5E-217035489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8C5C26B-A85D-4A03-99B1-D7672893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F73A28-9219-4C43-AF5D-8281B8F4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FA3655-BE86-40DD-BAE1-E0AF1169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281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B407A-91A7-48DB-A673-7F2A127D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8E5F2C-2132-4BAA-AD85-F465F4602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7018C8-F8A8-457A-B8D0-944FCA8D9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28738B-6404-48D3-8AE3-780F5710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E0B1CB-7764-4385-B273-871677E4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9323A0-DD9D-4AA1-A761-AEE50373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50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F2DF42-0757-483D-B008-C42A7068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BD9077-6A06-414C-ABC1-71E8079F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016563-89DA-45BC-B0B9-CDFF4B749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5D03-FD8C-4B39-94EA-B16D20C8DBDF}" type="datetimeFigureOut">
              <a:rPr lang="hu-HU" smtClean="0"/>
              <a:t>2020.11.17.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5B4C40-C742-4B47-9D51-1854420F7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E1C618-C40D-49F7-BD77-FC37DDD8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593A-8B11-40F5-9368-4D48F111A04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11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B8E5D4-51AF-45E6-88F0-85BA069F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codepen.io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C467EF4-248E-4532-A4F7-06B2DFFE1341}"/>
              </a:ext>
            </a:extLst>
          </p:cNvPr>
          <p:cNvSpPr txBox="1"/>
          <p:nvPr/>
        </p:nvSpPr>
        <p:spPr>
          <a:xfrm>
            <a:off x="515815" y="1690688"/>
            <a:ext cx="43609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HTML, CSS, JS kódok kipróbáláshoz, megosztásához, tanuláshoz, megoldások kereséséhez.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/>
              <a:t>Bejelentkezés: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új regisztráció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Facebook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40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D0D1713-E62B-4645-92E1-A0970D5F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027906"/>
            <a:ext cx="7063773" cy="55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4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92BB0-1320-474B-841D-82E8C37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Abszolút pozicionálás (absolute) 2.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E046A0-5E45-4998-89C8-0DEE81FC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045211" cy="132556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D131396-070A-43D9-A3BA-48B41C04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77" y="1690688"/>
            <a:ext cx="4101938" cy="168412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742912D-8005-400E-8F37-1B6AD318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6732"/>
            <a:ext cx="2655278" cy="274614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54941D0-1970-4DD9-9759-70EB6510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77" y="3746732"/>
            <a:ext cx="4122346" cy="1684129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DF3186F-2FF3-4D68-B751-14ED03A30437}"/>
              </a:ext>
            </a:extLst>
          </p:cNvPr>
          <p:cNvCxnSpPr>
            <a:cxnSpLocks/>
          </p:cNvCxnSpPr>
          <p:nvPr/>
        </p:nvCxnSpPr>
        <p:spPr>
          <a:xfrm flipV="1">
            <a:off x="3200400" y="2461846"/>
            <a:ext cx="1652954" cy="128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35CEBB7-39A5-4D4F-9F57-853A806C8B6A}"/>
              </a:ext>
            </a:extLst>
          </p:cNvPr>
          <p:cNvCxnSpPr>
            <a:cxnSpLocks/>
          </p:cNvCxnSpPr>
          <p:nvPr/>
        </p:nvCxnSpPr>
        <p:spPr>
          <a:xfrm>
            <a:off x="2860431" y="4806461"/>
            <a:ext cx="1875692" cy="117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08132B26-E3FA-4849-A04C-201CE76710CF}"/>
              </a:ext>
            </a:extLst>
          </p:cNvPr>
          <p:cNvCxnSpPr>
            <a:cxnSpLocks/>
          </p:cNvCxnSpPr>
          <p:nvPr/>
        </p:nvCxnSpPr>
        <p:spPr>
          <a:xfrm flipV="1">
            <a:off x="2860431" y="5287108"/>
            <a:ext cx="1992923" cy="696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14C4D99-59FA-4B8B-AA13-EF2E1399676E}"/>
              </a:ext>
            </a:extLst>
          </p:cNvPr>
          <p:cNvSpPr txBox="1"/>
          <p:nvPr/>
        </p:nvSpPr>
        <p:spPr>
          <a:xfrm>
            <a:off x="4643477" y="5802776"/>
            <a:ext cx="574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Csak akkor működik így, 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a szülőt pozicionáljuk!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153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DB17C0F5-8888-4711-A6B6-1A7C2B28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29156" cy="392466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4592BB0-1320-474B-841D-82E8C37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Abszolút pozicionálás (absolute) 3.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DF3186F-2FF3-4D68-B751-14ED03A30437}"/>
              </a:ext>
            </a:extLst>
          </p:cNvPr>
          <p:cNvCxnSpPr>
            <a:cxnSpLocks/>
          </p:cNvCxnSpPr>
          <p:nvPr/>
        </p:nvCxnSpPr>
        <p:spPr>
          <a:xfrm>
            <a:off x="3240879" y="3122990"/>
            <a:ext cx="12607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35CEBB7-39A5-4D4F-9F57-853A806C8B6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32009" y="4833406"/>
            <a:ext cx="125757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14C4D99-59FA-4B8B-AA13-EF2E1399676E}"/>
              </a:ext>
            </a:extLst>
          </p:cNvPr>
          <p:cNvSpPr txBox="1"/>
          <p:nvPr/>
        </p:nvSpPr>
        <p:spPr>
          <a:xfrm>
            <a:off x="4501662" y="2522825"/>
            <a:ext cx="228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Magassága az ablak látható részének kétszerese.</a:t>
            </a:r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94EAD35-33AD-4C0C-9DB0-F626DE39669B}"/>
              </a:ext>
            </a:extLst>
          </p:cNvPr>
          <p:cNvSpPr txBox="1"/>
          <p:nvPr/>
        </p:nvSpPr>
        <p:spPr>
          <a:xfrm>
            <a:off x="4589585" y="4371741"/>
            <a:ext cx="1992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szülő jobb felső sarkába kerül.</a:t>
            </a:r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DE6D06CD-F18C-4E7E-89CB-1B1A221C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968" y="2289441"/>
            <a:ext cx="4553585" cy="2867425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927B15A0-F32D-4B02-8220-97B2F8A80D96}"/>
              </a:ext>
            </a:extLst>
          </p:cNvPr>
          <p:cNvSpPr txBox="1"/>
          <p:nvPr/>
        </p:nvSpPr>
        <p:spPr>
          <a:xfrm>
            <a:off x="7221968" y="5295071"/>
            <a:ext cx="455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Görgetéskor a gyerek-1 eltűnik felül.</a:t>
            </a:r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EFE7C97B-79E8-4B25-8210-63304F030266}"/>
              </a:ext>
            </a:extLst>
          </p:cNvPr>
          <p:cNvSpPr txBox="1"/>
          <p:nvPr/>
        </p:nvSpPr>
        <p:spPr>
          <a:xfrm>
            <a:off x="703385" y="5881935"/>
            <a:ext cx="388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100vh = a böngészőben látható rész magassága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4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0132D-CDBD-409A-94E1-9BB0DD0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Rögzített pozíció (fixed)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23375D4-4E2D-460D-843A-22F3F4C6E3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5008" y="1848949"/>
            <a:ext cx="3254254" cy="199622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AC6F81F-62AE-44F0-A3A0-AE9E22E9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972" y="1848949"/>
            <a:ext cx="4620270" cy="2648320"/>
          </a:xfrm>
          <a:prstGeom prst="rect">
            <a:avLst/>
          </a:prstGeom>
        </p:spPr>
      </p:pic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A3F2A2A-6F26-4CBF-AFD7-80A6F626379B}"/>
              </a:ext>
            </a:extLst>
          </p:cNvPr>
          <p:cNvCxnSpPr>
            <a:cxnSpLocks/>
          </p:cNvCxnSpPr>
          <p:nvPr/>
        </p:nvCxnSpPr>
        <p:spPr>
          <a:xfrm flipV="1">
            <a:off x="3367179" y="2145323"/>
            <a:ext cx="5741652" cy="7186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60C480CC-7141-4ADB-9718-CE58F6D72595}"/>
              </a:ext>
            </a:extLst>
          </p:cNvPr>
          <p:cNvSpPr txBox="1"/>
          <p:nvPr/>
        </p:nvSpPr>
        <p:spPr>
          <a:xfrm>
            <a:off x="5262972" y="4793643"/>
            <a:ext cx="455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Görgetéskor a gyerek-1 nem mozdul.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962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0132D-CDBD-409A-94E1-9BB0DD0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Sticky pozíció (sticky)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0C480CC-7141-4ADB-9718-CE58F6D72595}"/>
              </a:ext>
            </a:extLst>
          </p:cNvPr>
          <p:cNvSpPr txBox="1"/>
          <p:nvPr/>
        </p:nvSpPr>
        <p:spPr>
          <a:xfrm>
            <a:off x="838199" y="4493535"/>
            <a:ext cx="4553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Görgetéskor a gyerek-3 csak a lap tetejéig mozdul, tovább nem.</a:t>
            </a:r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C35F824-29C2-42FF-9A9E-36A06C7C01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848949"/>
            <a:ext cx="3335215" cy="189071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6D2A8BC-E9F8-4E8E-A8AB-EED2D1242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937" y="209672"/>
            <a:ext cx="4254709" cy="296203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7F80719-8557-4510-B04F-7EEED1DD5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936" y="3318564"/>
            <a:ext cx="4254709" cy="29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6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3BF17-D813-4656-B232-876716B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365125"/>
            <a:ext cx="3833447" cy="1325563"/>
          </a:xfrm>
        </p:spPr>
        <p:txBody>
          <a:bodyPr/>
          <a:lstStyle/>
          <a:p>
            <a:r>
              <a:rPr lang="hu-HU"/>
              <a:t>Pen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A638E1-317D-47B6-B880-714D24867676}"/>
              </a:ext>
            </a:extLst>
          </p:cNvPr>
          <p:cNvSpPr txBox="1"/>
          <p:nvPr/>
        </p:nvSpPr>
        <p:spPr>
          <a:xfrm>
            <a:off x="515815" y="1489378"/>
            <a:ext cx="4360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kern="1200">
                <a:solidFill>
                  <a:srgbClr val="000000"/>
                </a:solidFill>
                <a:effectLst/>
                <a:ea typeface="+mn-ea"/>
                <a:cs typeface="+mn-cs"/>
              </a:rPr>
              <a:t>Pen: egy feladat megoldása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>
                <a:solidFill>
                  <a:srgbClr val="000000"/>
                </a:solidFill>
              </a:rPr>
              <a:t>HTML + CSS + JS</a:t>
            </a:r>
            <a:endParaRPr lang="hu-HU" sz="2400">
              <a:effectLst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7EE7D2B8-28EF-4DC5-BB61-5DE580F64D38}"/>
              </a:ext>
            </a:extLst>
          </p:cNvPr>
          <p:cNvSpPr txBox="1">
            <a:spLocks/>
          </p:cNvSpPr>
          <p:nvPr/>
        </p:nvSpPr>
        <p:spPr>
          <a:xfrm>
            <a:off x="515815" y="2445603"/>
            <a:ext cx="351106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Új pen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21E755-F363-460A-AC21-EB6F3EAF02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021" y="3478331"/>
            <a:ext cx="1704975" cy="20955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4AC6FF0-1E16-4B6B-BB7D-D7FF63F07D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8649" y="3276600"/>
            <a:ext cx="2181225" cy="23907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C7832DF-9E2C-42B6-BF73-055094DD3DAD}"/>
              </a:ext>
            </a:extLst>
          </p:cNvPr>
          <p:cNvSpPr txBox="1"/>
          <p:nvPr/>
        </p:nvSpPr>
        <p:spPr>
          <a:xfrm>
            <a:off x="2597188" y="4267506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vagy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D9E2766-66BD-46F4-85A2-A3F7C631F8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74787" y="5997077"/>
            <a:ext cx="1819275" cy="533400"/>
          </a:xfrm>
          <a:prstGeom prst="rect">
            <a:avLst/>
          </a:prstGeom>
        </p:spPr>
      </p:pic>
      <p:sp>
        <p:nvSpPr>
          <p:cNvPr id="10" name="Cím 1">
            <a:extLst>
              <a:ext uri="{FF2B5EF4-FFF2-40B4-BE49-F238E27FC236}">
                <a16:creationId xmlns:a16="http://schemas.microsoft.com/office/drawing/2014/main" id="{01578476-4CAB-4930-A50D-38902A28B05A}"/>
              </a:ext>
            </a:extLst>
          </p:cNvPr>
          <p:cNvSpPr txBox="1">
            <a:spLocks/>
          </p:cNvSpPr>
          <p:nvPr/>
        </p:nvSpPr>
        <p:spPr>
          <a:xfrm>
            <a:off x="6333386" y="365125"/>
            <a:ext cx="37799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Pen megnyitása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EF2A31FB-E20E-475E-B390-F774883AC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86" y="1489378"/>
            <a:ext cx="4605717" cy="5245861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245FB9C-3510-4A35-A4D9-18859FCEA79B}"/>
              </a:ext>
            </a:extLst>
          </p:cNvPr>
          <p:cNvSpPr txBox="1"/>
          <p:nvPr/>
        </p:nvSpPr>
        <p:spPr>
          <a:xfrm>
            <a:off x="411038" y="426750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C6835C6-C1E2-4861-9546-4932B4CD4D39}"/>
              </a:ext>
            </a:extLst>
          </p:cNvPr>
          <p:cNvSpPr txBox="1"/>
          <p:nvPr/>
        </p:nvSpPr>
        <p:spPr>
          <a:xfrm>
            <a:off x="1512811" y="607911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0494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04708-3B67-4649-82DC-77FBE38B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Nézetváltás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73F76FF-D212-4B1E-B701-965F2FE9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0" y="1409335"/>
            <a:ext cx="4845957" cy="3795724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B090703-6756-49AD-8A83-96D5F851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466" y="168682"/>
            <a:ext cx="4287687" cy="385006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C5B3595-2E56-47D6-BCD9-D8B715204CB3}"/>
              </a:ext>
            </a:extLst>
          </p:cNvPr>
          <p:cNvSpPr txBox="1"/>
          <p:nvPr/>
        </p:nvSpPr>
        <p:spPr>
          <a:xfrm>
            <a:off x="833460" y="6123543"/>
            <a:ext cx="410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Az elválasztó vonalak húzhatók az egérrel.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8457D9F-9BB5-41E3-B2E9-7FE81C21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986" y="3260318"/>
            <a:ext cx="4496213" cy="3429000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0F92FAF-B423-48D4-AC88-1CB0C4BD244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103077" y="4759569"/>
            <a:ext cx="1763909" cy="2152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210B17C-37E6-4762-9818-CBF8EB80327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38706" y="2093713"/>
            <a:ext cx="4489760" cy="25935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8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8F34E-5B51-42EF-B493-61201174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Kód bevitele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FCEBFEC-5C54-439F-BA41-A8BAAA8800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533891"/>
            <a:ext cx="3476625" cy="16097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E54BC7B-0410-4EE1-A3D3-87CDE339D9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3554" y="1533891"/>
            <a:ext cx="2886075" cy="435292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CCDC1A7-B757-4E40-9345-B4C2FE0DCE6E}"/>
              </a:ext>
            </a:extLst>
          </p:cNvPr>
          <p:cNvSpPr txBox="1"/>
          <p:nvPr/>
        </p:nvSpPr>
        <p:spPr>
          <a:xfrm>
            <a:off x="838199" y="3269958"/>
            <a:ext cx="34766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HTML kódban nem kell megadni a </a:t>
            </a:r>
            <a:r>
              <a:rPr lang="hu-HU" sz="18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részt és magát a </a:t>
            </a:r>
            <a:r>
              <a:rPr lang="hu-HU" sz="180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taget sem.</a:t>
            </a:r>
          </a:p>
          <a:p>
            <a:endParaRPr lang="hu-HU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A CSS-ben a Ctrl+szóközt kell megnyomni az automatikus kiegészítéshez.</a:t>
            </a:r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4A7DEC0-0B54-469D-A632-AE94D9679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362" y="1533891"/>
            <a:ext cx="475363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B2B33-49DB-4575-AD78-2EC2430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pozicionálás (static)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0C1E06-D130-42C1-897E-6ABE0736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Ez az alapértelmezett beállítás. Az elem a szokásos módon jelenik meg.</a:t>
            </a:r>
          </a:p>
        </p:txBody>
      </p:sp>
    </p:spTree>
    <p:extLst>
      <p:ext uri="{BB962C8B-B14F-4D97-AF65-F5344CB8AC3E}">
        <p14:creationId xmlns:p14="http://schemas.microsoft.com/office/powerpoint/2010/main" val="135493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E1296-B75E-421D-834F-770D71A5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Relatív pozicionálás (relative)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4CAD0DC-E58F-45B1-ABBD-957F497C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050518" cy="16269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7841A74-32FD-4A0A-8C56-4B1AFC6B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61" y="1690688"/>
            <a:ext cx="3668185" cy="192356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DC64D15-45C8-4B71-8A76-408192F5C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8889"/>
            <a:ext cx="3050518" cy="161641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FAB43E1-A347-4209-B32D-FD36AA91E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061" y="3928889"/>
            <a:ext cx="3668185" cy="1926724"/>
          </a:xfrm>
          <a:prstGeom prst="rect">
            <a:avLst/>
          </a:prstGeom>
        </p:spPr>
      </p:pic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CA27CE73-D650-4ACB-BC3A-E74011B32286}"/>
              </a:ext>
            </a:extLst>
          </p:cNvPr>
          <p:cNvCxnSpPr>
            <a:cxnSpLocks/>
          </p:cNvCxnSpPr>
          <p:nvPr/>
        </p:nvCxnSpPr>
        <p:spPr>
          <a:xfrm flipH="1">
            <a:off x="8510954" y="4947138"/>
            <a:ext cx="71510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443DFF4-CBF3-4FCF-84BE-537238DD731D}"/>
              </a:ext>
            </a:extLst>
          </p:cNvPr>
          <p:cNvSpPr txBox="1"/>
          <p:nvPr/>
        </p:nvSpPr>
        <p:spPr>
          <a:xfrm>
            <a:off x="9255369" y="4623972"/>
            <a:ext cx="183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"Rácsúszott" az alatta lévőre!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12B85F9-B5AD-4BB4-B348-5B434833C916}"/>
              </a:ext>
            </a:extLst>
          </p:cNvPr>
          <p:cNvSpPr txBox="1"/>
          <p:nvPr/>
        </p:nvSpPr>
        <p:spPr>
          <a:xfrm>
            <a:off x="838200" y="6170254"/>
            <a:ext cx="630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eltolás lehetséges értékei: top, right, left, bottom</a:t>
            </a:r>
            <a:endParaRPr lang="hu-HU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62B60F6B-F4B5-45FE-87B4-69CA2AEF3F92}"/>
              </a:ext>
            </a:extLst>
          </p:cNvPr>
          <p:cNvCxnSpPr>
            <a:cxnSpLocks/>
          </p:cNvCxnSpPr>
          <p:nvPr/>
        </p:nvCxnSpPr>
        <p:spPr>
          <a:xfrm flipV="1">
            <a:off x="3235569" y="2368062"/>
            <a:ext cx="2074985" cy="316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48B03FB5-2B8F-42C0-ADE6-564CCE532C13}"/>
              </a:ext>
            </a:extLst>
          </p:cNvPr>
          <p:cNvCxnSpPr>
            <a:cxnSpLocks/>
          </p:cNvCxnSpPr>
          <p:nvPr/>
        </p:nvCxnSpPr>
        <p:spPr>
          <a:xfrm flipV="1">
            <a:off x="3235568" y="4737094"/>
            <a:ext cx="1992924" cy="2343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15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98DC9-BDB6-44F8-BCF5-B10A167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Egymás fölé kerülő elemek sorrendje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4433C-7AC3-41E9-8B9D-D064EC9F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nem pozicionált elemek kerülnek alulra, a pozicionáltak pedig ezek fölé. </a:t>
            </a:r>
          </a:p>
          <a:p>
            <a:r>
              <a:rPr lang="hu-HU"/>
              <a:t>Két pozícionált elem közül az kerül felülre, amelyik később van a HTML kódban.</a:t>
            </a:r>
          </a:p>
          <a:p>
            <a:r>
              <a:rPr lang="hu-HU"/>
              <a:t>Pozicionált elemek sorrendjének módosítása: z-index</a:t>
            </a:r>
          </a:p>
          <a:p>
            <a:pPr lvl="1"/>
            <a:r>
              <a:rPr lang="hu-HU"/>
              <a:t>alaphelyzet: minden elemnél 0</a:t>
            </a:r>
          </a:p>
          <a:p>
            <a:pPr lvl="1"/>
            <a:r>
              <a:rPr lang="hu-HU"/>
              <a:t>nagyobb érték kerül felülre, kisebb alulra</a:t>
            </a:r>
          </a:p>
          <a:p>
            <a:pPr lvl="1"/>
            <a:r>
              <a:rPr lang="hu-HU"/>
              <a:t>negatív is lehet</a:t>
            </a:r>
          </a:p>
        </p:txBody>
      </p:sp>
    </p:spTree>
    <p:extLst>
      <p:ext uri="{BB962C8B-B14F-4D97-AF65-F5344CB8AC3E}">
        <p14:creationId xmlns:p14="http://schemas.microsoft.com/office/powerpoint/2010/main" val="4139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298DC9-BDB6-44F8-BCF5-B10A1674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Egymás fölé kerülő elemek sorrendje 2.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218C4C2-F834-44B5-B096-AE4134C8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55" y="1690688"/>
            <a:ext cx="4715533" cy="247684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C873188-B3E7-4E87-B422-F486FEFE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272116" cy="1738312"/>
          </a:xfrm>
          <a:prstGeom prst="rect">
            <a:avLst/>
          </a:prstGeom>
        </p:spPr>
      </p:pic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3D2EEDE-DABC-42FC-83D4-5348AE51B490}"/>
              </a:ext>
            </a:extLst>
          </p:cNvPr>
          <p:cNvCxnSpPr>
            <a:cxnSpLocks/>
          </p:cNvCxnSpPr>
          <p:nvPr/>
        </p:nvCxnSpPr>
        <p:spPr>
          <a:xfrm>
            <a:off x="3399692" y="2836985"/>
            <a:ext cx="2074985" cy="937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30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592BB0-1320-474B-841D-82E8C371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Abszolút pozicionálás (absolute) 1.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E046A0-5E45-4998-89C8-0DEE81FC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3045211" cy="132556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D131396-070A-43D9-A3BA-48B41C04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77" y="1690688"/>
            <a:ext cx="4101938" cy="168412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742912D-8005-400E-8F37-1B6AD318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746732"/>
            <a:ext cx="2655278" cy="274614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54941D0-1970-4DD9-9759-70EB6510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77" y="3746732"/>
            <a:ext cx="4122346" cy="1684129"/>
          </a:xfrm>
          <a:prstGeom prst="rect">
            <a:avLst/>
          </a:prstGeom>
        </p:spPr>
      </p:pic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DF3186F-2FF3-4D68-B751-14ED03A30437}"/>
              </a:ext>
            </a:extLst>
          </p:cNvPr>
          <p:cNvCxnSpPr>
            <a:cxnSpLocks/>
          </p:cNvCxnSpPr>
          <p:nvPr/>
        </p:nvCxnSpPr>
        <p:spPr>
          <a:xfrm flipV="1">
            <a:off x="3200400" y="2461846"/>
            <a:ext cx="1652954" cy="1289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035CEBB7-39A5-4D4F-9F57-853A806C8B6A}"/>
              </a:ext>
            </a:extLst>
          </p:cNvPr>
          <p:cNvCxnSpPr>
            <a:cxnSpLocks/>
          </p:cNvCxnSpPr>
          <p:nvPr/>
        </p:nvCxnSpPr>
        <p:spPr>
          <a:xfrm>
            <a:off x="2860431" y="4806461"/>
            <a:ext cx="1875692" cy="1172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08132B26-E3FA-4849-A04C-201CE76710CF}"/>
              </a:ext>
            </a:extLst>
          </p:cNvPr>
          <p:cNvCxnSpPr>
            <a:cxnSpLocks/>
          </p:cNvCxnSpPr>
          <p:nvPr/>
        </p:nvCxnSpPr>
        <p:spPr>
          <a:xfrm flipV="1">
            <a:off x="2860431" y="5287108"/>
            <a:ext cx="1992923" cy="696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14C4D99-59FA-4B8B-AA13-EF2E1399676E}"/>
              </a:ext>
            </a:extLst>
          </p:cNvPr>
          <p:cNvSpPr txBox="1"/>
          <p:nvPr/>
        </p:nvSpPr>
        <p:spPr>
          <a:xfrm>
            <a:off x="4643477" y="5802776"/>
            <a:ext cx="574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Csak akkor működik így, 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a szülőt pozicionáljuk!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67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Szélesvásznú</PresentationFormat>
  <Paragraphs>46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Verdana</vt:lpstr>
      <vt:lpstr>Office-téma</vt:lpstr>
      <vt:lpstr>codepen.io</vt:lpstr>
      <vt:lpstr>Pen</vt:lpstr>
      <vt:lpstr>Nézetváltás</vt:lpstr>
      <vt:lpstr>Kód bevitele</vt:lpstr>
      <vt:lpstr>Statikus pozicionálás (static)</vt:lpstr>
      <vt:lpstr>Relatív pozicionálás (relative)</vt:lpstr>
      <vt:lpstr>Egymás fölé kerülő elemek sorrendje 1.</vt:lpstr>
      <vt:lpstr>Egymás fölé kerülő elemek sorrendje 2.</vt:lpstr>
      <vt:lpstr>Abszolút pozicionálás (absolute) 1.</vt:lpstr>
      <vt:lpstr>Abszolút pozicionálás (absolute) 2.</vt:lpstr>
      <vt:lpstr>Abszolút pozicionálás (absolute) 3.</vt:lpstr>
      <vt:lpstr>Rögzített pozíció (fixed)</vt:lpstr>
      <vt:lpstr>Sticky pozíció (sticky)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codepen.io</dc:title>
  <dc:creator>József Tóth</dc:creator>
  <cp:lastModifiedBy>József Tóth</cp:lastModifiedBy>
  <cp:revision>1</cp:revision>
  <dcterms:created xsi:type="dcterms:W3CDTF">2020-11-17T21:13:17Z</dcterms:created>
  <dcterms:modified xsi:type="dcterms:W3CDTF">2020-11-17T21:16:15Z</dcterms:modified>
</cp:coreProperties>
</file>