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77DF97-9E3C-45FF-A11B-52587F616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D790F2-CE4E-42B4-9E6D-4B90C7776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990046-51A0-4800-9FF9-61B290EC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04A0A6-0A3F-436E-916B-000F3021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B8786-D0D4-4049-AEA9-C73F6B9A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85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C9674D-6E02-4868-B4B7-E1DA0CF0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029547-6979-4E66-8619-60F35FD4F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92AB58-887E-4C31-B615-C1236C3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B8D4E-2EF0-4F58-8E44-B9F6EC90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2C00B5-E9E8-4EF0-A1F8-99DE007A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6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956F26-6B4B-4DF7-BE15-16406C6C1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1AC02F4-1C2F-4D30-825D-0C9CF0D63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5B3735-09BA-4A21-A1E7-269AE1E2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2C8D39-0B86-4199-883B-1D2180A6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C9141E-C20F-4EEC-8770-F1BE8B2E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2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01323-067C-4891-A43E-500954BA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B582C6-60E8-4132-BB9E-ACBFBD0D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365AB0-9DD2-4B5C-BC6E-AB7E7827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473D76-545F-460C-8262-913B4629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3C4094-8D49-49F6-9119-7740C7F6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251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A3371B-6E13-427E-88EB-284EBBF9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EAD5E5-0567-449C-AF8E-68113CC11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4BC881-FDC9-4510-986C-439AB9EA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B2D052-0F4B-4F79-A6D4-3DC79CD0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C03613-6016-4F4C-B920-EF58F2B8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17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A7308-0157-4720-BB67-1AEEC13F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48E33F-3423-4C7F-A054-F13C2F6B4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C8755A-E190-453C-BF5D-7D75877A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BF7854-D1E1-48F2-A610-9746C890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9F30F5-7D38-4A32-A5E9-0E669F58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3CC86B-37EE-4F78-BC0D-23934774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272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A7081C-6D23-4E20-B090-BF3A1C14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898E6-2F4F-4E46-8677-0DAA3894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5DA534-C5BC-47F7-AFCF-F5E3594B1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7D2DFB1-416C-4C82-BA70-41B7B31A7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1244023-B4C9-44E1-AB4D-F3836A8C7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0DD864C-4174-4735-8AC9-7C453214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65F47C0-A850-4119-B9FE-042A0CD0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8A95081-E5E2-45C3-AEA4-BD7385E1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9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C3F229-13A7-432C-A4F3-08EC2AF6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A713433-564C-4F4E-98F6-04D8DCE0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3AF7416-45E1-42A2-ABAB-40D60979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DA6EEB-7D13-4BDF-82FC-4F0A6B50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13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51FBEE0-A990-4854-923A-C8F1B2E7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4A4FF4-8736-4E15-93A7-E6AF3AEE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04208F0-6339-456D-86A9-A6368966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23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DAF3A2-75BF-4021-AB14-2BDD33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5511D2-CBCF-48B5-81D4-AEFDE60D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0D42C4B-4EE1-431E-8E00-2024D422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92E025-1861-4443-84E8-DC7D9ED6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67C1E7-ABF8-41A1-8401-399E29FD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23C95E-10B4-4F2F-AB1E-966BC487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1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AB472F-7389-40A8-B913-A16E64CC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C528684-46DA-4A99-88F9-AEB5D12DC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321233-1A4C-41DF-8FF7-6F5E23C5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9C2A1B-AC86-425E-A32E-3DB77F11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D5DAD35-EA67-4D88-A0FD-19CD2A1C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3E75A3-7112-4377-9587-A7BBD3E7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1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CA18060-C7C2-4F9D-9F56-3044ADD3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13F323F-8A86-49A4-B33B-BF784B75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91A087-F3EF-43B9-8CD5-6625E6D1B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37EC-40BC-4DF4-B163-5313557E5FFB}" type="datetimeFigureOut">
              <a:rPr lang="hu-HU" smtClean="0"/>
              <a:t>2020.11.18.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232351-3E9F-472B-B268-B2A588A3A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364152-AFF1-4153-9AF3-0417A3377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7860-9041-42DB-B5C0-31ACE86D9E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317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C460B9-3E98-4CE8-B29D-6A2CD9D0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 5 szemantikus elemek (div helyett)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A69B07-AD42-4188-9E8A-35564074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header: fejléc szakasz (oldalé vagy cikké), </a:t>
            </a:r>
            <a:endParaRPr lang="hu-HU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footer: lábléc szakasz,</a:t>
            </a:r>
            <a:endParaRPr lang="hu-HU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nav: navigációs rész,</a:t>
            </a:r>
            <a:endParaRPr lang="hu-HU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main: az oldal fő része, a tartalom, </a:t>
            </a:r>
            <a:b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(csak egyszer lehet; nem lehet másikban, kivéve section, div!)</a:t>
            </a:r>
            <a:endParaRPr lang="hu-HU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aside: oldalsáv (pl. navigációhoz vagy kiegészítő információkhoz),</a:t>
            </a:r>
            <a:endParaRPr lang="hu-HU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article: teljes cikk (pl. újságcikk, blogbejegyzés),</a:t>
            </a:r>
            <a:endParaRPr lang="hu-HU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section: szakasz (ha más nem használható, címsorral kezdődik)</a:t>
            </a:r>
            <a:endParaRPr lang="hu-HU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7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B8000794-06B2-42AB-898D-2463D368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hahota.hu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78D554C-79C2-4485-8144-6A2CD964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8" y="2171524"/>
            <a:ext cx="2253368" cy="297444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7915349-B592-45FF-BB50-E6BA9055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1524"/>
            <a:ext cx="3051326" cy="2972798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09C1160A-D523-424E-AB73-AD23B7E5807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889526" y="3657923"/>
            <a:ext cx="2159582" cy="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2476250-108D-4108-B303-330C403BF197}"/>
              </a:ext>
            </a:extLst>
          </p:cNvPr>
          <p:cNvSpPr txBox="1"/>
          <p:nvPr/>
        </p:nvSpPr>
        <p:spPr>
          <a:xfrm>
            <a:off x="838199" y="5563944"/>
            <a:ext cx="6746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CSS fájlban is át kell írni a szelektorokat!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12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653D3B-8CC9-4ED3-8076-394C3B83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Képaláírás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0C9282E-0F73-4D53-B4C4-F4576493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43" y="4462406"/>
            <a:ext cx="7583822" cy="140981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2DDD4C2-0CD7-437D-A167-20F124D6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08" y="1690688"/>
            <a:ext cx="2924583" cy="2238687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0B6F7062-56A0-494C-8CAC-31B1846DF45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291754" y="3744709"/>
            <a:ext cx="16119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B382B6B2-D4AB-4B38-A30E-1435CB3A9782}"/>
              </a:ext>
            </a:extLst>
          </p:cNvPr>
          <p:cNvSpPr txBox="1"/>
          <p:nvPr/>
        </p:nvSpPr>
        <p:spPr>
          <a:xfrm>
            <a:off x="8903676" y="3560043"/>
            <a:ext cx="1365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figcaption</a:t>
            </a:r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D6DBB44-CFAF-4476-9FCC-0F254AB07A48}"/>
              </a:ext>
            </a:extLst>
          </p:cNvPr>
          <p:cNvSpPr txBox="1"/>
          <p:nvPr/>
        </p:nvSpPr>
        <p:spPr>
          <a:xfrm>
            <a:off x="3004038" y="6035917"/>
            <a:ext cx="6746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képnél az alt="" argumentumra nincs szükség.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04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110</Words>
  <Application>Microsoft Office PowerPoint</Application>
  <PresentationFormat>Szélesvásznú</PresentationFormat>
  <Paragraphs>13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Verdana</vt:lpstr>
      <vt:lpstr>Office-téma</vt:lpstr>
      <vt:lpstr>HTML 5 szemantikus elemek (div helyett)</vt:lpstr>
      <vt:lpstr>hahota.hu</vt:lpstr>
      <vt:lpstr>Képaláírás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szemantikus elemek (div helyett)</dc:title>
  <dc:creator>József Tóth</dc:creator>
  <cp:lastModifiedBy>József Tóth</cp:lastModifiedBy>
  <cp:revision>1</cp:revision>
  <dcterms:created xsi:type="dcterms:W3CDTF">2020-11-18T09:07:47Z</dcterms:created>
  <dcterms:modified xsi:type="dcterms:W3CDTF">2020-11-18T09:12:02Z</dcterms:modified>
</cp:coreProperties>
</file>