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5" r:id="rId4"/>
    <p:sldId id="316" r:id="rId5"/>
    <p:sldId id="317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49FA39-D028-4346-A033-FDFAC6169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C3B58D-A6A7-4A61-A7C7-F5588BEBA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FB42B1-0EB2-4719-8305-5DA456FC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F8FE-0E64-42A5-AD84-D93483F3F280}" type="datetimeFigureOut">
              <a:rPr lang="hu-HU" smtClean="0"/>
              <a:t>2020.11.22.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D8069A-3B6F-40CB-B797-36757DAB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E32DFC1-CA69-4427-A569-322448B2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9636-7037-44D6-B955-15486A85ED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289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1AB2B7-2E41-4D39-BFFD-EB360B1D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9C94D5A-0C65-4A00-80FC-20ADDA179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5E6B8D-A4A5-4C92-88BE-3D012749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F8FE-0E64-42A5-AD84-D93483F3F280}" type="datetimeFigureOut">
              <a:rPr lang="hu-HU" smtClean="0"/>
              <a:t>2020.11.22.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4CC229-3346-47AD-9A14-AEAA26F6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624859-6AA1-4DE7-9CA6-E6E36F4D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9636-7037-44D6-B955-15486A85ED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312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A68CC94-D7CC-4261-91EC-3B230F64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B67A848-52DB-4BB7-8BED-58D000E4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8C2EB1-4858-421D-A4A1-F440DD62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F8FE-0E64-42A5-AD84-D93483F3F280}" type="datetimeFigureOut">
              <a:rPr lang="hu-HU" smtClean="0"/>
              <a:t>2020.11.22.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962028-3D24-4C72-A61F-8913D9F6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3EAA2F-B0CE-4E40-8AE7-D4F91FA1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9636-7037-44D6-B955-15486A85ED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989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A538FF-F316-47B2-8792-55007692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8F8B18-7B17-48CE-AD3E-910C6DCC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7F4915-2371-43F4-AFF6-E751070C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F8FE-0E64-42A5-AD84-D93483F3F280}" type="datetimeFigureOut">
              <a:rPr lang="hu-HU" smtClean="0"/>
              <a:t>2020.11.22.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C0167C-DF30-42D5-B503-A4E4D7A0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F41A42-03A6-452C-A35B-358ABFE4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9636-7037-44D6-B955-15486A85ED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53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EB3C97-14F3-48D5-806A-AC1DC55B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5AB1FF-F4E4-493A-961A-FD97F283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F782F0-72EE-47E1-A979-08DCD55C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F8FE-0E64-42A5-AD84-D93483F3F280}" type="datetimeFigureOut">
              <a:rPr lang="hu-HU" smtClean="0"/>
              <a:t>2020.11.22.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7F67A7-AB3C-4C1B-93A0-0FA47E7D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E8F002-4697-4E77-BC94-9F58478E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9636-7037-44D6-B955-15486A85ED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67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4E8694-4865-45B6-80A0-C31034A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871DA5-A5C9-43A8-AE74-9B699F07C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5668D5-1E56-4F49-9430-107B51B1E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9C971E-AE31-4CD2-A065-011A69F9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F8FE-0E64-42A5-AD84-D93483F3F280}" type="datetimeFigureOut">
              <a:rPr lang="hu-HU" smtClean="0"/>
              <a:t>2020.11.22.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52231FD-28B5-4B84-A3E2-20E88FFD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4F9E91-45C0-49CB-9DDF-D9EEF8B6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9636-7037-44D6-B955-15486A85ED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77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94D093-D909-4877-A7FD-3AA8B705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0D1109-7AC3-4191-980E-FD5DD60F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727E20-E768-48CD-A838-D4DDEEB01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8D787BA-1085-433A-A5E5-467ABE696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EA32E2-5501-49A6-BB82-2010BCC9F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9D25E7E-62DF-43BD-A61C-9FFD2535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F8FE-0E64-42A5-AD84-D93483F3F280}" type="datetimeFigureOut">
              <a:rPr lang="hu-HU" smtClean="0"/>
              <a:t>2020.11.22.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27B63A2-41AB-4AA7-86F9-050295D1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7F6693C-38DF-4EED-B38A-37E5C349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9636-7037-44D6-B955-15486A85ED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53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9D017E-3FA6-48CA-AC33-06021429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A8774A0-71AE-42D4-AE59-A4ADC081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F8FE-0E64-42A5-AD84-D93483F3F280}" type="datetimeFigureOut">
              <a:rPr lang="hu-HU" smtClean="0"/>
              <a:t>2020.11.22.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49F7DA-72C1-45C9-B08C-9F994F07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8C27725-7CA4-4B99-97F8-B67E3938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9636-7037-44D6-B955-15486A85ED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86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75EF240-092D-472F-B733-B9F97C43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F8FE-0E64-42A5-AD84-D93483F3F280}" type="datetimeFigureOut">
              <a:rPr lang="hu-HU" smtClean="0"/>
              <a:t>2020.11.22.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B2AF10D-3B65-44C2-BDDF-D10621ED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C24D5CB-D9E3-46CB-BAFA-845D8DFD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9636-7037-44D6-B955-15486A85ED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680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DE613F-71DC-483D-8389-782CCA21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E284FD-47D8-46DB-AF29-8F3491267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D6376B1-1361-45BD-B145-948559D91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EBE112-2146-4554-92D2-43B360C0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F8FE-0E64-42A5-AD84-D93483F3F280}" type="datetimeFigureOut">
              <a:rPr lang="hu-HU" smtClean="0"/>
              <a:t>2020.11.22.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CA53DA-8626-42BC-82B5-D24D8CB6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37C9F2-2714-4CAC-8E1A-1787FC8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9636-7037-44D6-B955-15486A85ED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3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4F718E-48C6-4316-824B-03027900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5A1D8C5-5C4C-4599-9C2C-B078CA55A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6F11FC-1D44-446B-9DCB-AA6E9461E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E3B1190-C0CD-4369-AF81-42462A16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F8FE-0E64-42A5-AD84-D93483F3F280}" type="datetimeFigureOut">
              <a:rPr lang="hu-HU" smtClean="0"/>
              <a:t>2020.11.22.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872B81-FD1C-49EA-AA28-CD1163BE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3FA21F-F20C-46DD-84BB-5AC0DC73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9636-7037-44D6-B955-15486A85ED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70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EB7A660-533D-4668-9A05-8CB10E95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E91F95-E93E-4BC4-AFA5-C012776C7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47B94F-0519-4F2E-B7DE-D036D20BC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BF8FE-0E64-42A5-AD84-D93483F3F280}" type="datetimeFigureOut">
              <a:rPr lang="hu-HU" smtClean="0"/>
              <a:t>2020.11.22.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21F5E6-3E08-4107-9EC0-A3A75B376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5BBD11-3FC8-4C9F-8425-004B932E9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9636-7037-44D6-B955-15486A85ED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45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21F08-665C-4F17-B850-F4E6EA49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Kanári-szigetek feladat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52576B7-84BF-4D5C-908F-F236A4C724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53175" cy="46482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E9642E4-8E72-448A-B646-F58F886B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27" y="2101959"/>
            <a:ext cx="2290521" cy="38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8F80EC-18B0-41EF-B2AF-C7EBA412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Háttérkép rögzítése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F7DC7B5-48D3-4DFC-8050-AC8FBD6C639D}"/>
              </a:ext>
            </a:extLst>
          </p:cNvPr>
          <p:cNvSpPr txBox="1"/>
          <p:nvPr/>
        </p:nvSpPr>
        <p:spPr>
          <a:xfrm>
            <a:off x="723900" y="4155127"/>
            <a:ext cx="6746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Görgetéskor a háttérkép nem mozdul el.</a:t>
            </a:r>
            <a:endParaRPr lang="hu-HU"/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0D2F7551-5B24-4A72-95C9-A6ECD2CBC6EB}"/>
              </a:ext>
            </a:extLst>
          </p:cNvPr>
          <p:cNvGrpSpPr/>
          <p:nvPr/>
        </p:nvGrpSpPr>
        <p:grpSpPr>
          <a:xfrm>
            <a:off x="838201" y="1690689"/>
            <a:ext cx="5943600" cy="2220686"/>
            <a:chOff x="838200" y="1690688"/>
            <a:chExt cx="7021464" cy="2623404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BB9839FD-38BA-4C0A-B0FA-03D4514DB98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7021464" cy="2623404"/>
            </a:xfrm>
            <a:prstGeom prst="rect">
              <a:avLst/>
            </a:prstGeom>
          </p:spPr>
        </p:pic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B9CE9745-1E4B-4C3C-8B0B-892C540804FB}"/>
                </a:ext>
              </a:extLst>
            </p:cNvPr>
            <p:cNvSpPr/>
            <p:nvPr/>
          </p:nvSpPr>
          <p:spPr>
            <a:xfrm>
              <a:off x="1430215" y="2414954"/>
              <a:ext cx="4501662" cy="4220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62737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A84D70-C5F4-4A2F-968B-33010FCD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hu-HU"/>
              <a:t>Navigáció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48675C2-EF68-4E17-BE42-5E8F428A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57300"/>
            <a:ext cx="3038475" cy="551310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771CA1B-90F9-4E43-A2F9-59A1B9D5692C}"/>
              </a:ext>
            </a:extLst>
          </p:cNvPr>
          <p:cNvSpPr txBox="1"/>
          <p:nvPr/>
        </p:nvSpPr>
        <p:spPr>
          <a:xfrm>
            <a:off x="4086223" y="2149475"/>
            <a:ext cx="4371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Rögzíti a navigációt az oldal tetején.</a:t>
            </a:r>
            <a:b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szélességet meg kell adni!</a:t>
            </a:r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904B5DA-6202-4547-9544-626AC4E62B33}"/>
              </a:ext>
            </a:extLst>
          </p:cNvPr>
          <p:cNvSpPr txBox="1"/>
          <p:nvPr/>
        </p:nvSpPr>
        <p:spPr>
          <a:xfrm>
            <a:off x="4086223" y="4280333"/>
            <a:ext cx="4686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Egymás mellé teszi a menüpontokat.</a:t>
            </a:r>
          </a:p>
          <a:p>
            <a:r>
              <a:rPr lang="hu-HU">
                <a:latin typeface="Verdana" panose="020B0604030504040204" pitchFamily="34" charset="0"/>
                <a:cs typeface="Times New Roman" panose="02020603050405020304" pitchFamily="18" charset="0"/>
              </a:rPr>
              <a:t>Nem kell float, középre lehet igazítani!</a:t>
            </a:r>
            <a:endParaRPr lang="hu-HU"/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65807450-3D44-4C13-9502-41BDA21E239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71775" y="2472641"/>
            <a:ext cx="13144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13E39519-C517-4831-BCAC-9199C3C4D9BD}"/>
              </a:ext>
            </a:extLst>
          </p:cNvPr>
          <p:cNvCxnSpPr>
            <a:cxnSpLocks/>
          </p:cNvCxnSpPr>
          <p:nvPr/>
        </p:nvCxnSpPr>
        <p:spPr>
          <a:xfrm flipH="1">
            <a:off x="2771775" y="4577917"/>
            <a:ext cx="13049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Kép 18">
            <a:extLst>
              <a:ext uri="{FF2B5EF4-FFF2-40B4-BE49-F238E27FC236}">
                <a16:creationId xmlns:a16="http://schemas.microsoft.com/office/drawing/2014/main" id="{29C141F7-7ADA-4AEC-9185-04ADB9897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71" y="0"/>
            <a:ext cx="9326277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8ADEBC-4BE6-4347-92EB-7FA5B651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Fejléc, lábléc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E7F6FD8-306C-4BDA-ABCD-367509A5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724530" cy="126700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ABFE096-7BD4-4AB5-84EA-8F93EC690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35463"/>
            <a:ext cx="1428949" cy="64779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24DF84D-ED49-44E4-AFEA-5C9D66E92D75}"/>
              </a:ext>
            </a:extLst>
          </p:cNvPr>
          <p:cNvSpPr txBox="1"/>
          <p:nvPr/>
        </p:nvSpPr>
        <p:spPr>
          <a:xfrm>
            <a:off x="4010023" y="2311359"/>
            <a:ext cx="3495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Másképp a fejléc becsúszna a navigáció alá.</a:t>
            </a:r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F58E380-4109-42E5-808A-4F71831E7C8F}"/>
              </a:ext>
            </a:extLst>
          </p:cNvPr>
          <p:cNvSpPr txBox="1"/>
          <p:nvPr/>
        </p:nvSpPr>
        <p:spPr>
          <a:xfrm>
            <a:off x="4076698" y="3636922"/>
            <a:ext cx="4686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balra igazított main és a jobbra igazított aside rész alá.</a:t>
            </a:r>
            <a:endParaRPr lang="hu-HU"/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7D102237-6E0B-4870-BDD6-1C5B75555619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695575" y="2634525"/>
            <a:ext cx="13144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B93D411B-DE62-4CC0-AC55-048FF29546A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267149" y="3959358"/>
            <a:ext cx="174287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2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106BEF-7EE6-46F4-ADD7-EFB16DA2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YouTube videó beszúrása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1983163-9776-4192-88EA-76641CD5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72532" cy="241016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2A02860-6020-437B-95EF-8F4639E11DD2}"/>
              </a:ext>
            </a:extLst>
          </p:cNvPr>
          <p:cNvPicPr/>
          <p:nvPr/>
        </p:nvPicPr>
        <p:blipFill rotWithShape="1">
          <a:blip r:embed="rId3"/>
          <a:srcRect b="28947"/>
          <a:stretch/>
        </p:blipFill>
        <p:spPr>
          <a:xfrm>
            <a:off x="838200" y="4262437"/>
            <a:ext cx="10827097" cy="67151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966145F-EA7A-4809-8F86-DF2991FB62F4}"/>
              </a:ext>
            </a:extLst>
          </p:cNvPr>
          <p:cNvSpPr txBox="1"/>
          <p:nvPr/>
        </p:nvSpPr>
        <p:spPr>
          <a:xfrm>
            <a:off x="838200" y="5103246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További paraméterek is lehetnek.</a:t>
            </a:r>
          </a:p>
          <a:p>
            <a:r>
              <a:rPr lang="hu-HU">
                <a:latin typeface="Verdana" panose="020B0604030504040204" pitchFamily="34" charset="0"/>
                <a:cs typeface="Times New Roman" panose="02020603050405020304" pitchFamily="18" charset="0"/>
              </a:rPr>
              <a:t>A width és a height átírásával méretezhető a videó.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84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Office-téma</vt:lpstr>
      <vt:lpstr>Kanári-szigetek feladat</vt:lpstr>
      <vt:lpstr>Háttérkép rögzítése</vt:lpstr>
      <vt:lpstr>Navigáció</vt:lpstr>
      <vt:lpstr>Fejléc, lábléc</vt:lpstr>
      <vt:lpstr>YouTube videó beszúrása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Kanári-szigetek feladat</dc:title>
  <dc:creator>József Tóth</dc:creator>
  <cp:lastModifiedBy>József Tóth</cp:lastModifiedBy>
  <cp:revision>1</cp:revision>
  <dcterms:created xsi:type="dcterms:W3CDTF">2020-11-22T14:20:10Z</dcterms:created>
  <dcterms:modified xsi:type="dcterms:W3CDTF">2020-11-22T14:20:51Z</dcterms:modified>
</cp:coreProperties>
</file>