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839ED-0608-4E0D-86BE-26F8AFDA6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8D8DD82-DFC0-423A-B126-3E22A5F6A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C5C4FD-1366-4EFD-AD6A-B127A6C6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C2F5-135B-4D93-9237-D1814F4FE267}" type="datetimeFigureOut">
              <a:rPr lang="hu-HU" smtClean="0"/>
              <a:t>2020.11.23.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5EDE11-92DF-47D4-8F50-9A42C4BB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CF05E5-A289-494C-BE0B-890B69C5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5CE-8DFB-4AEA-A933-03D52D7F59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93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F4CB28-BF59-4723-86F6-1437495E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1175DB5-5925-4DFA-89ED-8D3449CE9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6E7294-5367-4167-B70D-BA2A58B9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C2F5-135B-4D93-9237-D1814F4FE267}" type="datetimeFigureOut">
              <a:rPr lang="hu-HU" smtClean="0"/>
              <a:t>2020.11.23.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78927C-8218-423E-87B1-2FA879D7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17BE76-B9D0-4D42-8750-02CE27B4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5CE-8DFB-4AEA-A933-03D52D7F59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05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BE663F4-8F82-462F-93F8-98C54A11C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044A8D2-A94C-4F96-B4BD-374E7DB95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3F37C0-7ED6-4450-89F5-BE41F22C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C2F5-135B-4D93-9237-D1814F4FE267}" type="datetimeFigureOut">
              <a:rPr lang="hu-HU" smtClean="0"/>
              <a:t>2020.11.23.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6BE40A5-37A4-4E55-8B11-F11D9D44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F0CE73-D1F8-4E56-9594-1E377AAC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5CE-8DFB-4AEA-A933-03D52D7F59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99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71AE95-1AD6-4BF1-890F-B1BB0CC6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08A46F-A2BD-4FB8-81FF-6D0BC890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1ED8AE-7B60-4C53-A02C-8EADEC2D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C2F5-135B-4D93-9237-D1814F4FE267}" type="datetimeFigureOut">
              <a:rPr lang="hu-HU" smtClean="0"/>
              <a:t>2020.11.23.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113378-8EC5-4B2B-AEDF-027E3C8C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B96810-F398-4706-ACF9-CF3CAAD3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5CE-8DFB-4AEA-A933-03D52D7F59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53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C695E-6902-4BFD-AD35-771DD085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A429F0-4BD0-43A3-8228-ADC3429F6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F5BC50-42BB-4C7F-BB52-D45C47BE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C2F5-135B-4D93-9237-D1814F4FE267}" type="datetimeFigureOut">
              <a:rPr lang="hu-HU" smtClean="0"/>
              <a:t>2020.11.23.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84DCEC-3D02-4509-BB0D-D10F378E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940429-33B7-4C2E-9B2D-8B4B148A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5CE-8DFB-4AEA-A933-03D52D7F59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79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8D1983-FCCE-4269-B53A-690C94B9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525BCA-87F5-4100-B691-FB7A7DDAF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2404CD3-6844-42DC-88BA-983FE1234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5F3AE93-F046-4C90-AC07-D9FDE645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C2F5-135B-4D93-9237-D1814F4FE267}" type="datetimeFigureOut">
              <a:rPr lang="hu-HU" smtClean="0"/>
              <a:t>2020.11.23.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604F7B-7D1C-49D2-9DDD-469EA65E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D687FA1-8915-4135-B524-A100A655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5CE-8DFB-4AEA-A933-03D52D7F59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46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D380FB-B1FD-42E5-8FB8-4372A3E7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F76145-5EE9-4085-A663-83392E2F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A1AEA7-8F02-4A5A-B10C-15DBC6EDC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0AF69B3-BBA7-4AB8-95EF-11B643BB9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F255727-95A1-4E95-9D6A-B99E88B00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C72E77A-99F0-4DB0-A2F1-F0E6FA6B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C2F5-135B-4D93-9237-D1814F4FE267}" type="datetimeFigureOut">
              <a:rPr lang="hu-HU" smtClean="0"/>
              <a:t>2020.11.23.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ED0D928-7130-4AF4-A31F-931EDFF0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9F7024C-AC14-4B42-885F-0C3FF629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5CE-8DFB-4AEA-A933-03D52D7F59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91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2B6E1-9E38-4A4F-836C-EB730618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FEDE55B-29E1-4206-B10B-9D7E4C10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C2F5-135B-4D93-9237-D1814F4FE267}" type="datetimeFigureOut">
              <a:rPr lang="hu-HU" smtClean="0"/>
              <a:t>2020.11.23.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9161D7C-0CAB-452D-A954-69B190D4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9617A25-85D5-4423-99B0-5F7C8A08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5CE-8DFB-4AEA-A933-03D52D7F59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464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09B7A24-7A69-4E34-95AD-D1EE1C87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C2F5-135B-4D93-9237-D1814F4FE267}" type="datetimeFigureOut">
              <a:rPr lang="hu-HU" smtClean="0"/>
              <a:t>2020.11.23.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1FC1082-143D-4028-BCD9-E170BFF5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8FFC9E-0BFC-4B8A-9246-4A3C0C5E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5CE-8DFB-4AEA-A933-03D52D7F59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1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850EB6-A9C7-45B0-938E-4491ED5D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90C087-91BE-4074-9325-EEC2E92F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47DE65F-F7CE-4BED-BC19-74C6B0E77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A115C3-4BF5-42B8-A27A-233DBBD4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C2F5-135B-4D93-9237-D1814F4FE267}" type="datetimeFigureOut">
              <a:rPr lang="hu-HU" smtClean="0"/>
              <a:t>2020.11.23.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C11F6D-00E4-4E4E-91D6-DA184B5C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3DD1CCE-4630-48A3-9A1D-143A2634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5CE-8DFB-4AEA-A933-03D52D7F59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214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4E0180-E067-4F58-B625-AE0C974F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6AEBFA8-4ACB-490E-81EB-587638DFC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B320BA-BFF5-4A2C-90B1-E4CC00594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DC1046-42FD-42EC-A871-E7D2B18D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C2F5-135B-4D93-9237-D1814F4FE267}" type="datetimeFigureOut">
              <a:rPr lang="hu-HU" smtClean="0"/>
              <a:t>2020.11.23.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8C005EC-8E95-4CF7-8F59-6D8FA5EB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1EACC31-A053-4524-9157-DD94B51E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5CE-8DFB-4AEA-A933-03D52D7F59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730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757E4A3-2911-414F-8017-422399F4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22A61B3-951E-4231-93FF-A1AD1709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92C859-AB9F-4453-B887-08AC2C146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C2F5-135B-4D93-9237-D1814F4FE267}" type="datetimeFigureOut">
              <a:rPr lang="hu-HU" smtClean="0"/>
              <a:t>2020.11.23.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2C933C-CD57-4D3E-8604-0131358B8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60D2BA-FECF-433C-86CF-F1D009D49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F95CE-8DFB-4AEA-A933-03D52D7F59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736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992623-02F3-4CB7-B255-7885767E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59" y="374179"/>
            <a:ext cx="1850679" cy="1325563"/>
          </a:xfrm>
        </p:spPr>
        <p:txBody>
          <a:bodyPr/>
          <a:lstStyle/>
          <a:p>
            <a:r>
              <a:rPr lang="hu-HU"/>
              <a:t>Hofi </a:t>
            </a:r>
            <a:br>
              <a:rPr lang="hu-HU"/>
            </a:br>
            <a:r>
              <a:rPr lang="hu-HU"/>
              <a:t>feladat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653C454-B180-4946-A83F-4F111457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46" y="0"/>
            <a:ext cx="5594068" cy="6858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9D24868-3400-498C-B963-D4BAC1888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998" y="0"/>
            <a:ext cx="2634148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06F50BC-8C5E-4E7C-AF02-C9FFA1A49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63" y="2776446"/>
            <a:ext cx="138131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4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590671-119F-46DA-9EA4-7A2755C2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Kép kicsinyítése keskenyebb ablakban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6119526-B908-49BA-8ACE-AD713DC322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280" y="1690688"/>
            <a:ext cx="2023983" cy="73260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1BC201B-9982-4EF7-9FFB-EC6C37E7A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514" y="1690688"/>
            <a:ext cx="6668431" cy="477269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199B6B9-26BE-4FF9-BCD2-42FABD015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097" y="1690688"/>
            <a:ext cx="2924583" cy="388674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51A7B33-0092-4546-8B1A-2B711B871F06}"/>
              </a:ext>
            </a:extLst>
          </p:cNvPr>
          <p:cNvSpPr txBox="1"/>
          <p:nvPr/>
        </p:nvSpPr>
        <p:spPr>
          <a:xfrm>
            <a:off x="230280" y="2641073"/>
            <a:ext cx="19164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Szükség esetén lekicsinyíti a képet, de ha több hely van, akkor sem nagyítja fel nagyobbra az eredeti méreténél.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40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A3F210-1485-48E5-96E8-B883F466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Szöveg maximális szélessége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536030E-8204-4B3D-ACF7-D0210793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514" y="1690688"/>
            <a:ext cx="6668431" cy="4772691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7EEE239B-43DE-4942-B791-3464771F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097" y="1690688"/>
            <a:ext cx="2924583" cy="388674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5165291-A891-4939-9199-C3B4737F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53" y="1690688"/>
            <a:ext cx="1848108" cy="105742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1BEE9A5-EFE2-462F-895B-F609CEA8B001}"/>
              </a:ext>
            </a:extLst>
          </p:cNvPr>
          <p:cNvSpPr txBox="1"/>
          <p:nvPr/>
        </p:nvSpPr>
        <p:spPr>
          <a:xfrm>
            <a:off x="214076" y="2748111"/>
            <a:ext cx="19164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Szükség esetén keskenyebb szöveg, de ha több hely van, akkor sem nagyítja fel nagyobbra 800px-nél.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10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8BBF19-07C1-4E51-AD9C-CBF0CE81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Hangfájl lejátszása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E4B6895-58F7-4E79-BD3A-D5AA2D3A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62" y="3129827"/>
            <a:ext cx="8183154" cy="128134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942E188-1B65-456B-A56D-C348B4ED2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245" y="2147654"/>
            <a:ext cx="4038653" cy="525207"/>
          </a:xfrm>
          <a:prstGeom prst="rect">
            <a:avLst/>
          </a:prstGeom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C427EDE6-81D8-47A3-A4C0-E44BEEAE5FD8}"/>
              </a:ext>
            </a:extLst>
          </p:cNvPr>
          <p:cNvCxnSpPr>
            <a:cxnSpLocks/>
          </p:cNvCxnSpPr>
          <p:nvPr/>
        </p:nvCxnSpPr>
        <p:spPr>
          <a:xfrm flipV="1">
            <a:off x="3322245" y="2579077"/>
            <a:ext cx="851170" cy="5507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EB2271EE-9192-49FB-9684-828106BB9FE9}"/>
              </a:ext>
            </a:extLst>
          </p:cNvPr>
          <p:cNvSpPr txBox="1"/>
          <p:nvPr/>
        </p:nvSpPr>
        <p:spPr>
          <a:xfrm>
            <a:off x="1824762" y="4568966"/>
            <a:ext cx="70613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Több forrás esetén sorban próbálja lejátszani őket.</a:t>
            </a:r>
          </a:p>
          <a:p>
            <a:r>
              <a:rPr lang="hu-HU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MP3, OGG, WAV sorrendben kell megadni őket.</a:t>
            </a:r>
            <a:endParaRPr lang="hu-HU" sz="180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>
                <a:latin typeface="Verdana" panose="020B0604030504040204" pitchFamily="34" charset="0"/>
                <a:cs typeface="Times New Roman" panose="02020603050405020304" pitchFamily="18" charset="0"/>
              </a:rPr>
              <a:t>Ha egyiket sem sikerül, akkor az alsó üzenet jelenik meg.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175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8BBF19-07C1-4E51-AD9C-CBF0CE81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Videófájl lejátszása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EB2271EE-9192-49FB-9684-828106BB9FE9}"/>
              </a:ext>
            </a:extLst>
          </p:cNvPr>
          <p:cNvSpPr txBox="1"/>
          <p:nvPr/>
        </p:nvSpPr>
        <p:spPr>
          <a:xfrm>
            <a:off x="1906824" y="5505680"/>
            <a:ext cx="70613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Több forrás esetén sorban próbálja lejátszani őket.</a:t>
            </a:r>
          </a:p>
          <a:p>
            <a:r>
              <a:rPr lang="hu-HU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MP4, WEBM, OGG sorrendben kell megadni őket.</a:t>
            </a:r>
            <a:endParaRPr lang="hu-HU" sz="180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>
                <a:latin typeface="Verdana" panose="020B0604030504040204" pitchFamily="34" charset="0"/>
                <a:cs typeface="Times New Roman" panose="02020603050405020304" pitchFamily="18" charset="0"/>
              </a:rPr>
              <a:t>Ha egyiket sem sikerül, akkor az alsó üzenet jelenik meg.</a:t>
            </a:r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F1EDFDF-51C9-4369-B09E-7BA3DF84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07" y="1690688"/>
            <a:ext cx="2518762" cy="191122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A6C7C89-83AD-4407-A4D1-D4C135B69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824" y="3864737"/>
            <a:ext cx="6614944" cy="1378113"/>
          </a:xfrm>
          <a:prstGeom prst="rect">
            <a:avLst/>
          </a:prstGeom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C427EDE6-81D8-47A3-A4C0-E44BEEAE5FD8}"/>
              </a:ext>
            </a:extLst>
          </p:cNvPr>
          <p:cNvCxnSpPr>
            <a:cxnSpLocks/>
          </p:cNvCxnSpPr>
          <p:nvPr/>
        </p:nvCxnSpPr>
        <p:spPr>
          <a:xfrm flipH="1" flipV="1">
            <a:off x="5404339" y="3328221"/>
            <a:ext cx="420333" cy="536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6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113</Words>
  <Application>Microsoft Office PowerPoint</Application>
  <PresentationFormat>Szélesvásznú</PresentationFormat>
  <Paragraphs>13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Office-téma</vt:lpstr>
      <vt:lpstr>Hofi  feladat</vt:lpstr>
      <vt:lpstr>Kép kicsinyítése keskenyebb ablakban</vt:lpstr>
      <vt:lpstr>Szöveg maximális szélessége</vt:lpstr>
      <vt:lpstr>Hangfájl lejátszása</vt:lpstr>
      <vt:lpstr>Videófájl lejátszása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Hofi  feladat</dc:title>
  <dc:creator>József Tóth</dc:creator>
  <cp:lastModifiedBy>József Tóth</cp:lastModifiedBy>
  <cp:revision>1</cp:revision>
  <dcterms:created xsi:type="dcterms:W3CDTF">2020-11-23T13:04:08Z</dcterms:created>
  <dcterms:modified xsi:type="dcterms:W3CDTF">2020-11-23T13:05:15Z</dcterms:modified>
</cp:coreProperties>
</file>