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3" r:id="rId10"/>
    <p:sldId id="332" r:id="rId11"/>
    <p:sldId id="331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280D1C-F378-44C1-B929-AEC7AF6A7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8E8677A-34C1-468B-BB38-4E1997332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582F64-901D-411B-88D5-24F20239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B4B-50A8-4779-993C-A6B58585ED59}" type="datetimeFigureOut">
              <a:rPr lang="hu-HU" smtClean="0"/>
              <a:t>2020.12.01.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054F36-BD06-454E-81EA-19F79F4A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812C06-CABA-472A-AD78-9DC303EB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EDF9-5CE1-42B6-8386-B0E05227E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014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82A2D3-E7AF-431B-B936-9904AF7A2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907F5E3-666C-4E89-B325-6E948BD6D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7E4122-F2EB-40CC-A4BD-2A690DD3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B4B-50A8-4779-993C-A6B58585ED59}" type="datetimeFigureOut">
              <a:rPr lang="hu-HU" smtClean="0"/>
              <a:t>2020.12.01.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EFF208-CAE7-4F88-8336-FC662EF5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D7D0A2-8233-4C58-AE87-77E613F3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EDF9-5CE1-42B6-8386-B0E05227E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800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AB2E517-CAE3-424A-B51C-5B0304EA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EAD438B-F715-4AEA-9D87-DA37591BB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CDD49F-8D7D-45A5-905E-F860F9B4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B4B-50A8-4779-993C-A6B58585ED59}" type="datetimeFigureOut">
              <a:rPr lang="hu-HU" smtClean="0"/>
              <a:t>2020.12.01.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8E27EF-44A1-48E9-9012-6E5A391A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C590A0-2602-452F-8B2D-306740CF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EDF9-5CE1-42B6-8386-B0E05227E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5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B3886-CD1D-4733-879A-83D99FC3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F2C4D2-341B-432A-82A4-190FE438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7D80DC-336A-4B19-992D-7ADD89DF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B4B-50A8-4779-993C-A6B58585ED59}" type="datetimeFigureOut">
              <a:rPr lang="hu-HU" smtClean="0"/>
              <a:t>2020.12.01.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EB55A3-7EC7-4459-8F38-0FE4E028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F5D1F4-6FFD-4905-905D-3D72D163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EDF9-5CE1-42B6-8386-B0E05227E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611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0F4DBD-0B89-41DE-8C66-25EAD4C5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A4624C7-543F-450F-8AF7-77093AF90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887EA2-BFB1-4394-8E07-48C0D759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B4B-50A8-4779-993C-A6B58585ED59}" type="datetimeFigureOut">
              <a:rPr lang="hu-HU" smtClean="0"/>
              <a:t>2020.12.01.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168077-5222-42A3-8E88-AFCAC880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43F09D-047A-43F3-B48D-EA0F8722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EDF9-5CE1-42B6-8386-B0E05227E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9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857E25-E450-4772-89EA-51003745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93E1D6-4865-4DB8-B169-E52D550F1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F1FAE78-FBBE-46D4-B1C6-6755784A2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1DCF1F4-0587-4A08-8C5A-6E05026B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B4B-50A8-4779-993C-A6B58585ED59}" type="datetimeFigureOut">
              <a:rPr lang="hu-HU" smtClean="0"/>
              <a:t>2020.12.01.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6F086E-5032-4233-A4A8-8BCB912B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9CA21DC-FCCB-4DE0-950C-9F1F09BB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EDF9-5CE1-42B6-8386-B0E05227E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928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4EFA94-AFC0-4250-84D0-798C36F8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17033E-8C9A-4854-8D01-F43931B9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BC9D81F-35DE-4F1C-9B33-2FCF88D3B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759EBBF-3FAB-4865-B76E-5581E4259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030738B-D0DA-4143-BBD9-3590F4BB5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D98917C-6B9C-43F3-8F28-773E99FC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B4B-50A8-4779-993C-A6B58585ED59}" type="datetimeFigureOut">
              <a:rPr lang="hu-HU" smtClean="0"/>
              <a:t>2020.12.01.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7AD073D-7386-4584-9B6C-385D2A68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5DDDC40-4256-4551-BA19-78F57281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EDF9-5CE1-42B6-8386-B0E05227E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61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7D725E-6B63-4CE9-8366-A920D8E4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9F00478-2413-41FF-B405-403A0844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B4B-50A8-4779-993C-A6B58585ED59}" type="datetimeFigureOut">
              <a:rPr lang="hu-HU" smtClean="0"/>
              <a:t>2020.12.01.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11A5FA3-6578-4861-8BAE-FD06B8A6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1833E74-D445-4925-AE9D-63BD0271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EDF9-5CE1-42B6-8386-B0E05227E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803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D38FF2C-3836-4A95-8DB4-D56F64DC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B4B-50A8-4779-993C-A6B58585ED59}" type="datetimeFigureOut">
              <a:rPr lang="hu-HU" smtClean="0"/>
              <a:t>2020.12.01.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F6C7005-433D-4F60-BE21-31AD07B9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FBFA556-6E3B-45C0-807E-474708F4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EDF9-5CE1-42B6-8386-B0E05227E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389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8DB261-E437-4D71-8406-C3E7FABE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AD5611-B806-49C8-8297-A94C1F5F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3EF6F-881C-4D6C-AC85-C030269C2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0C77A89-837E-43EC-B94A-FBDA222B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B4B-50A8-4779-993C-A6B58585ED59}" type="datetimeFigureOut">
              <a:rPr lang="hu-HU" smtClean="0"/>
              <a:t>2020.12.01.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29A4AB-FE4A-472D-9BE0-D7C64801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0D52B37-83B4-4E70-8DCC-9504AFB3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EDF9-5CE1-42B6-8386-B0E05227E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423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5561D3-3E95-4BC7-ACA2-D0D031E5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191B50F-05E7-4F42-B497-F674585E4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6D9F8D2-31D5-49BD-94D8-5B675A39D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1D05B1-FA33-41DA-87AC-47A956B5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9B4B-50A8-4779-993C-A6B58585ED59}" type="datetimeFigureOut">
              <a:rPr lang="hu-HU" smtClean="0"/>
              <a:t>2020.12.01.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143FDDD-6406-495E-A964-8EC95599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C6CBF9-F0A7-4C4D-88E9-5D6CDCB0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EDF9-5CE1-42B6-8386-B0E05227E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29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D2C0E43-EE56-4DDA-98C6-18B16711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5C25A1B-D697-49BA-9B3C-29F99D710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06F231-C9BB-4A1C-8764-AAD7990AF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9B4B-50A8-4779-993C-A6B58585ED59}" type="datetimeFigureOut">
              <a:rPr lang="hu-HU" smtClean="0"/>
              <a:t>2020.12.01.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3E71D5-16A3-49B1-BA2C-2D33D8BC0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2222F2-74BE-47FD-A007-BCD6C301E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EDF9-5CE1-42B6-8386-B0E05227EA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260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lea.verou.me/css3pattern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FD31D7-60BB-4D3B-B5A4-96E2FF41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CSS3 – átlátszatlanság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9F39D8-B77B-41BE-81C0-16942941A4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4910140" cy="759435"/>
          </a:xfrm>
          <a:prstGeom prst="rect">
            <a:avLst/>
          </a:prstGeom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D314BC6-32F8-4043-A739-8239F9D2A714}"/>
              </a:ext>
            </a:extLst>
          </p:cNvPr>
          <p:cNvCxnSpPr>
            <a:cxnSpLocks/>
          </p:cNvCxnSpPr>
          <p:nvPr/>
        </p:nvCxnSpPr>
        <p:spPr>
          <a:xfrm>
            <a:off x="6096000" y="1395046"/>
            <a:ext cx="0" cy="2778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églalap 6">
            <a:extLst>
              <a:ext uri="{FF2B5EF4-FFF2-40B4-BE49-F238E27FC236}">
                <a16:creationId xmlns:a16="http://schemas.microsoft.com/office/drawing/2014/main" id="{F77A0B9F-5AAA-4E34-AA62-B32E8DF2326F}"/>
              </a:ext>
            </a:extLst>
          </p:cNvPr>
          <p:cNvSpPr/>
          <p:nvPr/>
        </p:nvSpPr>
        <p:spPr>
          <a:xfrm>
            <a:off x="5087816" y="1922586"/>
            <a:ext cx="386862" cy="281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AA61965E-D51B-494B-8D56-3CA292C7112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835770" y="2203939"/>
            <a:ext cx="439615" cy="780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CFD38D9-08C4-4041-A94A-7D819D06046F}"/>
              </a:ext>
            </a:extLst>
          </p:cNvPr>
          <p:cNvSpPr txBox="1"/>
          <p:nvPr/>
        </p:nvSpPr>
        <p:spPr>
          <a:xfrm>
            <a:off x="3704496" y="2984323"/>
            <a:ext cx="2262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Félig átlátszatlan</a:t>
            </a:r>
            <a:endParaRPr lang="hu-HU"/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FDA53489-6DAF-4F3C-BD6B-0B143DCCAF2E}"/>
              </a:ext>
            </a:extLst>
          </p:cNvPr>
          <p:cNvCxnSpPr>
            <a:cxnSpLocks/>
          </p:cNvCxnSpPr>
          <p:nvPr/>
        </p:nvCxnSpPr>
        <p:spPr>
          <a:xfrm>
            <a:off x="3293270" y="2203938"/>
            <a:ext cx="4932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Kép 15">
            <a:extLst>
              <a:ext uri="{FF2B5EF4-FFF2-40B4-BE49-F238E27FC236}">
                <a16:creationId xmlns:a16="http://schemas.microsoft.com/office/drawing/2014/main" id="{13924CFB-8125-47A4-965B-B9F11E2B38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22026" y="1691487"/>
            <a:ext cx="4405748" cy="1024902"/>
          </a:xfrm>
          <a:prstGeom prst="rect">
            <a:avLst/>
          </a:prstGeom>
        </p:spPr>
      </p:pic>
      <p:sp>
        <p:nvSpPr>
          <p:cNvPr id="17" name="Téglalap 16">
            <a:extLst>
              <a:ext uri="{FF2B5EF4-FFF2-40B4-BE49-F238E27FC236}">
                <a16:creationId xmlns:a16="http://schemas.microsoft.com/office/drawing/2014/main" id="{9CCF5F57-34B5-4180-A2C3-DAF12ED8BFBC}"/>
              </a:ext>
            </a:extLst>
          </p:cNvPr>
          <p:cNvSpPr/>
          <p:nvPr/>
        </p:nvSpPr>
        <p:spPr>
          <a:xfrm>
            <a:off x="7044438" y="2200573"/>
            <a:ext cx="1379290" cy="27129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493A8634-A4CD-4C3E-B8B7-D82662B2A949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828328" y="2471870"/>
            <a:ext cx="453104" cy="8549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497FEAD2-007F-444B-B83F-D0DEE38529D0}"/>
              </a:ext>
            </a:extLst>
          </p:cNvPr>
          <p:cNvSpPr txBox="1"/>
          <p:nvPr/>
        </p:nvSpPr>
        <p:spPr>
          <a:xfrm>
            <a:off x="7067171" y="3326844"/>
            <a:ext cx="2428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Félig átlátszatlan</a:t>
            </a:r>
            <a:endParaRPr lang="hu-HU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5BCE5BB4-3046-4EF4-A344-265970F1AF85}"/>
              </a:ext>
            </a:extLst>
          </p:cNvPr>
          <p:cNvSpPr txBox="1"/>
          <p:nvPr/>
        </p:nvSpPr>
        <p:spPr>
          <a:xfrm>
            <a:off x="3929360" y="4914412"/>
            <a:ext cx="4333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 átlátszatlan</a:t>
            </a:r>
          </a:p>
          <a:p>
            <a:pPr algn="ctr"/>
            <a:r>
              <a:rPr lang="hu-HU">
                <a:latin typeface="Verdana" panose="020B0604030504040204" pitchFamily="34" charset="0"/>
                <a:cs typeface="Times New Roman" panose="02020603050405020304" pitchFamily="18" charset="0"/>
              </a:rPr>
              <a:t>0,5: félig átlátszatlan</a:t>
            </a:r>
          </a:p>
          <a:p>
            <a:pPr algn="ctr"/>
            <a:r>
              <a:rPr lang="hu-HU">
                <a:latin typeface="Verdana" panose="020B0604030504040204" pitchFamily="34" charset="0"/>
                <a:cs typeface="Times New Roman" panose="02020603050405020304" pitchFamily="18" charset="0"/>
              </a:rPr>
              <a:t>0: teljesen átlátszatlan = átlátszó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75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2AE3C-09AE-44D9-BF4B-7CF93DC8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Ismétlődő radiális színátmenet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5101173-23FE-4774-9906-556239DED4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0518" y="1690688"/>
            <a:ext cx="10310369" cy="70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1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1C2CF8-B52B-4CAC-AA20-FF278725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Több háttér, méretezés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95A1FC9-C867-4FD1-9264-301DA5434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385" y="4204288"/>
            <a:ext cx="2505425" cy="60968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D1DBEFF-85D5-4725-9A1E-A1DA9FC78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10336611" cy="1908297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F16DFAC-B6CA-4A09-893E-3D189516D3D1}"/>
              </a:ext>
            </a:extLst>
          </p:cNvPr>
          <p:cNvSpPr txBox="1"/>
          <p:nvPr/>
        </p:nvSpPr>
        <p:spPr>
          <a:xfrm>
            <a:off x="7057292" y="5317677"/>
            <a:ext cx="4296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800" u="sng">
                <a:solidFill>
                  <a:srgbClr val="0000F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http://lea.verou.me/css3patterns/</a:t>
            </a:r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2081143-B674-422E-B50E-83819D36E352}"/>
              </a:ext>
            </a:extLst>
          </p:cNvPr>
          <p:cNvSpPr txBox="1"/>
          <p:nvPr/>
        </p:nvSpPr>
        <p:spPr>
          <a:xfrm>
            <a:off x="8669385" y="4935428"/>
            <a:ext cx="250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Lined paper</a:t>
            </a: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6482C900-311A-4DB7-A661-A492843CC4F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531853" y="3016251"/>
            <a:ext cx="412948" cy="1003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F1B4714-E444-4383-B0D1-3D6E840ABFC4}"/>
              </a:ext>
            </a:extLst>
          </p:cNvPr>
          <p:cNvSpPr txBox="1"/>
          <p:nvPr/>
        </p:nvSpPr>
        <p:spPr>
          <a:xfrm>
            <a:off x="5066771" y="4019401"/>
            <a:ext cx="1756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Vízszintes vonal</a:t>
            </a:r>
            <a:endParaRPr lang="hu-HU"/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F87E4D7F-FF20-48F6-AB43-F8BB624E4146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913077" y="1593437"/>
            <a:ext cx="962494" cy="8215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5C52C9D-2B35-4768-A250-76D71269541C}"/>
              </a:ext>
            </a:extLst>
          </p:cNvPr>
          <p:cNvSpPr txBox="1"/>
          <p:nvPr/>
        </p:nvSpPr>
        <p:spPr>
          <a:xfrm>
            <a:off x="7997541" y="947106"/>
            <a:ext cx="1756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Függőleges vonal</a:t>
            </a:r>
            <a:endParaRPr lang="hu-HU"/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583CAE02-6B19-4531-A326-04751A4A91B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719945" y="3323894"/>
            <a:ext cx="128763" cy="6955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D62AE140-A7DB-413A-ADB7-F6C6D0E17337}"/>
              </a:ext>
            </a:extLst>
          </p:cNvPr>
          <p:cNvSpPr txBox="1"/>
          <p:nvPr/>
        </p:nvSpPr>
        <p:spPr>
          <a:xfrm>
            <a:off x="1841915" y="4019401"/>
            <a:ext cx="1756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Háttér méretezése</a:t>
            </a:r>
            <a:endParaRPr lang="hu-HU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573BB82A-83DF-4E54-95B2-52315E67777C}"/>
              </a:ext>
            </a:extLst>
          </p:cNvPr>
          <p:cNvSpPr txBox="1"/>
          <p:nvPr/>
        </p:nvSpPr>
        <p:spPr>
          <a:xfrm>
            <a:off x="2848708" y="4862859"/>
            <a:ext cx="3015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transparent = átlátszó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700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Kép 30">
            <a:extLst>
              <a:ext uri="{FF2B5EF4-FFF2-40B4-BE49-F238E27FC236}">
                <a16:creationId xmlns:a16="http://schemas.microsoft.com/office/drawing/2014/main" id="{154B15C6-140A-4779-BFD9-42A3CBB2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332" y="1704857"/>
            <a:ext cx="3351514" cy="76701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FFD31D7-60BB-4D3B-B5A4-96E2FF41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CSS3 - árnyék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ED314BC6-32F8-4043-A739-8239F9D2A714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096000" y="365125"/>
            <a:ext cx="0" cy="380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AA61965E-D51B-494B-8D56-3CA292C7112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256183" y="3382701"/>
            <a:ext cx="1318733" cy="1003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CFD38D9-08C4-4041-A94A-7D819D06046F}"/>
              </a:ext>
            </a:extLst>
          </p:cNvPr>
          <p:cNvSpPr txBox="1"/>
          <p:nvPr/>
        </p:nvSpPr>
        <p:spPr>
          <a:xfrm>
            <a:off x="709040" y="4386131"/>
            <a:ext cx="1094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Eltolás jobbra</a:t>
            </a:r>
            <a:endParaRPr lang="hu-HU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5BCE5BB4-3046-4EF4-A344-265970F1AF85}"/>
              </a:ext>
            </a:extLst>
          </p:cNvPr>
          <p:cNvSpPr txBox="1"/>
          <p:nvPr/>
        </p:nvSpPr>
        <p:spPr>
          <a:xfrm>
            <a:off x="8068278" y="5349743"/>
            <a:ext cx="2803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Nehezen olvasható!</a:t>
            </a:r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EF527CF-DD46-4596-BEE0-AF8992650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73" y="3033660"/>
            <a:ext cx="4271926" cy="369331"/>
          </a:xfrm>
          <a:prstGeom prst="rect">
            <a:avLst/>
          </a:prstGeom>
        </p:spPr>
      </p:pic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AAB1C61C-541D-497A-8679-070CB5973C6C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399821" y="3392845"/>
            <a:ext cx="714013" cy="966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73FE44CB-49CF-4D46-9B40-A73A7D6D968F}"/>
              </a:ext>
            </a:extLst>
          </p:cNvPr>
          <p:cNvCxnSpPr>
            <a:cxnSpLocks/>
          </p:cNvCxnSpPr>
          <p:nvPr/>
        </p:nvCxnSpPr>
        <p:spPr>
          <a:xfrm flipV="1">
            <a:off x="3538334" y="3377063"/>
            <a:ext cx="206688" cy="10090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8B82DD24-F462-4B86-A20C-A09CE6A01AB2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4654202" y="3382699"/>
            <a:ext cx="152904" cy="9773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7BA6A705-2D9D-46CC-A949-7AEB8AB73BA7}"/>
              </a:ext>
            </a:extLst>
          </p:cNvPr>
          <p:cNvSpPr txBox="1"/>
          <p:nvPr/>
        </p:nvSpPr>
        <p:spPr>
          <a:xfrm>
            <a:off x="2946964" y="4386131"/>
            <a:ext cx="1197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Elmosás</a:t>
            </a:r>
            <a:endParaRPr lang="hu-HU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26B7219E-6E3C-4D1C-A1C3-FD9CA7CD7C24}"/>
              </a:ext>
            </a:extLst>
          </p:cNvPr>
          <p:cNvSpPr txBox="1"/>
          <p:nvPr/>
        </p:nvSpPr>
        <p:spPr>
          <a:xfrm>
            <a:off x="4259963" y="4360061"/>
            <a:ext cx="1094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Árnyék színe</a:t>
            </a:r>
            <a:endParaRPr lang="hu-HU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CF5EFBC8-8580-4F1E-AAC0-BE6FB909B32E}"/>
              </a:ext>
            </a:extLst>
          </p:cNvPr>
          <p:cNvSpPr txBox="1"/>
          <p:nvPr/>
        </p:nvSpPr>
        <p:spPr>
          <a:xfrm>
            <a:off x="1852678" y="4359223"/>
            <a:ext cx="1094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Eltolás lefelé</a:t>
            </a:r>
            <a:endParaRPr lang="hu-HU"/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ED3E80D4-BF10-437E-9623-5993C62EF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284" y="1584145"/>
            <a:ext cx="2279360" cy="1146587"/>
          </a:xfrm>
          <a:prstGeom prst="rect">
            <a:avLst/>
          </a:prstGeom>
        </p:spPr>
      </p:pic>
      <p:pic>
        <p:nvPicPr>
          <p:cNvPr id="33" name="Kép 32">
            <a:extLst>
              <a:ext uri="{FF2B5EF4-FFF2-40B4-BE49-F238E27FC236}">
                <a16:creationId xmlns:a16="http://schemas.microsoft.com/office/drawing/2014/main" id="{2BB68300-4C3E-4184-8007-B029D4137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754" y="3033659"/>
            <a:ext cx="4227403" cy="343403"/>
          </a:xfrm>
          <a:prstGeom prst="rect">
            <a:avLst/>
          </a:prstGeom>
        </p:spPr>
      </p:pic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A249FB86-0B38-4ACC-A91C-CA5F8293BEFB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7612542" y="3355793"/>
            <a:ext cx="1318733" cy="1003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4E41BD88-DB50-4AEF-BA27-2607E2825AE9}"/>
              </a:ext>
            </a:extLst>
          </p:cNvPr>
          <p:cNvSpPr txBox="1"/>
          <p:nvPr/>
        </p:nvSpPr>
        <p:spPr>
          <a:xfrm>
            <a:off x="7065399" y="4359223"/>
            <a:ext cx="1094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Eltolás jobbra</a:t>
            </a:r>
            <a:endParaRPr lang="hu-HU"/>
          </a:p>
        </p:txBody>
      </p: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60A1CAAE-8367-435D-B641-52C2709B2043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756180" y="3365937"/>
            <a:ext cx="714013" cy="966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FC87C878-B348-496C-B912-A22F1D2141A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894693" y="3402991"/>
            <a:ext cx="122643" cy="9562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F48110BB-AAC5-4A76-AA00-D9AE497DEB9E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11003089" y="3355791"/>
            <a:ext cx="152904" cy="9773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02765281-C11C-49DE-9E87-F69345BCF03D}"/>
              </a:ext>
            </a:extLst>
          </p:cNvPr>
          <p:cNvSpPr txBox="1"/>
          <p:nvPr/>
        </p:nvSpPr>
        <p:spPr>
          <a:xfrm>
            <a:off x="9295851" y="4359223"/>
            <a:ext cx="1197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Elmosás</a:t>
            </a:r>
            <a:endParaRPr lang="hu-HU"/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637B8B3E-795F-4099-887E-AE21DCDA4143}"/>
              </a:ext>
            </a:extLst>
          </p:cNvPr>
          <p:cNvSpPr txBox="1"/>
          <p:nvPr/>
        </p:nvSpPr>
        <p:spPr>
          <a:xfrm>
            <a:off x="10608850" y="4333153"/>
            <a:ext cx="1094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Árnyék színe</a:t>
            </a:r>
            <a:endParaRPr lang="hu-HU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B05B2452-FE08-46B8-853F-71962B938520}"/>
              </a:ext>
            </a:extLst>
          </p:cNvPr>
          <p:cNvSpPr txBox="1"/>
          <p:nvPr/>
        </p:nvSpPr>
        <p:spPr>
          <a:xfrm>
            <a:off x="8209037" y="4332315"/>
            <a:ext cx="1094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Eltolás lefelé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771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FD31D7-60BB-4D3B-B5A4-96E2FF41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CSS3 – sarkok lekerekítése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5BCE5BB4-3046-4EF4-A344-265970F1AF85}"/>
              </a:ext>
            </a:extLst>
          </p:cNvPr>
          <p:cNvSpPr txBox="1"/>
          <p:nvPr/>
        </p:nvSpPr>
        <p:spPr>
          <a:xfrm>
            <a:off x="588954" y="3816143"/>
            <a:ext cx="7159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>
                <a:latin typeface="Verdana" panose="020B0604030504040204" pitchFamily="34" charset="0"/>
                <a:cs typeface="Times New Roman" panose="02020603050405020304" pitchFamily="18" charset="0"/>
              </a:rPr>
              <a:t>15px                  –&gt; minden sarok</a:t>
            </a:r>
          </a:p>
          <a:p>
            <a:r>
              <a:rPr lang="hu-HU">
                <a:latin typeface="Verdana" panose="020B0604030504040204" pitchFamily="34" charset="0"/>
                <a:cs typeface="Times New Roman" panose="02020603050405020304" pitchFamily="18" charset="0"/>
              </a:rPr>
              <a:t>0 15px               –&gt; bf+ja = 0, jf+ba = 15px</a:t>
            </a:r>
          </a:p>
          <a:p>
            <a:r>
              <a:rPr lang="hu-HU">
                <a:latin typeface="Verdana" panose="020B0604030504040204" pitchFamily="34" charset="0"/>
                <a:cs typeface="Times New Roman" panose="02020603050405020304" pitchFamily="18" charset="0"/>
              </a:rPr>
              <a:t>0 5px 10px 15px –&gt; a számozás szerinti sorrendben</a:t>
            </a:r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7FCF4A82-2A78-48F9-A43A-7033A66F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9484"/>
            <a:ext cx="3343557" cy="158297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5332586F-F41E-40B3-9ACD-1B67C1B19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320" y="2832064"/>
            <a:ext cx="2980397" cy="34627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11BFAB8C-CBAC-4867-B40E-6C01D5820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334" y="1690688"/>
            <a:ext cx="6340371" cy="9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8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7B1754-0C08-475E-B006-B20A3F93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CSS3 – lineáris színátmenetek 1.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F76FB6B-28FA-4B78-B2A2-C4E138B5EB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85840" cy="653927"/>
          </a:xfrm>
          <a:prstGeom prst="rect">
            <a:avLst/>
          </a:prstGeom>
        </p:spPr>
      </p:pic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57897423-2BF8-4385-81F1-DFBCB15529C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74651" y="2115188"/>
            <a:ext cx="648390" cy="9906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>
            <a:extLst>
              <a:ext uri="{FF2B5EF4-FFF2-40B4-BE49-F238E27FC236}">
                <a16:creationId xmlns:a16="http://schemas.microsoft.com/office/drawing/2014/main" id="{1A8EE6D0-1514-4D55-9CD6-4CDE39D1354D}"/>
              </a:ext>
            </a:extLst>
          </p:cNvPr>
          <p:cNvSpPr txBox="1"/>
          <p:nvPr/>
        </p:nvSpPr>
        <p:spPr>
          <a:xfrm>
            <a:off x="2730966" y="3105834"/>
            <a:ext cx="1487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Jobb alsó sarok felé</a:t>
            </a:r>
            <a:endParaRPr lang="hu-HU"/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C9AF4C7-F5C5-43C5-AA23-E339F54A5E7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975348" y="2115188"/>
            <a:ext cx="206493" cy="1003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D3FBBC50-46F3-4076-A990-DD7B7B5FDE2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096000" y="2115188"/>
            <a:ext cx="49534" cy="1003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23226710-FC1D-4C34-AD39-AD5B5C6029F6}"/>
              </a:ext>
            </a:extLst>
          </p:cNvPr>
          <p:cNvSpPr txBox="1"/>
          <p:nvPr/>
        </p:nvSpPr>
        <p:spPr>
          <a:xfrm>
            <a:off x="5630920" y="3118338"/>
            <a:ext cx="1029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Végén zöld</a:t>
            </a:r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9BBE834-AAAB-47CA-92A5-D18218546FE7}"/>
              </a:ext>
            </a:extLst>
          </p:cNvPr>
          <p:cNvSpPr txBox="1"/>
          <p:nvPr/>
        </p:nvSpPr>
        <p:spPr>
          <a:xfrm>
            <a:off x="4315982" y="3118338"/>
            <a:ext cx="1318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>
                <a:latin typeface="Verdana" panose="020B0604030504040204" pitchFamily="34" charset="0"/>
                <a:cs typeface="Times New Roman" panose="02020603050405020304" pitchFamily="18" charset="0"/>
              </a:rPr>
              <a:t>Elején szürke</a:t>
            </a:r>
            <a:endParaRPr lang="hu-HU"/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F9EACA4D-715B-4D74-8DF2-C224407012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99" y="4052202"/>
            <a:ext cx="5685839" cy="1481521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67E26A3F-47F5-45CF-8BB0-11870A46F165}"/>
              </a:ext>
            </a:extLst>
          </p:cNvPr>
          <p:cNvSpPr txBox="1"/>
          <p:nvPr/>
        </p:nvSpPr>
        <p:spPr>
          <a:xfrm>
            <a:off x="1453357" y="5744347"/>
            <a:ext cx="4455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irány fokkal (deg) is megadható.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992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ép 13">
            <a:extLst>
              <a:ext uri="{FF2B5EF4-FFF2-40B4-BE49-F238E27FC236}">
                <a16:creationId xmlns:a16="http://schemas.microsoft.com/office/drawing/2014/main" id="{4EBEC66E-382C-4C4E-AD0D-F5C4B808DC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665499"/>
            <a:ext cx="6066693" cy="74077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47B1754-0C08-475E-B006-B20A3F93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CSS3 – lineáris színátmenetek 2.</a:t>
            </a:r>
          </a:p>
        </p:txBody>
      </p:sp>
      <p:cxnSp>
        <p:nvCxnSpPr>
          <p:cNvPr id="4" name="Egyenes összekötő nyíllal 3">
            <a:extLst>
              <a:ext uri="{FF2B5EF4-FFF2-40B4-BE49-F238E27FC236}">
                <a16:creationId xmlns:a16="http://schemas.microsoft.com/office/drawing/2014/main" id="{57897423-2BF8-4385-81F1-DFBCB15529C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74651" y="2115188"/>
            <a:ext cx="648390" cy="9906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>
            <a:extLst>
              <a:ext uri="{FF2B5EF4-FFF2-40B4-BE49-F238E27FC236}">
                <a16:creationId xmlns:a16="http://schemas.microsoft.com/office/drawing/2014/main" id="{1A8EE6D0-1514-4D55-9CD6-4CDE39D1354D}"/>
              </a:ext>
            </a:extLst>
          </p:cNvPr>
          <p:cNvSpPr txBox="1"/>
          <p:nvPr/>
        </p:nvSpPr>
        <p:spPr>
          <a:xfrm>
            <a:off x="2730966" y="3105834"/>
            <a:ext cx="1487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Jobb alsó sarok felé</a:t>
            </a:r>
            <a:endParaRPr lang="hu-HU"/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C9AF4C7-F5C5-43C5-AA23-E339F54A5E7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975348" y="2115188"/>
            <a:ext cx="206493" cy="1003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D3FBBC50-46F3-4076-A990-DD7B7B5FDE2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096000" y="2115188"/>
            <a:ext cx="49534" cy="1003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23226710-FC1D-4C34-AD39-AD5B5C6029F6}"/>
              </a:ext>
            </a:extLst>
          </p:cNvPr>
          <p:cNvSpPr txBox="1"/>
          <p:nvPr/>
        </p:nvSpPr>
        <p:spPr>
          <a:xfrm>
            <a:off x="5630920" y="3118338"/>
            <a:ext cx="1029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Végén zöld</a:t>
            </a:r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9BBE834-AAAB-47CA-92A5-D18218546FE7}"/>
              </a:ext>
            </a:extLst>
          </p:cNvPr>
          <p:cNvSpPr txBox="1"/>
          <p:nvPr/>
        </p:nvSpPr>
        <p:spPr>
          <a:xfrm>
            <a:off x="4315982" y="3118338"/>
            <a:ext cx="1318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u="sng">
                <a:latin typeface="Verdana" panose="020B0604030504040204" pitchFamily="34" charset="0"/>
                <a:cs typeface="Times New Roman" panose="02020603050405020304" pitchFamily="18" charset="0"/>
              </a:rPr>
              <a:t>Feléig</a:t>
            </a:r>
            <a:r>
              <a:rPr lang="hu-HU">
                <a:latin typeface="Verdana" panose="020B0604030504040204" pitchFamily="34" charset="0"/>
                <a:cs typeface="Times New Roman" panose="02020603050405020304" pitchFamily="18" charset="0"/>
              </a:rPr>
              <a:t> szürke</a:t>
            </a:r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67E26A3F-47F5-45CF-8BB0-11870A46F165}"/>
              </a:ext>
            </a:extLst>
          </p:cNvPr>
          <p:cNvSpPr txBox="1"/>
          <p:nvPr/>
        </p:nvSpPr>
        <p:spPr>
          <a:xfrm>
            <a:off x="1283768" y="4082393"/>
            <a:ext cx="6178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másik színre is megadható, hol kedődjön.</a:t>
            </a:r>
            <a:endParaRPr lang="hu-HU"/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A70E04B7-747D-4386-9DE1-B5E15FE1A366}"/>
              </a:ext>
            </a:extLst>
          </p:cNvPr>
          <p:cNvCxnSpPr>
            <a:cxnSpLocks/>
          </p:cNvCxnSpPr>
          <p:nvPr/>
        </p:nvCxnSpPr>
        <p:spPr>
          <a:xfrm>
            <a:off x="5439508" y="2138634"/>
            <a:ext cx="4693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Kép 17">
            <a:extLst>
              <a:ext uri="{FF2B5EF4-FFF2-40B4-BE49-F238E27FC236}">
                <a16:creationId xmlns:a16="http://schemas.microsoft.com/office/drawing/2014/main" id="{5F647E56-1FE3-471A-839D-49728255A6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19050" y="1690687"/>
            <a:ext cx="3130303" cy="38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7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14">
            <a:extLst>
              <a:ext uri="{FF2B5EF4-FFF2-40B4-BE49-F238E27FC236}">
                <a16:creationId xmlns:a16="http://schemas.microsoft.com/office/drawing/2014/main" id="{499E7EB2-FAA6-4DF2-90CD-2E73A35D48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6025119" cy="64633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47B1754-0C08-475E-B006-B20A3F93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CSS3 – lineáris színátmenetek 3.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67E26A3F-47F5-45CF-8BB0-11870A46F165}"/>
              </a:ext>
            </a:extLst>
          </p:cNvPr>
          <p:cNvSpPr txBox="1"/>
          <p:nvPr/>
        </p:nvSpPr>
        <p:spPr>
          <a:xfrm>
            <a:off x="761575" y="2650339"/>
            <a:ext cx="61783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Több szín is megadható.</a:t>
            </a:r>
          </a:p>
          <a:p>
            <a:r>
              <a:rPr lang="hu-HU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 oldal közepéig (50%-ig) szürke, utána 75%-ig átvált zöldre, majd a végére átvált feketére.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36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6E5B13-1DB6-4ECA-9D7A-73C560A3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Feladat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F21F4D0-B8FC-4F6B-9C1E-2374F85CD3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781300" cy="93345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8217CBF-1060-4172-A9F1-3BC52E8B0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804" y="1690688"/>
            <a:ext cx="546811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7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2146B-54CE-4AED-AC80-C1428CC3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Ismétlődő színátmenetek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7631A32-2B85-4D98-A1EF-4D0842576B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15776" cy="689097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F9B1DAB-0E59-4484-9634-BA1F3D4B05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99" y="2740026"/>
            <a:ext cx="7935080" cy="68897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BB5A461-FED7-4A5F-AD25-2F88CA613E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199" y="3848712"/>
            <a:ext cx="7683812" cy="688974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FA622B0-548C-43C6-9134-C6D3BC83A14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38199" y="4957398"/>
            <a:ext cx="9379716" cy="68897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DA597DD-F125-4552-9405-E8C826BD0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1395133"/>
            <a:ext cx="3591426" cy="28363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B9C94D5-FC52-46AB-B8E4-9D9228289A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20" y="2454236"/>
            <a:ext cx="3620005" cy="28579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F225AF09-E1B1-4EBA-8EB5-3AE14C99C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199" y="3576742"/>
            <a:ext cx="2695951" cy="257211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9C90F837-692E-44FF-9381-7EA9BE0BD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199" y="4707323"/>
            <a:ext cx="2962688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E9456E-A2A9-48F5-AA00-F641FD09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Radiális színátmenetek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02FB642-0E78-4757-BDFC-A27EC4C213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95658" cy="724266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75AF603-DFB7-4193-8FAB-9FE01BB8FD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610858"/>
            <a:ext cx="5468210" cy="70012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B05D28DE-2251-4E1A-B4FA-71BA67C6D7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3511978"/>
            <a:ext cx="6928812" cy="71219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D68534F-D4AA-4BC1-A06F-CE5CB53BC14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38199" y="4459257"/>
            <a:ext cx="7315089" cy="70012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5C71D9D-6216-44E6-BF9F-1EE8A89E75A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38200" y="5397011"/>
            <a:ext cx="8172136" cy="71219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A7F032C-4560-4C94-8AE1-DA9DD32BE749}"/>
              </a:ext>
            </a:extLst>
          </p:cNvPr>
          <p:cNvSpPr txBox="1"/>
          <p:nvPr/>
        </p:nvSpPr>
        <p:spPr>
          <a:xfrm>
            <a:off x="9272240" y="1864139"/>
            <a:ext cx="296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Ellipszis alakú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36AAC81-70AA-409F-A389-1F2D793BB8B7}"/>
              </a:ext>
            </a:extLst>
          </p:cNvPr>
          <p:cNvSpPr txBox="1"/>
          <p:nvPr/>
        </p:nvSpPr>
        <p:spPr>
          <a:xfrm>
            <a:off x="9272240" y="2776254"/>
            <a:ext cx="296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Kör alakú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099C054-D9C4-4B7B-96E7-73221EB79456}"/>
              </a:ext>
            </a:extLst>
          </p:cNvPr>
          <p:cNvSpPr txBox="1"/>
          <p:nvPr/>
        </p:nvSpPr>
        <p:spPr>
          <a:xfrm>
            <a:off x="9275291" y="3547628"/>
            <a:ext cx="2746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Kör középpontja a jobb alsó sarokban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045C6D4-C403-497C-B7E1-DDEF04860A8A}"/>
              </a:ext>
            </a:extLst>
          </p:cNvPr>
          <p:cNvSpPr txBox="1"/>
          <p:nvPr/>
        </p:nvSpPr>
        <p:spPr>
          <a:xfrm>
            <a:off x="9275291" y="4624653"/>
            <a:ext cx="2746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80%-tól szürke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901796CB-0A7D-4174-AA6A-4D85AAA3A71B}"/>
              </a:ext>
            </a:extLst>
          </p:cNvPr>
          <p:cNvSpPr txBox="1"/>
          <p:nvPr/>
        </p:nvSpPr>
        <p:spPr>
          <a:xfrm>
            <a:off x="9275291" y="5568442"/>
            <a:ext cx="2746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Több szín megadható</a:t>
            </a:r>
          </a:p>
        </p:txBody>
      </p:sp>
    </p:spTree>
    <p:extLst>
      <p:ext uri="{BB962C8B-B14F-4D97-AF65-F5344CB8AC3E}">
        <p14:creationId xmlns:p14="http://schemas.microsoft.com/office/powerpoint/2010/main" val="51054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Szélesvásznú</PresentationFormat>
  <Paragraphs>49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Office-téma</vt:lpstr>
      <vt:lpstr>CSS3 – átlátszatlanság</vt:lpstr>
      <vt:lpstr>CSS3 - árnyék</vt:lpstr>
      <vt:lpstr>CSS3 – sarkok lekerekítése</vt:lpstr>
      <vt:lpstr>CSS3 – lineáris színátmenetek 1.</vt:lpstr>
      <vt:lpstr>CSS3 – lineáris színátmenetek 2.</vt:lpstr>
      <vt:lpstr>CSS3 – lineáris színátmenetek 3.</vt:lpstr>
      <vt:lpstr>Feladat</vt:lpstr>
      <vt:lpstr>Ismétlődő színátmenetek</vt:lpstr>
      <vt:lpstr>Radiális színátmenetek</vt:lpstr>
      <vt:lpstr>Ismétlődő radiális színátmenet</vt:lpstr>
      <vt:lpstr>Több háttér, méretezés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– átlátszatlanság</dc:title>
  <dc:creator>József Tóth</dc:creator>
  <cp:lastModifiedBy>József Tóth</cp:lastModifiedBy>
  <cp:revision>1</cp:revision>
  <dcterms:created xsi:type="dcterms:W3CDTF">2020-12-01T14:21:25Z</dcterms:created>
  <dcterms:modified xsi:type="dcterms:W3CDTF">2020-12-01T14:22:14Z</dcterms:modified>
</cp:coreProperties>
</file>