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4" r:id="rId5"/>
    <p:sldId id="265" r:id="rId6"/>
    <p:sldId id="260" r:id="rId7"/>
    <p:sldId id="263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6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C1BA7686-CE25-49E1-BE7D-C28401E6823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1BA7686-CE25-49E1-BE7D-C28401E6823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C1BA7686-CE25-49E1-BE7D-C28401E6823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1BA7686-CE25-49E1-BE7D-C28401E6823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1BA7686-CE25-49E1-BE7D-C28401E6823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1BA7686-CE25-49E1-BE7D-C28401E6823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1BA7686-CE25-49E1-BE7D-C28401E6823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500" y="504825"/>
            <a:ext cx="8229600" cy="1894362"/>
          </a:xfrm>
        </p:spPr>
        <p:txBody>
          <a:bodyPr>
            <a:normAutofit/>
          </a:bodyPr>
          <a:lstStyle/>
          <a:p>
            <a:r>
              <a:rPr lang="ru-RU" dirty="0" smtClean="0"/>
              <a:t>Проверка на то, что каждая точка множества принадлежит хотя бы двум правильным треугольникам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0" y="3733800"/>
            <a:ext cx="6466960" cy="1704975"/>
          </a:xfrm>
        </p:spPr>
        <p:txBody>
          <a:bodyPr/>
          <a:lstStyle/>
          <a:p>
            <a:r>
              <a:rPr lang="ru-RU" dirty="0"/>
              <a:t>ГБОУ "Президентский ФМЛ № 239"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96778" y="5675870"/>
            <a:ext cx="2102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Ученик 10-1 класса </a:t>
            </a:r>
          </a:p>
          <a:p>
            <a:r>
              <a:rPr lang="ru-RU" dirty="0" err="1" smtClean="0"/>
              <a:t>Добрис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6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650" y="2008188"/>
            <a:ext cx="99568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7210425" y="3781425"/>
            <a:ext cx="3327400" cy="235915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Презентацию подготовил</a:t>
            </a:r>
          </a:p>
          <a:p>
            <a:pPr marL="0" indent="0">
              <a:buNone/>
            </a:pPr>
            <a:r>
              <a:rPr lang="ru-RU" dirty="0" smtClean="0"/>
              <a:t>Ученик 10-1 класс</a:t>
            </a:r>
          </a:p>
          <a:p>
            <a:pPr marL="0" indent="0">
              <a:buNone/>
            </a:pPr>
            <a:r>
              <a:rPr lang="ru-RU" dirty="0" err="1" smtClean="0"/>
              <a:t>Добрис</a:t>
            </a:r>
            <a:r>
              <a:rPr lang="ru-RU" dirty="0" smtClean="0"/>
              <a:t> Даниил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6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Множество точек на плоскости назовем </a:t>
            </a:r>
            <a:r>
              <a:rPr lang="ru-RU" dirty="0" err="1" smtClean="0"/>
              <a:t>дваждытреугольным</a:t>
            </a:r>
            <a:r>
              <a:rPr lang="ru-RU" dirty="0" smtClean="0"/>
              <a:t>, если каждая точка этого множества является вершиной хотя бы двух правильных треугольников, построенных по точкам множества. Определить, удовлетворяет ли заданное множество точек этому свойству.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3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1)Входные данные</a:t>
            </a:r>
          </a:p>
          <a:p>
            <a:pPr marL="0" indent="0">
              <a:buNone/>
            </a:pPr>
            <a:r>
              <a:rPr lang="ru-RU" sz="1800" dirty="0" smtClean="0"/>
              <a:t>Координаты точек из нашего выбранного множества</a:t>
            </a:r>
            <a:r>
              <a:rPr lang="en-US" sz="1800" dirty="0" smtClean="0"/>
              <a:t>.</a:t>
            </a:r>
            <a:r>
              <a:rPr lang="ru-RU" sz="1800" dirty="0" smtClean="0"/>
              <a:t>Лежат в пределах от -1 до 1</a:t>
            </a:r>
            <a:endParaRPr lang="ru-RU" sz="1800" dirty="0" smtClean="0"/>
          </a:p>
          <a:p>
            <a:pPr marL="0" indent="0">
              <a:buNone/>
            </a:pPr>
            <a:r>
              <a:rPr lang="ru-RU" dirty="0" smtClean="0"/>
              <a:t>2)Выходные данные</a:t>
            </a:r>
          </a:p>
          <a:p>
            <a:pPr marL="0" indent="0">
              <a:buNone/>
            </a:pPr>
            <a:r>
              <a:rPr lang="ru-RU" sz="1800" dirty="0" smtClean="0"/>
              <a:t>Проверка на то, что наше множество является </a:t>
            </a:r>
            <a:r>
              <a:rPr lang="ru-RU" sz="1800" dirty="0" err="1" smtClean="0"/>
              <a:t>дваждытреугольным</a:t>
            </a:r>
            <a:r>
              <a:rPr lang="en-US" sz="1800" dirty="0" smtClean="0"/>
              <a:t>.</a:t>
            </a:r>
            <a:r>
              <a:rPr lang="ru-RU" sz="1800" dirty="0" smtClean="0"/>
              <a:t> 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387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постановки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Имеется:</a:t>
            </a:r>
          </a:p>
          <a:p>
            <a:pPr marL="0" indent="0">
              <a:buNone/>
            </a:pPr>
            <a:r>
              <a:rPr lang="ru-RU" dirty="0" smtClean="0"/>
              <a:t>Множество точек на плоскости</a:t>
            </a:r>
          </a:p>
          <a:p>
            <a:r>
              <a:rPr lang="ru-RU" dirty="0" smtClean="0"/>
              <a:t>Хотим получить:</a:t>
            </a:r>
          </a:p>
          <a:p>
            <a:pPr marL="0" indent="0">
              <a:buNone/>
            </a:pPr>
            <a:r>
              <a:rPr lang="ru-RU" dirty="0" smtClean="0"/>
              <a:t>Найти точки образующие правильные треугольники.</a:t>
            </a:r>
          </a:p>
          <a:p>
            <a:pPr marL="0" indent="0">
              <a:buNone/>
            </a:pPr>
            <a:r>
              <a:rPr lang="ru-RU" dirty="0" smtClean="0"/>
              <a:t>Нарисовать эти правильные треугольники.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7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1" y="137634"/>
            <a:ext cx="5220943" cy="44486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36" y="137634"/>
            <a:ext cx="5515814" cy="4448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7099" y="5501669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Было: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934365" y="5528101"/>
            <a:ext cx="16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Стало: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372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025" y="0"/>
            <a:ext cx="99568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76350"/>
                <a:ext cx="9956800" cy="48737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</a:t>
                </a:r>
                <a:r>
                  <a:rPr lang="ru-RU" dirty="0" smtClean="0"/>
                  <a:t>наше множество точек</a:t>
                </a:r>
                <a:r>
                  <a:rPr lang="en-US" dirty="0" smtClean="0"/>
                  <a:t>,</a:t>
                </a:r>
                <a:r>
                  <a:rPr lang="ru-RU" dirty="0" smtClean="0"/>
                  <a:t>для решения задачи нам нужно посчитать </a:t>
                </a:r>
                <a:r>
                  <a:rPr lang="ru-RU" dirty="0" smtClean="0"/>
                  <a:t>расстояние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между точками </a:t>
                </a:r>
                <a:r>
                  <a:rPr lang="en-US" dirty="0" smtClean="0"/>
                  <a:t>A(x1,y1)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B(x2,y2).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𝐴𝐵</m:t>
                      </m:r>
                      <m:r>
                        <a:rPr lang="ru-RU" i="1"/>
                        <m:t>=</m:t>
                      </m:r>
                      <m:rad>
                        <m:radPr>
                          <m:degHide m:val="on"/>
                          <m:ctrlPr>
                            <a:rPr lang="ru-RU" i="1"/>
                          </m:ctrlPr>
                        </m:radPr>
                        <m:deg/>
                        <m:e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𝑥</m:t>
                          </m:r>
                          <m:r>
                            <a:rPr lang="ru-RU" i="1"/>
                            <m:t>1−</m:t>
                          </m:r>
                          <m:r>
                            <a:rPr lang="ru-RU" i="1"/>
                            <m:t>𝑥</m:t>
                          </m:r>
                          <m:r>
                            <a:rPr lang="ru-RU" i="1"/>
                            <m:t>2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)</m:t>
                              </m:r>
                            </m:e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p>
                          <m:r>
                            <a:rPr lang="ru-RU" i="1"/>
                            <m:t>+(</m:t>
                          </m:r>
                          <m:r>
                            <a:rPr lang="ru-RU" i="1"/>
                            <m:t>𝑦</m:t>
                          </m:r>
                          <m:r>
                            <a:rPr lang="ru-RU" i="1"/>
                            <m:t>1−</m:t>
                          </m:r>
                          <m:r>
                            <a:rPr lang="ru-RU" i="1"/>
                            <m:t>𝑦</m:t>
                          </m:r>
                          <m:r>
                            <a:rPr lang="ru-RU" i="1"/>
                            <m:t>2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ru-RU" i="1"/>
                                <m:t>)</m:t>
                              </m:r>
                            </m:e>
                            <m:sup>
                              <m:r>
                                <a:rPr lang="ru-RU" i="1"/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76350"/>
                <a:ext cx="9956800" cy="4873752"/>
              </a:xfrm>
              <a:blipFill rotWithShape="1">
                <a:blip r:embed="rId2"/>
                <a:stretch>
                  <a:fillRect l="-919" t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3281361"/>
            <a:ext cx="44481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8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метода решения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2875" y="1504950"/>
                <a:ext cx="9956800" cy="4873752"/>
              </a:xfrm>
            </p:spPr>
            <p:txBody>
              <a:bodyPr/>
              <a:lstStyle/>
              <a:p>
                <a:r>
                  <a:rPr lang="ru-RU" dirty="0" smtClean="0"/>
                  <a:t>Мы взяли какую-то тройку точек и рассмотрим с ней треугольник.</a:t>
                </a:r>
                <a:endParaRPr lang="ru-RU" dirty="0"/>
              </a:p>
              <a:p>
                <a:r>
                  <a:rPr lang="ru-RU" dirty="0" smtClean="0"/>
                  <a:t>Проверяем его на равенство сторо</a:t>
                </a:r>
                <a:r>
                  <a:rPr lang="ru-RU" dirty="0" smtClean="0"/>
                  <a:t>н.</a:t>
                </a:r>
              </a:p>
              <a:p>
                <a:r>
                  <a:rPr lang="ru-RU" dirty="0" smtClean="0"/>
                  <a:t>Если они равны, то треугольник равносторонний.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                                                    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BC=AC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ru-RU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ru-RU" i="1"/>
                      <m:t>⇒</m:t>
                    </m:r>
                  </m:oMath>
                </a14:m>
                <a:r>
                  <a:rPr lang="ru-RU" dirty="0" smtClean="0"/>
                  <a:t>     </a:t>
                </a:r>
                <a:r>
                  <a:rPr lang="en-US" dirty="0" smtClean="0"/>
                  <a:t>AB=BC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AC=AB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2875" y="1504950"/>
                <a:ext cx="9956800" cy="4873752"/>
              </a:xfrm>
              <a:blipFill rotWithShape="1">
                <a:blip r:embed="rId2"/>
                <a:stretch>
                  <a:fillRect l="-245" t="-10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26" y="3337959"/>
            <a:ext cx="3244923" cy="24246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55" y="2066926"/>
            <a:ext cx="3457384" cy="16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Входные данные                       Выходные данные</a:t>
            </a:r>
          </a:p>
          <a:p>
            <a:r>
              <a:rPr lang="ru-RU" dirty="0"/>
              <a:t>0,35 0,59                            </a:t>
            </a:r>
            <a:r>
              <a:rPr lang="en-US" dirty="0"/>
              <a:t>true</a:t>
            </a:r>
            <a:endParaRPr lang="ru-RU" dirty="0"/>
          </a:p>
          <a:p>
            <a:r>
              <a:rPr lang="ru-RU" dirty="0"/>
              <a:t>-0,43 0,59</a:t>
            </a:r>
          </a:p>
          <a:p>
            <a:r>
              <a:rPr lang="ru-RU" dirty="0"/>
              <a:t>0,36 -0,76</a:t>
            </a:r>
          </a:p>
          <a:p>
            <a:r>
              <a:rPr lang="ru-RU" dirty="0"/>
              <a:t>-0,42 -0,76</a:t>
            </a:r>
          </a:p>
          <a:p>
            <a:r>
              <a:rPr lang="ru-RU" dirty="0"/>
              <a:t>-0,81 -0,09</a:t>
            </a:r>
          </a:p>
          <a:p>
            <a:r>
              <a:rPr lang="ru-RU" dirty="0"/>
              <a:t>-0,04 -0,08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4" y="2641320"/>
            <a:ext cx="4371975" cy="35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Возникшие затруднения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Перебор всех точек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0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206</TotalTime>
  <Words>242</Words>
  <Application>Microsoft Office PowerPoint</Application>
  <PresentationFormat>Произвольный</PresentationFormat>
  <Paragraphs>45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Эркер</vt:lpstr>
      <vt:lpstr>Проверка на то, что каждая точка множества принадлежит хотя бы двум правильным треугольникам</vt:lpstr>
      <vt:lpstr>Постановка задачи</vt:lpstr>
      <vt:lpstr>Входные и выходные данные</vt:lpstr>
      <vt:lpstr>Визуализация постановки задачи</vt:lpstr>
      <vt:lpstr>Презентация PowerPoint</vt:lpstr>
      <vt:lpstr>Математическая модель</vt:lpstr>
      <vt:lpstr>Визуализация метода решения</vt:lpstr>
      <vt:lpstr>Пример работы программы</vt:lpstr>
      <vt:lpstr>Возникшие затруднения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множества на дваждытреугольность</dc:title>
  <dc:creator>Пользователь Windows</dc:creator>
  <cp:lastModifiedBy>Даниил Добрис</cp:lastModifiedBy>
  <cp:revision>18</cp:revision>
  <dcterms:created xsi:type="dcterms:W3CDTF">2021-04-15T06:29:48Z</dcterms:created>
  <dcterms:modified xsi:type="dcterms:W3CDTF">2021-04-19T21:49:13Z</dcterms:modified>
</cp:coreProperties>
</file>