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7686-CE25-49E1-BE7D-C28401E6823E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B7A9-ECE5-416A-9EC4-BD4EDA9FF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86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7686-CE25-49E1-BE7D-C28401E6823E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B7A9-ECE5-416A-9EC4-BD4EDA9FF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46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7686-CE25-49E1-BE7D-C28401E6823E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B7A9-ECE5-416A-9EC4-BD4EDA9FF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96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7686-CE25-49E1-BE7D-C28401E6823E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B7A9-ECE5-416A-9EC4-BD4EDA9FF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35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7686-CE25-49E1-BE7D-C28401E6823E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B7A9-ECE5-416A-9EC4-BD4EDA9FF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0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7686-CE25-49E1-BE7D-C28401E6823E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B7A9-ECE5-416A-9EC4-BD4EDA9FF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79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7686-CE25-49E1-BE7D-C28401E6823E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B7A9-ECE5-416A-9EC4-BD4EDA9FF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4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7686-CE25-49E1-BE7D-C28401E6823E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B7A9-ECE5-416A-9EC4-BD4EDA9FF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25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7686-CE25-49E1-BE7D-C28401E6823E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B7A9-ECE5-416A-9EC4-BD4EDA9FF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41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7686-CE25-49E1-BE7D-C28401E6823E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B7A9-ECE5-416A-9EC4-BD4EDA9FF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31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7686-CE25-49E1-BE7D-C28401E6823E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B7A9-ECE5-416A-9EC4-BD4EDA9FF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4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A7686-CE25-49E1-BE7D-C28401E6823E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5B7A9-ECE5-416A-9EC4-BD4EDA9FF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54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Определение множества на </a:t>
            </a:r>
            <a:r>
              <a:rPr lang="ru-RU" dirty="0" err="1" smtClean="0"/>
              <a:t>дваждытреугольность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086335" cy="1747837"/>
          </a:xfrm>
        </p:spPr>
        <p:txBody>
          <a:bodyPr/>
          <a:lstStyle/>
          <a:p>
            <a:r>
              <a:rPr lang="ru-RU" dirty="0" smtClean="0"/>
              <a:t>Проект по информатику 2020</a:t>
            </a:r>
            <a:r>
              <a:rPr lang="en-US" dirty="0" smtClean="0"/>
              <a:t>/21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96778" y="5675870"/>
            <a:ext cx="2102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Ученик 10-1 класса </a:t>
            </a:r>
          </a:p>
          <a:p>
            <a:r>
              <a:rPr lang="ru-RU" dirty="0" err="1" smtClean="0"/>
              <a:t>Добрис</a:t>
            </a:r>
            <a:r>
              <a:rPr lang="ru-RU" dirty="0" smtClean="0"/>
              <a:t> Даниил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564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1)Постановка задачи</a:t>
            </a:r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35585"/>
            <a:ext cx="989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2)Входные и выходные данные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677297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3)Визуализация постановки задачи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119009"/>
            <a:ext cx="1002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4)Математическая модель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560721"/>
            <a:ext cx="1041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5)Визуализация структуры данных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002433"/>
            <a:ext cx="343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6)Визуализация метода решения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444145"/>
            <a:ext cx="312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7)Пример работы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47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Множество точек на плоскости назовем </a:t>
            </a:r>
            <a:r>
              <a:rPr lang="ru-RU" dirty="0" err="1" smtClean="0"/>
              <a:t>дваждытреугольным</a:t>
            </a:r>
            <a:r>
              <a:rPr lang="ru-RU" dirty="0" smtClean="0"/>
              <a:t>, если каждая точка этого множества является вершиной хотя бы двух правильных треугольников, построенных по точкам множества. Определить, удовлетворяет ли заданное множество точек этому свойству.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339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Входные и выходные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1)Входные данные</a:t>
            </a:r>
          </a:p>
          <a:p>
            <a:pPr marL="0" indent="0">
              <a:buNone/>
            </a:pPr>
            <a:r>
              <a:rPr lang="ru-RU" sz="1800" dirty="0" smtClean="0"/>
              <a:t>Координаты точек из нашего выбранного множества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marL="0" indent="0">
              <a:buNone/>
            </a:pPr>
            <a:r>
              <a:rPr lang="ru-RU" dirty="0" smtClean="0"/>
              <a:t>2)Выходные данные</a:t>
            </a:r>
          </a:p>
          <a:p>
            <a:pPr marL="0" indent="0">
              <a:buNone/>
            </a:pPr>
            <a:r>
              <a:rPr lang="ru-RU" sz="1800" dirty="0" smtClean="0"/>
              <a:t>Проверка на то, что наше множество является </a:t>
            </a:r>
            <a:r>
              <a:rPr lang="ru-RU" sz="1800" dirty="0" err="1" smtClean="0"/>
              <a:t>дваждытреугольным</a:t>
            </a:r>
            <a:r>
              <a:rPr lang="en-US" sz="1800" dirty="0" smtClean="0"/>
              <a:t>.</a:t>
            </a:r>
            <a:r>
              <a:rPr lang="ru-RU" sz="1800" dirty="0" smtClean="0"/>
              <a:t> 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3870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1)</a:t>
            </a:r>
            <a:r>
              <a:rPr lang="ru-RU" dirty="0" smtClean="0"/>
              <a:t>Рассмотрим наше множество точек</a:t>
            </a:r>
            <a:r>
              <a:rPr lang="en-US" dirty="0" smtClean="0"/>
              <a:t>,</a:t>
            </a:r>
            <a:r>
              <a:rPr lang="ru-RU" dirty="0" smtClean="0"/>
              <a:t>для решения задачи нам нужно посчитать расстояние между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2)</a:t>
            </a:r>
            <a:r>
              <a:rPr lang="ru-RU" dirty="0" smtClean="0"/>
              <a:t>Зная расстояния, нужно для каждой точки рассмотреть всевозможные тройки и проверить какие из этих троек являются равносторонними треугольниками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3)Проверить множество на </a:t>
            </a:r>
            <a:r>
              <a:rPr lang="ru-RU" dirty="0" err="1" smtClean="0"/>
              <a:t>дваждытреугольность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4)Вывести все треугольники.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618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51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41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0270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145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Определение множества на дваждытреугольность</vt:lpstr>
      <vt:lpstr>Этапы решения</vt:lpstr>
      <vt:lpstr>Постановка задачи</vt:lpstr>
      <vt:lpstr>Входные и выходные данные</vt:lpstr>
      <vt:lpstr>Математическая модель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множества на дваждытреугольность</dc:title>
  <dc:creator>Пользователь Windows</dc:creator>
  <cp:lastModifiedBy>Пользователь Windows</cp:lastModifiedBy>
  <cp:revision>8</cp:revision>
  <dcterms:created xsi:type="dcterms:W3CDTF">2021-04-15T06:29:48Z</dcterms:created>
  <dcterms:modified xsi:type="dcterms:W3CDTF">2021-04-15T07:56:50Z</dcterms:modified>
</cp:coreProperties>
</file>