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797675" cy="98742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1532" autoAdjust="0"/>
  </p:normalViewPr>
  <p:slideViewPr>
    <p:cSldViewPr snapToGrid="0">
      <p:cViewPr varScale="1">
        <p:scale>
          <a:sx n="94" d="100"/>
          <a:sy n="94" d="100"/>
        </p:scale>
        <p:origin x="44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03065-E7C1-422E-AB3E-02948DD233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B07D4-6E61-44FC-BCFF-D29C3751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6B00-6205-4BBC-A10C-B6ECCEF3EDA8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64BD-F35B-4C39-BDE4-6FFCC0D82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5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85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81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1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59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64BD-F35B-4C39-BDE4-6FFCC0D8201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3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8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4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2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9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2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5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880F-CD94-428A-9C30-279F40577F59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5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9300" y="1355579"/>
            <a:ext cx="3420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label noise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feature noise</a:t>
            </a:r>
          </a:p>
          <a:p>
            <a:pPr lvl="1"/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feature relevance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relatively small train sets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don’t try to fit the data perfectly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don’t try to use all features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notice how R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on the train set does increase with </a:t>
            </a:r>
            <a:r>
              <a:rPr lang="en-US" i="1" dirty="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47C53-EA2F-3B0D-C56C-45A311817CC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model regularization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21810C6-57AB-7D73-9B59-B2596393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1" y="823433"/>
            <a:ext cx="8064499" cy="5593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DEF55-DA97-799D-2A4C-56ABAB555608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632F26-2C46-EA73-E85B-2DF5CA5CD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47EF08-81E3-097F-C029-6EA59282BEB7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93" y="2892293"/>
            <a:ext cx="3619500" cy="80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6885" y="4791914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regularized cost function</a:t>
            </a:r>
          </a:p>
        </p:txBody>
      </p:sp>
      <p:sp>
        <p:nvSpPr>
          <p:cNvPr id="7" name="Arc 6"/>
          <p:cNvSpPr/>
          <p:nvPr/>
        </p:nvSpPr>
        <p:spPr>
          <a:xfrm rot="8204895">
            <a:off x="2183185" y="4448211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3014488" y="2271002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cost function</a:t>
            </a:r>
          </a:p>
        </p:txBody>
      </p:sp>
      <p:sp>
        <p:nvSpPr>
          <p:cNvPr id="9" name="Arc 8"/>
          <p:cNvSpPr/>
          <p:nvPr/>
        </p:nvSpPr>
        <p:spPr>
          <a:xfrm rot="15883054">
            <a:off x="2368835" y="2377151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21" y="3812972"/>
            <a:ext cx="4524375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53" y="4897062"/>
            <a:ext cx="5200650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901" y="1218155"/>
            <a:ext cx="4686300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21" y="3794478"/>
            <a:ext cx="4762500" cy="904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25E2C0-43C4-F4F0-D8BF-CF0807FB86C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9BC89-25DB-2FED-BF7C-9C0FA7FE404E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E78683-6D11-2EB0-C82C-DE3615420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3C97F-3108-CAB7-D20E-A6AD219F0AC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6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6" y="1243946"/>
            <a:ext cx="4933950" cy="58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4488" y="2271002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cost function</a:t>
            </a:r>
          </a:p>
        </p:txBody>
      </p:sp>
      <p:sp>
        <p:nvSpPr>
          <p:cNvPr id="8" name="Arc 7"/>
          <p:cNvSpPr/>
          <p:nvPr/>
        </p:nvSpPr>
        <p:spPr>
          <a:xfrm rot="15883054">
            <a:off x="2368835" y="2377151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3014488" y="5194389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regularized cost function</a:t>
            </a:r>
          </a:p>
        </p:txBody>
      </p:sp>
      <p:sp>
        <p:nvSpPr>
          <p:cNvPr id="11" name="Arc 10"/>
          <p:cNvSpPr/>
          <p:nvPr/>
        </p:nvSpPr>
        <p:spPr>
          <a:xfrm rot="8204895">
            <a:off x="2380788" y="4850686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873" y="2867430"/>
            <a:ext cx="7772457" cy="1009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027" y="4038053"/>
            <a:ext cx="9263130" cy="995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AAC8A-A24A-385F-FDE1-CA649991668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logistic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3CD2C-B6BD-F055-4E36-2285AF95CB11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35098F-9185-F93B-F349-881B92546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017793-34AA-9DC0-C859-682B05E70FFD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1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5ED2B-F9F3-14E6-3EDC-B3A33FA8950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model regularization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DA48B1C-59DC-931E-E32B-6F1F2DE62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3" y="1079921"/>
            <a:ext cx="5111506" cy="4105664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6DFB82E6-1945-98D9-D995-021BEA886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08" y="1079921"/>
            <a:ext cx="5111506" cy="41056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0B7A31-E7F6-54FF-A816-00E75D49FBB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68AA6F-532D-B896-8AEC-EE4BF5CC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F77449-1E95-B54B-4CA4-7DB7A1C294F2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64" y="1651000"/>
            <a:ext cx="3865257" cy="3971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A086E-1C6C-CABC-C099-FA9F7F1F8CF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C9338A6-5730-717A-4354-BC9746154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1" y="983116"/>
            <a:ext cx="7609409" cy="5277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D639C-196B-7296-34B6-988F1B8E9D74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24325-F016-B255-03B5-03B5410F6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28859-2D2C-89A7-76BE-03844A3C1CC7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757" y="1435219"/>
            <a:ext cx="4266521" cy="404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69F2B5-76E4-E544-9063-3A41B613698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927CD-4603-4AEA-6417-655A51BE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20501"/>
            <a:ext cx="6864350" cy="4416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B5E777-012E-45E0-07D0-A2455417A81A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A45B74-2C86-209D-B4E2-22A86D1B6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0B5BEF-ABBD-739A-C4B9-E2AF4BC4A4B0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3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60" y="1212943"/>
            <a:ext cx="5172075" cy="48863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619812" y="1338729"/>
            <a:ext cx="17931" cy="42672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929718" y="1338729"/>
            <a:ext cx="17931" cy="42672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22326" y="4453308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low complexity</a:t>
            </a:r>
          </a:p>
        </p:txBody>
      </p:sp>
      <p:sp>
        <p:nvSpPr>
          <p:cNvPr id="10" name="Arc 9"/>
          <p:cNvSpPr/>
          <p:nvPr/>
        </p:nvSpPr>
        <p:spPr>
          <a:xfrm rot="17393169">
            <a:off x="7035607" y="4255619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1933177" y="4370537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high complexity</a:t>
            </a:r>
          </a:p>
        </p:txBody>
      </p:sp>
      <p:sp>
        <p:nvSpPr>
          <p:cNvPr id="12" name="Arc 11"/>
          <p:cNvSpPr/>
          <p:nvPr/>
        </p:nvSpPr>
        <p:spPr>
          <a:xfrm rot="7858479">
            <a:off x="3523984" y="4188178"/>
            <a:ext cx="928235" cy="1552723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92156-CC01-FE7A-8727-DB2BFE06537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6884D-378A-9402-5A7C-AE9714764383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0D588-C2C3-D42C-E61F-E267CA026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3B8F5E-EAD4-5E27-4226-121FC3F8715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41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135</Words>
  <Application>Microsoft Office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Sven Degroeve</cp:lastModifiedBy>
  <cp:revision>29</cp:revision>
  <cp:lastPrinted>2017-05-02T12:36:35Z</cp:lastPrinted>
  <dcterms:created xsi:type="dcterms:W3CDTF">2015-04-25T14:42:49Z</dcterms:created>
  <dcterms:modified xsi:type="dcterms:W3CDTF">2023-04-14T14:57:29Z</dcterms:modified>
</cp:coreProperties>
</file>