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31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9" autoAdjust="0"/>
    <p:restoredTop sz="89414" autoAdjust="0"/>
  </p:normalViewPr>
  <p:slideViewPr>
    <p:cSldViewPr snapToGrid="0">
      <p:cViewPr>
        <p:scale>
          <a:sx n="98" d="100"/>
          <a:sy n="98" d="100"/>
        </p:scale>
        <p:origin x="72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240AD-BD80-4F8B-B000-12ED2E045361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C6C0E-0ECE-4351-B024-7C1000C70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3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C6C0E-0ECE-4351-B024-7C1000C70C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7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92A4-7622-4BE0-BABF-14D4AA9D82E3}" type="datetimeFigureOut">
              <a:rPr lang="nl-NL" smtClean="0"/>
              <a:t>8-4-2023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C155-E79D-4129-A052-DDA22B266C0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83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92A4-7622-4BE0-BABF-14D4AA9D82E3}" type="datetimeFigureOut">
              <a:rPr lang="nl-NL" smtClean="0"/>
              <a:t>8-4-2023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C155-E79D-4129-A052-DDA22B266C0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620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92A4-7622-4BE0-BABF-14D4AA9D82E3}" type="datetimeFigureOut">
              <a:rPr lang="nl-NL" smtClean="0"/>
              <a:t>8-4-2023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C155-E79D-4129-A052-DDA22B266C0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15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92A4-7622-4BE0-BABF-14D4AA9D82E3}" type="datetimeFigureOut">
              <a:rPr lang="nl-NL" smtClean="0"/>
              <a:t>8-4-2023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C155-E79D-4129-A052-DDA22B266C0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92A4-7622-4BE0-BABF-14D4AA9D82E3}" type="datetimeFigureOut">
              <a:rPr lang="nl-NL" smtClean="0"/>
              <a:t>8-4-2023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C155-E79D-4129-A052-DDA22B266C0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73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92A4-7622-4BE0-BABF-14D4AA9D82E3}" type="datetimeFigureOut">
              <a:rPr lang="nl-NL" smtClean="0"/>
              <a:t>8-4-2023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C155-E79D-4129-A052-DDA22B266C0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850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92A4-7622-4BE0-BABF-14D4AA9D82E3}" type="datetimeFigureOut">
              <a:rPr lang="nl-NL" smtClean="0"/>
              <a:t>8-4-2023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C155-E79D-4129-A052-DDA22B266C0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848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92A4-7622-4BE0-BABF-14D4AA9D82E3}" type="datetimeFigureOut">
              <a:rPr lang="nl-NL" smtClean="0"/>
              <a:t>8-4-2023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C155-E79D-4129-A052-DDA22B266C0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946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69439-475C-4993-DEA7-CC80384A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92A4-7622-4BE0-BABF-14D4AA9D82E3}" type="datetimeFigureOut">
              <a:rPr lang="nl-NL" smtClean="0"/>
              <a:t>13-4-2023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5D7B6-963A-2011-010D-F5999478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71825-E8C7-477E-9CDD-414D2E3D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C155-E79D-4129-A052-DDA22B266C0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691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92A4-7622-4BE0-BABF-14D4AA9D82E3}" type="datetimeFigureOut">
              <a:rPr lang="nl-NL" smtClean="0"/>
              <a:t>8-4-2023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C155-E79D-4129-A052-DDA22B266C0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812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92A4-7622-4BE0-BABF-14D4AA9D82E3}" type="datetimeFigureOut">
              <a:rPr lang="nl-NL" smtClean="0"/>
              <a:t>8-4-2023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C155-E79D-4129-A052-DDA22B266C0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438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92A4-7622-4BE0-BABF-14D4AA9D82E3}" type="datetimeFigureOut">
              <a:rPr lang="nl-NL" smtClean="0"/>
              <a:t>8-4-2023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8C155-E79D-4129-A052-DDA22B266C0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830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D1421D-CB26-FA2E-77A0-9F4C80E78297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34757B-FECE-2540-9EEA-09E94E4A35E1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6DEB9E0-28A8-200C-7A80-FB10D3D4D99E}"/>
              </a:ext>
            </a:extLst>
          </p:cNvPr>
          <p:cNvSpPr txBox="1"/>
          <p:nvPr/>
        </p:nvSpPr>
        <p:spPr>
          <a:xfrm>
            <a:off x="4811707" y="364587"/>
            <a:ext cx="7022739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       deep generative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D98ED-DB45-5D07-EAC7-4880038649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81" r="12340"/>
          <a:stretch/>
        </p:blipFill>
        <p:spPr>
          <a:xfrm>
            <a:off x="1" y="10"/>
            <a:ext cx="4657344" cy="6550213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B208D2-0A90-20A2-F228-9442DB77E835}"/>
              </a:ext>
            </a:extLst>
          </p:cNvPr>
          <p:cNvSpPr txBox="1"/>
          <p:nvPr/>
        </p:nvSpPr>
        <p:spPr>
          <a:xfrm>
            <a:off x="66041" y="6236869"/>
            <a:ext cx="245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err="1">
                <a:solidFill>
                  <a:schemeClr val="bg1"/>
                </a:solidFill>
              </a:rPr>
              <a:t>midjourney</a:t>
            </a:r>
            <a:r>
              <a:rPr lang="en-GB" sz="1400" dirty="0">
                <a:solidFill>
                  <a:schemeClr val="bg1"/>
                </a:solidFill>
              </a:rPr>
              <a:t> bot (2023)</a:t>
            </a:r>
            <a:endParaRPr lang="LID4096" sz="1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4611BD-9BE2-F0D2-838E-B3275A32A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0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15653</TotalTime>
  <Words>19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sven.degroeve@gmail.com</dc:creator>
  <cp:lastModifiedBy>Sven Degroeve</cp:lastModifiedBy>
  <cp:revision>378</cp:revision>
  <dcterms:created xsi:type="dcterms:W3CDTF">2019-05-05T14:36:16Z</dcterms:created>
  <dcterms:modified xsi:type="dcterms:W3CDTF">2023-04-16T12:35:51Z</dcterms:modified>
</cp:coreProperties>
</file>