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519471-7E91-42C3-928C-8272FC6F052C}">
  <a:tblStyle styleId="{0B519471-7E91-42C3-928C-8272FC6F05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{0B519471-7E91-42C3-928C-8272FC6F052C}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