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7E54FE-A77F-4870-8DB4-19B6380FF287}">
  <a:tblStyle styleId="{967E54FE-A77F-4870-8DB4-19B6380FF2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{967E54FE-A77F-4870-8DB4-19B6380FF287}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{967E54FE-A77F-4870-8DB4-19B6380FF287}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{967E54FE-A77F-4870-8DB4-19B6380FF287}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{967E54FE-A77F-4870-8DB4-19B6380FF287}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{967E54FE-A77F-4870-8DB4-19B6380FF287}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{967E54FE-A77F-4870-8DB4-19B6380FF287}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