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4" r:id="rId9"/>
    <p:sldId id="267" r:id="rId10"/>
    <p:sldId id="257" r:id="rId11"/>
    <p:sldId id="260" r:id="rId12"/>
    <p:sldId id="265" r:id="rId13"/>
    <p:sldId id="263" r:id="rId14"/>
    <p:sldId id="266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" y="9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B1CB-3BB8-4AFE-9FF6-86E7D667D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CDC1CD-1ACF-4B79-9F2B-5C777BAA3B2F}">
      <dgm:prSet/>
      <dgm:spPr/>
      <dgm:t>
        <a:bodyPr/>
        <a:lstStyle/>
        <a:p>
          <a:r>
            <a:rPr lang="it-IT"/>
            <a:t>È</a:t>
          </a:r>
          <a:r>
            <a:rPr lang="it-IT" b="0" i="0"/>
            <a:t> una soluzione CIAM (Customer Identity Access Management);</a:t>
          </a:r>
          <a:endParaRPr lang="it-IT"/>
        </a:p>
      </dgm:t>
    </dgm:pt>
    <dgm:pt modelId="{4BC43EF5-4F63-4080-AB78-ED1E902D088A}" type="parTrans" cxnId="{896551F7-A65D-4A20-93A4-BC3EC951ADED}">
      <dgm:prSet/>
      <dgm:spPr/>
      <dgm:t>
        <a:bodyPr/>
        <a:lstStyle/>
        <a:p>
          <a:endParaRPr lang="it-IT"/>
        </a:p>
      </dgm:t>
    </dgm:pt>
    <dgm:pt modelId="{D673A44A-97FD-497D-ADC2-B65C6DC727B8}" type="sibTrans" cxnId="{896551F7-A65D-4A20-93A4-BC3EC951ADED}">
      <dgm:prSet/>
      <dgm:spPr/>
      <dgm:t>
        <a:bodyPr/>
        <a:lstStyle/>
        <a:p>
          <a:endParaRPr lang="it-IT"/>
        </a:p>
      </dgm:t>
    </dgm:pt>
    <dgm:pt modelId="{690C0D45-08DE-4F26-8730-AA5825E9F6BB}">
      <dgm:prSet/>
      <dgm:spPr/>
      <dgm:t>
        <a:bodyPr/>
        <a:lstStyle/>
        <a:p>
          <a:r>
            <a:rPr lang="en-GB"/>
            <a:t>Offre gli stessi servizi di Azure AD ma per scopi diversi;</a:t>
          </a:r>
          <a:endParaRPr lang="it-IT"/>
        </a:p>
      </dgm:t>
    </dgm:pt>
    <dgm:pt modelId="{9AEBEBCF-01FF-4BAF-9A4D-995D5F65E0BE}" type="parTrans" cxnId="{E1729C36-0760-45CD-B9DB-BF0799AE2E12}">
      <dgm:prSet/>
      <dgm:spPr/>
      <dgm:t>
        <a:bodyPr/>
        <a:lstStyle/>
        <a:p>
          <a:endParaRPr lang="it-IT"/>
        </a:p>
      </dgm:t>
    </dgm:pt>
    <dgm:pt modelId="{C75BF81C-9E68-49C9-9B9C-CB42187F22B5}" type="sibTrans" cxnId="{E1729C36-0760-45CD-B9DB-BF0799AE2E12}">
      <dgm:prSet/>
      <dgm:spPr/>
      <dgm:t>
        <a:bodyPr/>
        <a:lstStyle/>
        <a:p>
          <a:endParaRPr lang="it-IT"/>
        </a:p>
      </dgm:t>
    </dgm:pt>
    <dgm:pt modelId="{E417D54A-2A91-43BF-8258-7627513264EA}">
      <dgm:prSet/>
      <dgm:spPr/>
      <dgm:t>
        <a:bodyPr/>
        <a:lstStyle/>
        <a:p>
          <a:r>
            <a:rPr lang="it-IT" b="0" i="0"/>
            <a:t>Supporta milioni di utenti e miliardi di autenticazioni al giorno;</a:t>
          </a:r>
          <a:endParaRPr lang="it-IT"/>
        </a:p>
      </dgm:t>
    </dgm:pt>
    <dgm:pt modelId="{628E5390-3EDF-4BC8-819C-DE804D226356}" type="parTrans" cxnId="{F9E36A5A-8498-42B3-B28A-A4308D5EB8D5}">
      <dgm:prSet/>
      <dgm:spPr/>
      <dgm:t>
        <a:bodyPr/>
        <a:lstStyle/>
        <a:p>
          <a:endParaRPr lang="it-IT"/>
        </a:p>
      </dgm:t>
    </dgm:pt>
    <dgm:pt modelId="{2C096322-CF10-4586-852D-F345F50B60E1}" type="sibTrans" cxnId="{F9E36A5A-8498-42B3-B28A-A4308D5EB8D5}">
      <dgm:prSet/>
      <dgm:spPr/>
      <dgm:t>
        <a:bodyPr/>
        <a:lstStyle/>
        <a:p>
          <a:endParaRPr lang="it-IT"/>
        </a:p>
      </dgm:t>
    </dgm:pt>
    <dgm:pt modelId="{5A9E0187-433F-4F44-8D12-9184C8A2C646}">
      <dgm:prSet/>
      <dgm:spPr/>
      <dgm:t>
        <a:bodyPr/>
        <a:lstStyle/>
        <a:p>
          <a:r>
            <a:rPr lang="it-IT" b="0" i="0"/>
            <a:t>Gestisce per nostro conto gli aspetti di scalabilità e sicurezza</a:t>
          </a:r>
          <a:endParaRPr lang="it-IT"/>
        </a:p>
      </dgm:t>
    </dgm:pt>
    <dgm:pt modelId="{22464D6C-A603-4B1D-AEF0-ADA5945F0F93}" type="parTrans" cxnId="{7E5C4857-75DA-4BC7-809B-9D0ACCFAE22C}">
      <dgm:prSet/>
      <dgm:spPr/>
      <dgm:t>
        <a:bodyPr/>
        <a:lstStyle/>
        <a:p>
          <a:endParaRPr lang="it-IT"/>
        </a:p>
      </dgm:t>
    </dgm:pt>
    <dgm:pt modelId="{C5EC4F72-7414-4157-BCEF-0F8957A2D336}" type="sibTrans" cxnId="{7E5C4857-75DA-4BC7-809B-9D0ACCFAE22C}">
      <dgm:prSet/>
      <dgm:spPr/>
      <dgm:t>
        <a:bodyPr/>
        <a:lstStyle/>
        <a:p>
          <a:endParaRPr lang="it-IT"/>
        </a:p>
      </dgm:t>
    </dgm:pt>
    <dgm:pt modelId="{C00DD347-FFCB-480C-A5F1-D14D347FACA2}" type="pres">
      <dgm:prSet presAssocID="{C5DDB1CB-3BB8-4AFE-9FF6-86E7D667DEBB}" presName="linear" presStyleCnt="0">
        <dgm:presLayoutVars>
          <dgm:animLvl val="lvl"/>
          <dgm:resizeHandles val="exact"/>
        </dgm:presLayoutVars>
      </dgm:prSet>
      <dgm:spPr/>
    </dgm:pt>
    <dgm:pt modelId="{9D3E5C6F-8D67-447B-8FF0-8AC5EC84309D}" type="pres">
      <dgm:prSet presAssocID="{F3CDC1CD-1ACF-4B79-9F2B-5C777BAA3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AA073-7BE6-438E-ACA8-33F9E5D09200}" type="pres">
      <dgm:prSet presAssocID="{D673A44A-97FD-497D-ADC2-B65C6DC727B8}" presName="spacer" presStyleCnt="0"/>
      <dgm:spPr/>
    </dgm:pt>
    <dgm:pt modelId="{F5762765-9A6A-4E87-A3CB-8BDA9E91D498}" type="pres">
      <dgm:prSet presAssocID="{690C0D45-08DE-4F26-8730-AA5825E9F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6BA12-973E-4615-9CEB-F7B3170D852A}" type="pres">
      <dgm:prSet presAssocID="{C75BF81C-9E68-49C9-9B9C-CB42187F22B5}" presName="spacer" presStyleCnt="0"/>
      <dgm:spPr/>
    </dgm:pt>
    <dgm:pt modelId="{42E4D0D0-FEF6-421B-87B9-67BFEF9A64D7}" type="pres">
      <dgm:prSet presAssocID="{E417D54A-2A91-43BF-8258-762751326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3698A0-B91D-4C73-AB55-871E3410CC37}" type="pres">
      <dgm:prSet presAssocID="{2C096322-CF10-4586-852D-F345F50B60E1}" presName="spacer" presStyleCnt="0"/>
      <dgm:spPr/>
    </dgm:pt>
    <dgm:pt modelId="{8A5C575A-C908-428F-AB49-8B3B4EB62340}" type="pres">
      <dgm:prSet presAssocID="{5A9E0187-433F-4F44-8D12-9184C8A2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F4CD05-B114-40E3-A10B-F364165E71FD}" type="presOf" srcId="{C5DDB1CB-3BB8-4AFE-9FF6-86E7D667DEBB}" destId="{C00DD347-FFCB-480C-A5F1-D14D347FACA2}" srcOrd="0" destOrd="0" presId="urn:microsoft.com/office/officeart/2005/8/layout/vList2"/>
    <dgm:cxn modelId="{C251E314-5DC1-4510-8113-77DEE3F8DE87}" type="presOf" srcId="{E417D54A-2A91-43BF-8258-7627513264EA}" destId="{42E4D0D0-FEF6-421B-87B9-67BFEF9A64D7}" srcOrd="0" destOrd="0" presId="urn:microsoft.com/office/officeart/2005/8/layout/vList2"/>
    <dgm:cxn modelId="{E1729C36-0760-45CD-B9DB-BF0799AE2E12}" srcId="{C5DDB1CB-3BB8-4AFE-9FF6-86E7D667DEBB}" destId="{690C0D45-08DE-4F26-8730-AA5825E9F6BB}" srcOrd="1" destOrd="0" parTransId="{9AEBEBCF-01FF-4BAF-9A4D-995D5F65E0BE}" sibTransId="{C75BF81C-9E68-49C9-9B9C-CB42187F22B5}"/>
    <dgm:cxn modelId="{7E5C4857-75DA-4BC7-809B-9D0ACCFAE22C}" srcId="{C5DDB1CB-3BB8-4AFE-9FF6-86E7D667DEBB}" destId="{5A9E0187-433F-4F44-8D12-9184C8A2C646}" srcOrd="3" destOrd="0" parTransId="{22464D6C-A603-4B1D-AEF0-ADA5945F0F93}" sibTransId="{C5EC4F72-7414-4157-BCEF-0F8957A2D336}"/>
    <dgm:cxn modelId="{F9E36A5A-8498-42B3-B28A-A4308D5EB8D5}" srcId="{C5DDB1CB-3BB8-4AFE-9FF6-86E7D667DEBB}" destId="{E417D54A-2A91-43BF-8258-7627513264EA}" srcOrd="2" destOrd="0" parTransId="{628E5390-3EDF-4BC8-819C-DE804D226356}" sibTransId="{2C096322-CF10-4586-852D-F345F50B60E1}"/>
    <dgm:cxn modelId="{972C8195-CA6B-45A5-844C-134BD84939CE}" type="presOf" srcId="{5A9E0187-433F-4F44-8D12-9184C8A2C646}" destId="{8A5C575A-C908-428F-AB49-8B3B4EB62340}" srcOrd="0" destOrd="0" presId="urn:microsoft.com/office/officeart/2005/8/layout/vList2"/>
    <dgm:cxn modelId="{42EF3CD6-D76D-4770-8DB2-2A16AFFB4A79}" type="presOf" srcId="{F3CDC1CD-1ACF-4B79-9F2B-5C777BAA3B2F}" destId="{9D3E5C6F-8D67-447B-8FF0-8AC5EC84309D}" srcOrd="0" destOrd="0" presId="urn:microsoft.com/office/officeart/2005/8/layout/vList2"/>
    <dgm:cxn modelId="{08AACDE5-D66C-4CD1-8360-57A0C702D7C1}" type="presOf" srcId="{690C0D45-08DE-4F26-8730-AA5825E9F6BB}" destId="{F5762765-9A6A-4E87-A3CB-8BDA9E91D498}" srcOrd="0" destOrd="0" presId="urn:microsoft.com/office/officeart/2005/8/layout/vList2"/>
    <dgm:cxn modelId="{896551F7-A65D-4A20-93A4-BC3EC951ADED}" srcId="{C5DDB1CB-3BB8-4AFE-9FF6-86E7D667DEBB}" destId="{F3CDC1CD-1ACF-4B79-9F2B-5C777BAA3B2F}" srcOrd="0" destOrd="0" parTransId="{4BC43EF5-4F63-4080-AB78-ED1E902D088A}" sibTransId="{D673A44A-97FD-497D-ADC2-B65C6DC727B8}"/>
    <dgm:cxn modelId="{FF27D70E-601C-4EDD-B7F6-DC312D6632D0}" type="presParOf" srcId="{C00DD347-FFCB-480C-A5F1-D14D347FACA2}" destId="{9D3E5C6F-8D67-447B-8FF0-8AC5EC84309D}" srcOrd="0" destOrd="0" presId="urn:microsoft.com/office/officeart/2005/8/layout/vList2"/>
    <dgm:cxn modelId="{DAFE07F8-D419-4B6C-A773-90D957CC4983}" type="presParOf" srcId="{C00DD347-FFCB-480C-A5F1-D14D347FACA2}" destId="{4E2AA073-7BE6-438E-ACA8-33F9E5D09200}" srcOrd="1" destOrd="0" presId="urn:microsoft.com/office/officeart/2005/8/layout/vList2"/>
    <dgm:cxn modelId="{1C6341EC-6FEA-4FDD-8AF8-6ECE544AD01F}" type="presParOf" srcId="{C00DD347-FFCB-480C-A5F1-D14D347FACA2}" destId="{F5762765-9A6A-4E87-A3CB-8BDA9E91D498}" srcOrd="2" destOrd="0" presId="urn:microsoft.com/office/officeart/2005/8/layout/vList2"/>
    <dgm:cxn modelId="{E9B4A1C1-8C90-4052-A16F-279FA3B505C6}" type="presParOf" srcId="{C00DD347-FFCB-480C-A5F1-D14D347FACA2}" destId="{5F96BA12-973E-4615-9CEB-F7B3170D852A}" srcOrd="3" destOrd="0" presId="urn:microsoft.com/office/officeart/2005/8/layout/vList2"/>
    <dgm:cxn modelId="{C6AC1220-E78E-4E67-A59C-FB0920A3F945}" type="presParOf" srcId="{C00DD347-FFCB-480C-A5F1-D14D347FACA2}" destId="{42E4D0D0-FEF6-421B-87B9-67BFEF9A64D7}" srcOrd="4" destOrd="0" presId="urn:microsoft.com/office/officeart/2005/8/layout/vList2"/>
    <dgm:cxn modelId="{5547803E-84BF-42EF-A2B4-A95506952F73}" type="presParOf" srcId="{C00DD347-FFCB-480C-A5F1-D14D347FACA2}" destId="{523698A0-B91D-4C73-AB55-871E3410CC37}" srcOrd="5" destOrd="0" presId="urn:microsoft.com/office/officeart/2005/8/layout/vList2"/>
    <dgm:cxn modelId="{1C34936D-6156-451E-BC75-3FAA27FA5EF8}" type="presParOf" srcId="{C00DD347-FFCB-480C-A5F1-D14D347FACA2}" destId="{8A5C575A-C908-428F-AB49-8B3B4EB623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84A5-30F8-461D-9577-5358038DB9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F369C1-02B1-4D53-8884-9D28D9388CF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64368EA9-B1B3-42B2-9B31-E583F542C8A7}" type="parTrans" cxnId="{38649F73-B44A-4B62-B739-2E0BA0BB6732}">
      <dgm:prSet/>
      <dgm:spPr/>
      <dgm:t>
        <a:bodyPr/>
        <a:lstStyle/>
        <a:p>
          <a:endParaRPr lang="it-IT"/>
        </a:p>
      </dgm:t>
    </dgm:pt>
    <dgm:pt modelId="{A5B1DED6-2027-4E6F-BBBC-E3D9546C8501}" type="sibTrans" cxnId="{38649F73-B44A-4B62-B739-2E0BA0BB6732}">
      <dgm:prSet/>
      <dgm:spPr/>
      <dgm:t>
        <a:bodyPr/>
        <a:lstStyle/>
        <a:p>
          <a:endParaRPr lang="it-IT"/>
        </a:p>
      </dgm:t>
    </dgm:pt>
    <dgm:pt modelId="{7FE69EBB-EA7B-4221-8446-9B9394E46CB1}">
      <dgm:prSet/>
      <dgm:spPr/>
      <dgm:t>
        <a:bodyPr/>
        <a:lstStyle/>
        <a:p>
          <a:r>
            <a:rPr lang="it-IT"/>
            <a:t>OAuth2 è per l’autorizzazione rispondendo alla domanda: QUALI PERMESSI HAI?</a:t>
          </a:r>
          <a:br>
            <a:rPr lang="it-IT"/>
          </a:br>
          <a:endParaRPr lang="it-IT"/>
        </a:p>
      </dgm:t>
    </dgm:pt>
    <dgm:pt modelId="{A910042D-960F-44A7-B4D9-6AEA4654A621}" type="parTrans" cxnId="{FFDACE6D-8309-4507-8731-4DEBDE548913}">
      <dgm:prSet/>
      <dgm:spPr/>
      <dgm:t>
        <a:bodyPr/>
        <a:lstStyle/>
        <a:p>
          <a:endParaRPr lang="it-IT"/>
        </a:p>
      </dgm:t>
    </dgm:pt>
    <dgm:pt modelId="{73F0AE3E-1B33-4197-967A-24D53F2C12AA}" type="sibTrans" cxnId="{FFDACE6D-8309-4507-8731-4DEBDE548913}">
      <dgm:prSet/>
      <dgm:spPr/>
      <dgm:t>
        <a:bodyPr/>
        <a:lstStyle/>
        <a:p>
          <a:endParaRPr lang="it-IT"/>
        </a:p>
      </dgm:t>
    </dgm:pt>
    <dgm:pt modelId="{21FFD526-BA14-4D9A-8495-E2E24418CE1A}" type="pres">
      <dgm:prSet presAssocID="{84C784A5-30F8-461D-9577-5358038DB99C}" presName="Name0" presStyleCnt="0">
        <dgm:presLayoutVars>
          <dgm:dir/>
          <dgm:animLvl val="lvl"/>
          <dgm:resizeHandles val="exact"/>
        </dgm:presLayoutVars>
      </dgm:prSet>
      <dgm:spPr/>
    </dgm:pt>
    <dgm:pt modelId="{A12E78BD-5D58-462E-9BBA-3C7187D7F13F}" type="pres">
      <dgm:prSet presAssocID="{76F369C1-02B1-4D53-8884-9D28D9388CF3}" presName="composite" presStyleCnt="0"/>
      <dgm:spPr/>
    </dgm:pt>
    <dgm:pt modelId="{9AF342B0-8D4D-41F3-A542-81B650322FB0}" type="pres">
      <dgm:prSet presAssocID="{76F369C1-02B1-4D53-8884-9D28D9388C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893074-A7D8-4755-9247-72FB07CD5118}" type="pres">
      <dgm:prSet presAssocID="{76F369C1-02B1-4D53-8884-9D28D9388CF3}" presName="desTx" presStyleLbl="alignAccFollowNode1" presStyleIdx="0" presStyleCnt="2">
        <dgm:presLayoutVars>
          <dgm:bulletEnabled val="1"/>
        </dgm:presLayoutVars>
      </dgm:prSet>
      <dgm:spPr/>
    </dgm:pt>
    <dgm:pt modelId="{BDE13A93-8C8B-482C-B081-0B757C54DD10}" type="pres">
      <dgm:prSet presAssocID="{A5B1DED6-2027-4E6F-BBBC-E3D9546C8501}" presName="space" presStyleCnt="0"/>
      <dgm:spPr/>
    </dgm:pt>
    <dgm:pt modelId="{B7388AA9-63EB-43F3-A9E4-497725C016FD}" type="pres">
      <dgm:prSet presAssocID="{7FE69EBB-EA7B-4221-8446-9B9394E46CB1}" presName="composite" presStyleCnt="0"/>
      <dgm:spPr/>
    </dgm:pt>
    <dgm:pt modelId="{BC303915-9DBD-4C6D-A0E0-137651005748}" type="pres">
      <dgm:prSet presAssocID="{7FE69EBB-EA7B-4221-8446-9B9394E46C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6052E-4C33-4B15-B041-BECCB41680F3}" type="pres">
      <dgm:prSet presAssocID="{7FE69EBB-EA7B-4221-8446-9B9394E46C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AC02D-43AD-4A55-A101-6E9972CC50F6}" type="presOf" srcId="{7FE69EBB-EA7B-4221-8446-9B9394E46CB1}" destId="{BC303915-9DBD-4C6D-A0E0-137651005748}" srcOrd="0" destOrd="0" presId="urn:microsoft.com/office/officeart/2005/8/layout/hList1"/>
    <dgm:cxn modelId="{FFDACE6D-8309-4507-8731-4DEBDE548913}" srcId="{84C784A5-30F8-461D-9577-5358038DB99C}" destId="{7FE69EBB-EA7B-4221-8446-9B9394E46CB1}" srcOrd="1" destOrd="0" parTransId="{A910042D-960F-44A7-B4D9-6AEA4654A621}" sibTransId="{73F0AE3E-1B33-4197-967A-24D53F2C12AA}"/>
    <dgm:cxn modelId="{38649F73-B44A-4B62-B739-2E0BA0BB6732}" srcId="{84C784A5-30F8-461D-9577-5358038DB99C}" destId="{76F369C1-02B1-4D53-8884-9D28D9388CF3}" srcOrd="0" destOrd="0" parTransId="{64368EA9-B1B3-42B2-9B31-E583F542C8A7}" sibTransId="{A5B1DED6-2027-4E6F-BBBC-E3D9546C8501}"/>
    <dgm:cxn modelId="{841F498A-AD64-496C-A562-51A8750EF017}" type="presOf" srcId="{84C784A5-30F8-461D-9577-5358038DB99C}" destId="{21FFD526-BA14-4D9A-8495-E2E24418CE1A}" srcOrd="0" destOrd="0" presId="urn:microsoft.com/office/officeart/2005/8/layout/hList1"/>
    <dgm:cxn modelId="{F470E8E7-DD50-42C0-A58D-9539A4A7B37E}" type="presOf" srcId="{76F369C1-02B1-4D53-8884-9D28D9388CF3}" destId="{9AF342B0-8D4D-41F3-A542-81B650322FB0}" srcOrd="0" destOrd="0" presId="urn:microsoft.com/office/officeart/2005/8/layout/hList1"/>
    <dgm:cxn modelId="{9A4ADE08-20ED-42F5-9F4E-BC661452B19C}" type="presParOf" srcId="{21FFD526-BA14-4D9A-8495-E2E24418CE1A}" destId="{A12E78BD-5D58-462E-9BBA-3C7187D7F13F}" srcOrd="0" destOrd="0" presId="urn:microsoft.com/office/officeart/2005/8/layout/hList1"/>
    <dgm:cxn modelId="{EDC32623-EA9E-4069-96F5-7B3761089FD2}" type="presParOf" srcId="{A12E78BD-5D58-462E-9BBA-3C7187D7F13F}" destId="{9AF342B0-8D4D-41F3-A542-81B650322FB0}" srcOrd="0" destOrd="0" presId="urn:microsoft.com/office/officeart/2005/8/layout/hList1"/>
    <dgm:cxn modelId="{F58CE4B0-FC99-411D-B6CB-B1908EA29FEE}" type="presParOf" srcId="{A12E78BD-5D58-462E-9BBA-3C7187D7F13F}" destId="{35893074-A7D8-4755-9247-72FB07CD5118}" srcOrd="1" destOrd="0" presId="urn:microsoft.com/office/officeart/2005/8/layout/hList1"/>
    <dgm:cxn modelId="{5A70EADF-7436-465A-8778-7BA86CEF9A5C}" type="presParOf" srcId="{21FFD526-BA14-4D9A-8495-E2E24418CE1A}" destId="{BDE13A93-8C8B-482C-B081-0B757C54DD10}" srcOrd="1" destOrd="0" presId="urn:microsoft.com/office/officeart/2005/8/layout/hList1"/>
    <dgm:cxn modelId="{A8C0D87A-BCA4-410E-8B91-40D79A5F7863}" type="presParOf" srcId="{21FFD526-BA14-4D9A-8495-E2E24418CE1A}" destId="{B7388AA9-63EB-43F3-A9E4-497725C016FD}" srcOrd="2" destOrd="0" presId="urn:microsoft.com/office/officeart/2005/8/layout/hList1"/>
    <dgm:cxn modelId="{7CEC48BE-6E1C-4121-BDCC-E930EAE357AA}" type="presParOf" srcId="{B7388AA9-63EB-43F3-A9E4-497725C016FD}" destId="{BC303915-9DBD-4C6D-A0E0-137651005748}" srcOrd="0" destOrd="0" presId="urn:microsoft.com/office/officeart/2005/8/layout/hList1"/>
    <dgm:cxn modelId="{08CD1B53-AA21-4461-8FE7-6C3C3E6F8CAC}" type="presParOf" srcId="{B7388AA9-63EB-43F3-A9E4-497725C016FD}" destId="{5A16052E-4C33-4B15-B041-BECCB4168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F9908-F0EE-4BBC-9EB2-4E3EBEBB5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5A202-2BEA-4D66-B577-03A527EC1063}">
      <dgm:prSet/>
      <dgm:spPr/>
      <dgm:t>
        <a:bodyPr/>
        <a:lstStyle/>
        <a:p>
          <a:r>
            <a:rPr lang="it-IT" dirty="0"/>
            <a:t>1 - Configurazione </a:t>
          </a:r>
          <a:r>
            <a:rPr lang="it-IT" dirty="0" err="1"/>
            <a:t>Tenant</a:t>
          </a:r>
          <a:r>
            <a:rPr lang="it-IT" dirty="0"/>
            <a:t> B2C</a:t>
          </a:r>
        </a:p>
      </dgm:t>
    </dgm:pt>
    <dgm:pt modelId="{62CADC80-274A-48A4-A03B-08021078705F}" type="parTrans" cxnId="{CEA1E9ED-7C5D-4056-B624-318A5D651D1E}">
      <dgm:prSet/>
      <dgm:spPr/>
      <dgm:t>
        <a:bodyPr/>
        <a:lstStyle/>
        <a:p>
          <a:endParaRPr lang="it-IT"/>
        </a:p>
      </dgm:t>
    </dgm:pt>
    <dgm:pt modelId="{3F4D2B48-F49F-4261-BB8E-80508252D454}" type="sibTrans" cxnId="{CEA1E9ED-7C5D-4056-B624-318A5D651D1E}">
      <dgm:prSet/>
      <dgm:spPr/>
      <dgm:t>
        <a:bodyPr/>
        <a:lstStyle/>
        <a:p>
          <a:endParaRPr lang="it-IT"/>
        </a:p>
      </dgm:t>
    </dgm:pt>
    <dgm:pt modelId="{0B4ED056-0615-4A90-962C-C01EDF766997}">
      <dgm:prSet/>
      <dgm:spPr/>
      <dgm:t>
        <a:bodyPr/>
        <a:lstStyle/>
        <a:p>
          <a:r>
            <a:rPr lang="it-IT" dirty="0"/>
            <a:t>2 - Configurazione Azure </a:t>
          </a:r>
          <a:r>
            <a:rPr lang="it-IT" dirty="0" err="1"/>
            <a:t>Function</a:t>
          </a:r>
          <a:endParaRPr lang="it-IT" dirty="0"/>
        </a:p>
      </dgm:t>
    </dgm:pt>
    <dgm:pt modelId="{5CCDBFCA-EC18-4F5B-AEAA-16F0EDDB1AB1}" type="parTrans" cxnId="{EE23A108-817B-4A1E-9B31-1F6B18F031B8}">
      <dgm:prSet/>
      <dgm:spPr/>
      <dgm:t>
        <a:bodyPr/>
        <a:lstStyle/>
        <a:p>
          <a:endParaRPr lang="it-IT"/>
        </a:p>
      </dgm:t>
    </dgm:pt>
    <dgm:pt modelId="{AE0730A2-186C-4A97-A199-0D50A531B79D}" type="sibTrans" cxnId="{EE23A108-817B-4A1E-9B31-1F6B18F031B8}">
      <dgm:prSet/>
      <dgm:spPr/>
      <dgm:t>
        <a:bodyPr/>
        <a:lstStyle/>
        <a:p>
          <a:endParaRPr lang="it-IT"/>
        </a:p>
      </dgm:t>
    </dgm:pt>
    <dgm:pt modelId="{9ED477C9-1E2B-4E25-8287-FCDDDCBD01D2}">
      <dgm:prSet/>
      <dgm:spPr/>
      <dgm:t>
        <a:bodyPr/>
        <a:lstStyle/>
        <a:p>
          <a:r>
            <a:rPr lang="it-IT" dirty="0"/>
            <a:t>3 - Test di controllo</a:t>
          </a:r>
        </a:p>
      </dgm:t>
    </dgm:pt>
    <dgm:pt modelId="{7FA53BFC-10EE-483D-835B-7AD139FDD3CD}" type="parTrans" cxnId="{777DE9EF-4C35-48C4-987D-EA681303A9E8}">
      <dgm:prSet/>
      <dgm:spPr/>
      <dgm:t>
        <a:bodyPr/>
        <a:lstStyle/>
        <a:p>
          <a:endParaRPr lang="it-IT"/>
        </a:p>
      </dgm:t>
    </dgm:pt>
    <dgm:pt modelId="{B206FEA3-6906-4A94-B544-13F71D8DD066}" type="sibTrans" cxnId="{777DE9EF-4C35-48C4-987D-EA681303A9E8}">
      <dgm:prSet/>
      <dgm:spPr/>
      <dgm:t>
        <a:bodyPr/>
        <a:lstStyle/>
        <a:p>
          <a:endParaRPr lang="it-IT"/>
        </a:p>
      </dgm:t>
    </dgm:pt>
    <dgm:pt modelId="{7884B0BC-B6C1-4EB9-9F5B-3CBEAC844B3A}">
      <dgm:prSet/>
      <dgm:spPr/>
      <dgm:t>
        <a:bodyPr/>
        <a:lstStyle/>
        <a:p>
          <a:r>
            <a:rPr lang="it-IT" dirty="0"/>
            <a:t>4 - Configurazione React + </a:t>
          </a:r>
          <a:r>
            <a:rPr lang="it-IT" dirty="0" err="1"/>
            <a:t>msal</a:t>
          </a:r>
          <a:endParaRPr lang="it-IT" dirty="0"/>
        </a:p>
      </dgm:t>
    </dgm:pt>
    <dgm:pt modelId="{3092DA83-85DD-4735-A4CC-78C4FA21C599}" type="parTrans" cxnId="{CFA8D0E0-C8EE-4498-ADAB-7349DE434505}">
      <dgm:prSet/>
      <dgm:spPr/>
      <dgm:t>
        <a:bodyPr/>
        <a:lstStyle/>
        <a:p>
          <a:endParaRPr lang="it-IT"/>
        </a:p>
      </dgm:t>
    </dgm:pt>
    <dgm:pt modelId="{A0EAA57C-BD68-4664-AB39-757AEC36B2D2}" type="sibTrans" cxnId="{CFA8D0E0-C8EE-4498-ADAB-7349DE434505}">
      <dgm:prSet/>
      <dgm:spPr/>
      <dgm:t>
        <a:bodyPr/>
        <a:lstStyle/>
        <a:p>
          <a:endParaRPr lang="it-IT"/>
        </a:p>
      </dgm:t>
    </dgm:pt>
    <dgm:pt modelId="{D25BCBEF-77F3-4935-AF78-440D4948EE63}">
      <dgm:prSet/>
      <dgm:spPr/>
      <dgm:t>
        <a:bodyPr/>
        <a:lstStyle/>
        <a:p>
          <a:r>
            <a:rPr lang="it-IT" dirty="0"/>
            <a:t>5 - Debug applicazione</a:t>
          </a:r>
        </a:p>
      </dgm:t>
    </dgm:pt>
    <dgm:pt modelId="{FA15C474-B7A1-4C3A-B2F3-DA4087585F60}" type="parTrans" cxnId="{E11E2ED6-247A-4383-BA8A-A42739CAE40D}">
      <dgm:prSet/>
      <dgm:spPr/>
      <dgm:t>
        <a:bodyPr/>
        <a:lstStyle/>
        <a:p>
          <a:endParaRPr lang="it-IT"/>
        </a:p>
      </dgm:t>
    </dgm:pt>
    <dgm:pt modelId="{0816A520-9FC2-41DC-970C-4E4E75E3FEF5}" type="sibTrans" cxnId="{E11E2ED6-247A-4383-BA8A-A42739CAE40D}">
      <dgm:prSet/>
      <dgm:spPr/>
      <dgm:t>
        <a:bodyPr/>
        <a:lstStyle/>
        <a:p>
          <a:endParaRPr lang="it-IT"/>
        </a:p>
      </dgm:t>
    </dgm:pt>
    <dgm:pt modelId="{35A4B05B-5977-4A8A-959A-AACBF6083EE2}" type="pres">
      <dgm:prSet presAssocID="{28DF9908-F0EE-4BBC-9EB2-4E3EBEBB5888}" presName="linear" presStyleCnt="0">
        <dgm:presLayoutVars>
          <dgm:animLvl val="lvl"/>
          <dgm:resizeHandles val="exact"/>
        </dgm:presLayoutVars>
      </dgm:prSet>
      <dgm:spPr/>
    </dgm:pt>
    <dgm:pt modelId="{53FEC6EA-A2D7-480B-93B1-F6160D2429C9}" type="pres">
      <dgm:prSet presAssocID="{1115A202-2BEA-4D66-B577-03A527EC10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F7FD2E-69AA-4168-9374-7FC37A26825B}" type="pres">
      <dgm:prSet presAssocID="{3F4D2B48-F49F-4261-BB8E-80508252D454}" presName="spacer" presStyleCnt="0"/>
      <dgm:spPr/>
    </dgm:pt>
    <dgm:pt modelId="{ED533EE8-7B50-460C-AC7A-61C7FED7DF5B}" type="pres">
      <dgm:prSet presAssocID="{0B4ED056-0615-4A90-962C-C01EDF7669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EC04AF-2858-4D35-AA6E-A193A6F5597E}" type="pres">
      <dgm:prSet presAssocID="{AE0730A2-186C-4A97-A199-0D50A531B79D}" presName="spacer" presStyleCnt="0"/>
      <dgm:spPr/>
    </dgm:pt>
    <dgm:pt modelId="{032D664F-1F4D-4C04-B76D-D3EBF3CCE787}" type="pres">
      <dgm:prSet presAssocID="{9ED477C9-1E2B-4E25-8287-FCDDDCBD0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F2779-83FB-41CE-8928-980C814A5809}" type="pres">
      <dgm:prSet presAssocID="{B206FEA3-6906-4A94-B544-13F71D8DD066}" presName="spacer" presStyleCnt="0"/>
      <dgm:spPr/>
    </dgm:pt>
    <dgm:pt modelId="{1FF14346-0E8D-4CA7-BCD1-2973E10BB375}" type="pres">
      <dgm:prSet presAssocID="{7884B0BC-B6C1-4EB9-9F5B-3CBEAC844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D22BA2-6745-4E65-ABE0-0C5909E16869}" type="pres">
      <dgm:prSet presAssocID="{A0EAA57C-BD68-4664-AB39-757AEC36B2D2}" presName="spacer" presStyleCnt="0"/>
      <dgm:spPr/>
    </dgm:pt>
    <dgm:pt modelId="{42F24ADD-0B71-4CE8-ADF1-40D41B954C6B}" type="pres">
      <dgm:prSet presAssocID="{D25BCBEF-77F3-4935-AF78-440D4948EE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3A108-817B-4A1E-9B31-1F6B18F031B8}" srcId="{28DF9908-F0EE-4BBC-9EB2-4E3EBEBB5888}" destId="{0B4ED056-0615-4A90-962C-C01EDF766997}" srcOrd="1" destOrd="0" parTransId="{5CCDBFCA-EC18-4F5B-AEAA-16F0EDDB1AB1}" sibTransId="{AE0730A2-186C-4A97-A199-0D50A531B79D}"/>
    <dgm:cxn modelId="{1CFE4D18-8BF9-47E5-AAEC-0065038AC027}" type="presOf" srcId="{1115A202-2BEA-4D66-B577-03A527EC1063}" destId="{53FEC6EA-A2D7-480B-93B1-F6160D2429C9}" srcOrd="0" destOrd="0" presId="urn:microsoft.com/office/officeart/2005/8/layout/vList2"/>
    <dgm:cxn modelId="{E4B9F118-746C-458A-8FE4-2263A8C65533}" type="presOf" srcId="{7884B0BC-B6C1-4EB9-9F5B-3CBEAC844B3A}" destId="{1FF14346-0E8D-4CA7-BCD1-2973E10BB375}" srcOrd="0" destOrd="0" presId="urn:microsoft.com/office/officeart/2005/8/layout/vList2"/>
    <dgm:cxn modelId="{616DC150-26BD-483B-9CCA-A40ECE3052E8}" type="presOf" srcId="{0B4ED056-0615-4A90-962C-C01EDF766997}" destId="{ED533EE8-7B50-460C-AC7A-61C7FED7DF5B}" srcOrd="0" destOrd="0" presId="urn:microsoft.com/office/officeart/2005/8/layout/vList2"/>
    <dgm:cxn modelId="{071D0188-8F85-4706-9966-925ADA9F3630}" type="presOf" srcId="{9ED477C9-1E2B-4E25-8287-FCDDDCBD01D2}" destId="{032D664F-1F4D-4C04-B76D-D3EBF3CCE787}" srcOrd="0" destOrd="0" presId="urn:microsoft.com/office/officeart/2005/8/layout/vList2"/>
    <dgm:cxn modelId="{65D3A79F-3415-49EC-B1AF-E45D58A8FCEA}" type="presOf" srcId="{D25BCBEF-77F3-4935-AF78-440D4948EE63}" destId="{42F24ADD-0B71-4CE8-ADF1-40D41B954C6B}" srcOrd="0" destOrd="0" presId="urn:microsoft.com/office/officeart/2005/8/layout/vList2"/>
    <dgm:cxn modelId="{E11E2ED6-247A-4383-BA8A-A42739CAE40D}" srcId="{28DF9908-F0EE-4BBC-9EB2-4E3EBEBB5888}" destId="{D25BCBEF-77F3-4935-AF78-440D4948EE63}" srcOrd="4" destOrd="0" parTransId="{FA15C474-B7A1-4C3A-B2F3-DA4087585F60}" sibTransId="{0816A520-9FC2-41DC-970C-4E4E75E3FEF5}"/>
    <dgm:cxn modelId="{CFA8D0E0-C8EE-4498-ADAB-7349DE434505}" srcId="{28DF9908-F0EE-4BBC-9EB2-4E3EBEBB5888}" destId="{7884B0BC-B6C1-4EB9-9F5B-3CBEAC844B3A}" srcOrd="3" destOrd="0" parTransId="{3092DA83-85DD-4735-A4CC-78C4FA21C599}" sibTransId="{A0EAA57C-BD68-4664-AB39-757AEC36B2D2}"/>
    <dgm:cxn modelId="{CEA1E9ED-7C5D-4056-B624-318A5D651D1E}" srcId="{28DF9908-F0EE-4BBC-9EB2-4E3EBEBB5888}" destId="{1115A202-2BEA-4D66-B577-03A527EC1063}" srcOrd="0" destOrd="0" parTransId="{62CADC80-274A-48A4-A03B-08021078705F}" sibTransId="{3F4D2B48-F49F-4261-BB8E-80508252D454}"/>
    <dgm:cxn modelId="{4881B5EE-0FC4-4247-B556-75A34ABD68E3}" type="presOf" srcId="{28DF9908-F0EE-4BBC-9EB2-4E3EBEBB5888}" destId="{35A4B05B-5977-4A8A-959A-AACBF6083EE2}" srcOrd="0" destOrd="0" presId="urn:microsoft.com/office/officeart/2005/8/layout/vList2"/>
    <dgm:cxn modelId="{777DE9EF-4C35-48C4-987D-EA681303A9E8}" srcId="{28DF9908-F0EE-4BBC-9EB2-4E3EBEBB5888}" destId="{9ED477C9-1E2B-4E25-8287-FCDDDCBD01D2}" srcOrd="2" destOrd="0" parTransId="{7FA53BFC-10EE-483D-835B-7AD139FDD3CD}" sibTransId="{B206FEA3-6906-4A94-B544-13F71D8DD066}"/>
    <dgm:cxn modelId="{F4A7DA79-E83C-4DEA-A467-47E525CEF8EB}" type="presParOf" srcId="{35A4B05B-5977-4A8A-959A-AACBF6083EE2}" destId="{53FEC6EA-A2D7-480B-93B1-F6160D2429C9}" srcOrd="0" destOrd="0" presId="urn:microsoft.com/office/officeart/2005/8/layout/vList2"/>
    <dgm:cxn modelId="{F8F43A27-E476-4FBB-80E2-A49A3902169C}" type="presParOf" srcId="{35A4B05B-5977-4A8A-959A-AACBF6083EE2}" destId="{38F7FD2E-69AA-4168-9374-7FC37A26825B}" srcOrd="1" destOrd="0" presId="urn:microsoft.com/office/officeart/2005/8/layout/vList2"/>
    <dgm:cxn modelId="{301F05F5-93A9-4727-B871-1B8B59C1A0C1}" type="presParOf" srcId="{35A4B05B-5977-4A8A-959A-AACBF6083EE2}" destId="{ED533EE8-7B50-460C-AC7A-61C7FED7DF5B}" srcOrd="2" destOrd="0" presId="urn:microsoft.com/office/officeart/2005/8/layout/vList2"/>
    <dgm:cxn modelId="{565C5A29-E138-4A9D-BB7B-05C4A0E0E6FC}" type="presParOf" srcId="{35A4B05B-5977-4A8A-959A-AACBF6083EE2}" destId="{92EC04AF-2858-4D35-AA6E-A193A6F5597E}" srcOrd="3" destOrd="0" presId="urn:microsoft.com/office/officeart/2005/8/layout/vList2"/>
    <dgm:cxn modelId="{E0F675A8-190C-4320-805F-87D0A704F510}" type="presParOf" srcId="{35A4B05B-5977-4A8A-959A-AACBF6083EE2}" destId="{032D664F-1F4D-4C04-B76D-D3EBF3CCE787}" srcOrd="4" destOrd="0" presId="urn:microsoft.com/office/officeart/2005/8/layout/vList2"/>
    <dgm:cxn modelId="{4CBE227C-59AD-4D58-AFB0-ABA60114A86C}" type="presParOf" srcId="{35A4B05B-5977-4A8A-959A-AACBF6083EE2}" destId="{C92F2779-83FB-41CE-8928-980C814A5809}" srcOrd="5" destOrd="0" presId="urn:microsoft.com/office/officeart/2005/8/layout/vList2"/>
    <dgm:cxn modelId="{309C52F5-0342-446B-8A18-7FDAF9C85AF1}" type="presParOf" srcId="{35A4B05B-5977-4A8A-959A-AACBF6083EE2}" destId="{1FF14346-0E8D-4CA7-BCD1-2973E10BB375}" srcOrd="6" destOrd="0" presId="urn:microsoft.com/office/officeart/2005/8/layout/vList2"/>
    <dgm:cxn modelId="{FAB6CD51-CC19-419C-AB45-67E37FFE1E63}" type="presParOf" srcId="{35A4B05B-5977-4A8A-959A-AACBF6083EE2}" destId="{83D22BA2-6745-4E65-ABE0-0C5909E16869}" srcOrd="7" destOrd="0" presId="urn:microsoft.com/office/officeart/2005/8/layout/vList2"/>
    <dgm:cxn modelId="{50D783FA-F397-4605-80F3-75CBF90A0392}" type="presParOf" srcId="{35A4B05B-5977-4A8A-959A-AACBF6083EE2}" destId="{42F24ADD-0B71-4CE8-ADF1-40D41B954C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5C6F-8D67-447B-8FF0-8AC5EC84309D}">
      <dsp:nvSpPr>
        <dsp:cNvPr id="0" name=""/>
        <dsp:cNvSpPr/>
      </dsp:nvSpPr>
      <dsp:spPr>
        <a:xfrm>
          <a:off x="0" y="680591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È</a:t>
          </a:r>
          <a:r>
            <a:rPr lang="it-IT" sz="3300" b="0" i="0" kern="1200"/>
            <a:t> una soluzione CIAM (Customer Identity Access Management);</a:t>
          </a:r>
          <a:endParaRPr lang="it-IT" sz="3300" kern="1200"/>
        </a:p>
      </dsp:txBody>
      <dsp:txXfrm>
        <a:off x="38638" y="719229"/>
        <a:ext cx="11128646" cy="714229"/>
      </dsp:txXfrm>
    </dsp:sp>
    <dsp:sp modelId="{F5762765-9A6A-4E87-A3CB-8BDA9E91D498}">
      <dsp:nvSpPr>
        <dsp:cNvPr id="0" name=""/>
        <dsp:cNvSpPr/>
      </dsp:nvSpPr>
      <dsp:spPr>
        <a:xfrm>
          <a:off x="0" y="1567136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Offre gli stessi servizi di Azure AD ma per scopi diversi;</a:t>
          </a:r>
          <a:endParaRPr lang="it-IT" sz="3300" kern="1200"/>
        </a:p>
      </dsp:txBody>
      <dsp:txXfrm>
        <a:off x="38638" y="1605774"/>
        <a:ext cx="11128646" cy="714229"/>
      </dsp:txXfrm>
    </dsp:sp>
    <dsp:sp modelId="{42E4D0D0-FEF6-421B-87B9-67BFEF9A64D7}">
      <dsp:nvSpPr>
        <dsp:cNvPr id="0" name=""/>
        <dsp:cNvSpPr/>
      </dsp:nvSpPr>
      <dsp:spPr>
        <a:xfrm>
          <a:off x="0" y="2453682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Supporta milioni di utenti e miliardi di autenticazioni al giorno;</a:t>
          </a:r>
          <a:endParaRPr lang="it-IT" sz="3300" kern="1200"/>
        </a:p>
      </dsp:txBody>
      <dsp:txXfrm>
        <a:off x="38638" y="2492320"/>
        <a:ext cx="11128646" cy="714229"/>
      </dsp:txXfrm>
    </dsp:sp>
    <dsp:sp modelId="{8A5C575A-C908-428F-AB49-8B3B4EB62340}">
      <dsp:nvSpPr>
        <dsp:cNvPr id="0" name=""/>
        <dsp:cNvSpPr/>
      </dsp:nvSpPr>
      <dsp:spPr>
        <a:xfrm>
          <a:off x="0" y="3340227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Gestisce per nostro conto gli aspetti di scalabilità e sicurezza</a:t>
          </a:r>
          <a:endParaRPr lang="it-IT" sz="3300" kern="1200"/>
        </a:p>
      </dsp:txBody>
      <dsp:txXfrm>
        <a:off x="38638" y="3378865"/>
        <a:ext cx="11128646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42B0-8D4D-41F3-A542-81B650322FB0}">
      <dsp:nvSpPr>
        <dsp:cNvPr id="0" name=""/>
        <dsp:cNvSpPr/>
      </dsp:nvSpPr>
      <dsp:spPr>
        <a:xfrm>
          <a:off x="54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OpenID è per l’autenticazione rispondendo alla domanda: CHI SEI?</a:t>
          </a:r>
        </a:p>
      </dsp:txBody>
      <dsp:txXfrm>
        <a:off x="54" y="727420"/>
        <a:ext cx="5236361" cy="1995963"/>
      </dsp:txXfrm>
    </dsp:sp>
    <dsp:sp modelId="{35893074-A7D8-4755-9247-72FB07CD5118}">
      <dsp:nvSpPr>
        <dsp:cNvPr id="0" name=""/>
        <dsp:cNvSpPr/>
      </dsp:nvSpPr>
      <dsp:spPr>
        <a:xfrm>
          <a:off x="54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3915-9DBD-4C6D-A0E0-137651005748}">
      <dsp:nvSpPr>
        <dsp:cNvPr id="0" name=""/>
        <dsp:cNvSpPr/>
      </dsp:nvSpPr>
      <dsp:spPr>
        <a:xfrm>
          <a:off x="5969506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OAuth2 è per l’autorizzazione rispondendo alla domanda: QUALI PERMESSI HAI?</a:t>
          </a:r>
          <a:br>
            <a:rPr lang="it-IT" sz="3100" kern="1200"/>
          </a:br>
          <a:endParaRPr lang="it-IT" sz="3100" kern="1200"/>
        </a:p>
      </dsp:txBody>
      <dsp:txXfrm>
        <a:off x="5969506" y="727420"/>
        <a:ext cx="5236361" cy="1995963"/>
      </dsp:txXfrm>
    </dsp:sp>
    <dsp:sp modelId="{5A16052E-4C33-4B15-B041-BECCB41680F3}">
      <dsp:nvSpPr>
        <dsp:cNvPr id="0" name=""/>
        <dsp:cNvSpPr/>
      </dsp:nvSpPr>
      <dsp:spPr>
        <a:xfrm>
          <a:off x="5969506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6EA-A2D7-480B-93B1-F6160D2429C9}">
      <dsp:nvSpPr>
        <dsp:cNvPr id="0" name=""/>
        <dsp:cNvSpPr/>
      </dsp:nvSpPr>
      <dsp:spPr>
        <a:xfrm>
          <a:off x="0" y="2652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1 - Configurazione </a:t>
          </a:r>
          <a:r>
            <a:rPr lang="it-IT" sz="2500" kern="1200" dirty="0" err="1"/>
            <a:t>Tenant</a:t>
          </a:r>
          <a:r>
            <a:rPr lang="it-IT" sz="2500" kern="1200" dirty="0"/>
            <a:t> B2C</a:t>
          </a:r>
        </a:p>
      </dsp:txBody>
      <dsp:txXfrm>
        <a:off x="29271" y="294493"/>
        <a:ext cx="4680663" cy="541083"/>
      </dsp:txXfrm>
    </dsp:sp>
    <dsp:sp modelId="{ED533EE8-7B50-460C-AC7A-61C7FED7DF5B}">
      <dsp:nvSpPr>
        <dsp:cNvPr id="0" name=""/>
        <dsp:cNvSpPr/>
      </dsp:nvSpPr>
      <dsp:spPr>
        <a:xfrm>
          <a:off x="0" y="93684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2 - Configurazione Azure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29271" y="966118"/>
        <a:ext cx="4680663" cy="541083"/>
      </dsp:txXfrm>
    </dsp:sp>
    <dsp:sp modelId="{032D664F-1F4D-4C04-B76D-D3EBF3CCE787}">
      <dsp:nvSpPr>
        <dsp:cNvPr id="0" name=""/>
        <dsp:cNvSpPr/>
      </dsp:nvSpPr>
      <dsp:spPr>
        <a:xfrm>
          <a:off x="0" y="160847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3 - Test di controllo</a:t>
          </a:r>
        </a:p>
      </dsp:txBody>
      <dsp:txXfrm>
        <a:off x="29271" y="1637743"/>
        <a:ext cx="4680663" cy="541083"/>
      </dsp:txXfrm>
    </dsp:sp>
    <dsp:sp modelId="{1FF14346-0E8D-4CA7-BCD1-2973E10BB375}">
      <dsp:nvSpPr>
        <dsp:cNvPr id="0" name=""/>
        <dsp:cNvSpPr/>
      </dsp:nvSpPr>
      <dsp:spPr>
        <a:xfrm>
          <a:off x="0" y="228009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4 - Configurazione React + </a:t>
          </a:r>
          <a:r>
            <a:rPr lang="it-IT" sz="2500" kern="1200" dirty="0" err="1"/>
            <a:t>msal</a:t>
          </a:r>
          <a:endParaRPr lang="it-IT" sz="2500" kern="1200" dirty="0"/>
        </a:p>
      </dsp:txBody>
      <dsp:txXfrm>
        <a:off x="29271" y="2309368"/>
        <a:ext cx="4680663" cy="541083"/>
      </dsp:txXfrm>
    </dsp:sp>
    <dsp:sp modelId="{42F24ADD-0B71-4CE8-ADF1-40D41B954C6B}">
      <dsp:nvSpPr>
        <dsp:cNvPr id="0" name=""/>
        <dsp:cNvSpPr/>
      </dsp:nvSpPr>
      <dsp:spPr>
        <a:xfrm>
          <a:off x="0" y="29517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5 - Debug applicazione</a:t>
          </a:r>
        </a:p>
      </dsp:txBody>
      <dsp:txXfrm>
        <a:off x="29271" y="2980993"/>
        <a:ext cx="468066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Relationship Id="rId6" Type="http://schemas.openxmlformats.org/officeDocument/2006/relationships/diagramData" Target="../diagrams/data3.xml"/><Relationship Id="rId5" Type="http://schemas.openxmlformats.org/officeDocument/2006/relationships/image" Target="../media/image27.sv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configure-authentication-provider-aad" TargetMode="External"/><Relationship Id="rId2" Type="http://schemas.openxmlformats.org/officeDocument/2006/relationships/hyperlink" Target="https://github.com/dandresini/azuredayb2c2022" TargetMode="External"/><Relationship Id="rId1" Type="http://schemas.openxmlformats.org/officeDocument/2006/relationships/slideLayout" Target="../slideLayouts/slideLayout50.xml"/><Relationship Id="rId5" Type="http://schemas.openxmlformats.org/officeDocument/2006/relationships/hyperlink" Target="https://www.red-gate.com/simple-talk/blogs/custom-binding-azure-functions" TargetMode="External"/><Relationship Id="rId4" Type="http://schemas.openxmlformats.org/officeDocument/2006/relationships/hyperlink" Target="https://docs.microsoft.com/en-us/azure/active-directory/develop/tutorial-v2-rea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linkedin.com/in/dandresini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d.andresini@cotrap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369" y="2625167"/>
            <a:ext cx="8084798" cy="3688400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 sicura una Azure </a:t>
            </a:r>
            <a:r>
              <a:rPr lang="it-IT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Azure B2C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F998B-3728-2BE7-1458-70614DC2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992571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12BC75-AAEA-6FF7-3670-264F6646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6" y="1475684"/>
            <a:ext cx="7437501" cy="5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80FC755-7712-C217-592D-0D7267F5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135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Identikit di Azure B2C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Autenticazione e Autorizzazione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E3E9B82-EC09-602A-F518-4E645C5C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9585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/>
              <a:t>uthorization </a:t>
            </a:r>
            <a:r>
              <a:rPr lang="en-US" dirty="0"/>
              <a:t>code flow with PKCE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3BC6ED-192E-250A-A292-846B3E1C0451}"/>
              </a:ext>
            </a:extLst>
          </p:cNvPr>
          <p:cNvGrpSpPr/>
          <p:nvPr/>
        </p:nvGrpSpPr>
        <p:grpSpPr>
          <a:xfrm>
            <a:off x="665282" y="1653480"/>
            <a:ext cx="9860131" cy="5211082"/>
            <a:chOff x="1001832" y="1304595"/>
            <a:chExt cx="9860131" cy="5211082"/>
          </a:xfrm>
        </p:grpSpPr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A99031B2-A18B-6013-A0DE-9A08A3054771}"/>
                </a:ext>
              </a:extLst>
            </p:cNvPr>
            <p:cNvSpPr/>
            <p:nvPr/>
          </p:nvSpPr>
          <p:spPr>
            <a:xfrm>
              <a:off x="4048298" y="170191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DADD4E2D-8033-652A-4B23-E9CD507C46B8}"/>
                </a:ext>
              </a:extLst>
            </p:cNvPr>
            <p:cNvSpPr/>
            <p:nvPr/>
          </p:nvSpPr>
          <p:spPr>
            <a:xfrm>
              <a:off x="366591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D5DC602-C937-8FAA-560D-F5515D88ED5B}"/>
                </a:ext>
              </a:extLst>
            </p:cNvPr>
            <p:cNvSpPr/>
            <p:nvPr/>
          </p:nvSpPr>
          <p:spPr>
            <a:xfrm>
              <a:off x="100183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56100F84-5C1F-F17F-71D7-38CB2F5C2CB7}"/>
                </a:ext>
              </a:extLst>
            </p:cNvPr>
            <p:cNvSpPr/>
            <p:nvPr/>
          </p:nvSpPr>
          <p:spPr>
            <a:xfrm>
              <a:off x="6409352" y="1313905"/>
              <a:ext cx="2432859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Authorization</a:t>
              </a:r>
              <a:r>
                <a:rPr lang="it-IT" dirty="0"/>
                <a:t> server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D3EFE5A2-C96E-2ADC-56A5-00319E3EF6A6}"/>
                </a:ext>
              </a:extLst>
            </p:cNvPr>
            <p:cNvSpPr/>
            <p:nvPr/>
          </p:nvSpPr>
          <p:spPr>
            <a:xfrm>
              <a:off x="9814559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Api</a:t>
              </a: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C818DC89-A622-FC0D-D858-150DC140457B}"/>
                </a:ext>
              </a:extLst>
            </p:cNvPr>
            <p:cNvSpPr/>
            <p:nvPr/>
          </p:nvSpPr>
          <p:spPr>
            <a:xfrm>
              <a:off x="1402080" y="1749713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815C0BFD-A897-722F-9F4A-36C89A14481E}"/>
                </a:ext>
              </a:extLst>
            </p:cNvPr>
            <p:cNvSpPr/>
            <p:nvPr/>
          </p:nvSpPr>
          <p:spPr>
            <a:xfrm>
              <a:off x="7473142" y="173366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626F25C-5B94-A6B6-6FC0-A383F6BA8E02}"/>
                </a:ext>
              </a:extLst>
            </p:cNvPr>
            <p:cNvSpPr/>
            <p:nvPr/>
          </p:nvSpPr>
          <p:spPr>
            <a:xfrm>
              <a:off x="10338261" y="1746167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37FE4CDF-957E-AC1F-299B-A028ADBF1F35}"/>
                </a:ext>
              </a:extLst>
            </p:cNvPr>
            <p:cNvGrpSpPr/>
            <p:nvPr/>
          </p:nvGrpSpPr>
          <p:grpSpPr>
            <a:xfrm>
              <a:off x="1463041" y="1528622"/>
              <a:ext cx="2571404" cy="338554"/>
              <a:chOff x="1463041" y="1701919"/>
              <a:chExt cx="2571404" cy="338554"/>
            </a:xfrm>
          </p:grpSpPr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A56190C4-D020-CBAE-EE11-97BDE7D3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1" y="1989513"/>
                <a:ext cx="2571404" cy="44334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5540A48F-F3CF-1B2C-FEDC-549BC5A4D056}"/>
                  </a:ext>
                </a:extLst>
              </p:cNvPr>
              <p:cNvSpPr txBox="1"/>
              <p:nvPr/>
            </p:nvSpPr>
            <p:spPr>
              <a:xfrm>
                <a:off x="2313298" y="1701919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 – </a:t>
                </a:r>
                <a:r>
                  <a:rPr lang="it-IT" sz="1600" dirty="0"/>
                  <a:t>Login</a:t>
                </a:r>
              </a:p>
            </p:txBody>
          </p: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FF2A7ED-3F0A-1347-5672-56B1F71C26A6}"/>
                </a:ext>
              </a:extLst>
            </p:cNvPr>
            <p:cNvGrpSpPr/>
            <p:nvPr/>
          </p:nvGrpSpPr>
          <p:grpSpPr>
            <a:xfrm>
              <a:off x="1373845" y="1838961"/>
              <a:ext cx="2738183" cy="600290"/>
              <a:chOff x="1373845" y="2134181"/>
              <a:chExt cx="2738183" cy="600290"/>
            </a:xfrm>
          </p:grpSpPr>
          <p:cxnSp>
            <p:nvCxnSpPr>
              <p:cNvPr id="49" name="Connettore curvo 48">
                <a:extLst>
                  <a:ext uri="{FF2B5EF4-FFF2-40B4-BE49-F238E27FC236}">
                    <a16:creationId xmlns:a16="http://schemas.microsoft.com/office/drawing/2014/main" id="{84DDE435-7D6A-E390-60FE-F00AF79B9E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861" y="2134181"/>
                <a:ext cx="22167" cy="271549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D196826-0E7F-8B56-F508-2471C48908E0}"/>
                  </a:ext>
                </a:extLst>
              </p:cNvPr>
              <p:cNvSpPr txBox="1"/>
              <p:nvPr/>
            </p:nvSpPr>
            <p:spPr>
              <a:xfrm>
                <a:off x="1373845" y="2149696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2 – </a:t>
                </a:r>
                <a:r>
                  <a:rPr lang="it-IT" sz="1600" dirty="0"/>
                  <a:t>Generazione del </a:t>
                </a:r>
                <a:br>
                  <a:rPr lang="it-IT" sz="1600" dirty="0"/>
                </a:br>
                <a:r>
                  <a:rPr lang="it-IT" sz="1600" dirty="0"/>
                  <a:t>codice di verifica + challenge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8FA5379-8C52-9DBA-3C01-76369251E6B9}"/>
                </a:ext>
              </a:extLst>
            </p:cNvPr>
            <p:cNvGrpSpPr/>
            <p:nvPr/>
          </p:nvGrpSpPr>
          <p:grpSpPr>
            <a:xfrm>
              <a:off x="4048298" y="2261185"/>
              <a:ext cx="3612784" cy="576012"/>
              <a:chOff x="4039734" y="2737413"/>
              <a:chExt cx="3612784" cy="576012"/>
            </a:xfrm>
          </p:grpSpPr>
          <p:cxnSp>
            <p:nvCxnSpPr>
              <p:cNvPr id="46" name="Connettore 2 45">
                <a:extLst>
                  <a:ext uri="{FF2B5EF4-FFF2-40B4-BE49-F238E27FC236}">
                    <a16:creationId xmlns:a16="http://schemas.microsoft.com/office/drawing/2014/main" id="{4DDF8ADB-6B61-467E-A31B-F1963FE5A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9A17491-C0F8-0966-DCF4-731AB30C96CF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3612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3 – </a:t>
                </a:r>
                <a:r>
                  <a:rPr lang="it-IT" sz="1600" dirty="0"/>
                  <a:t>Richiesta del codice di autorizzazione 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30D12C9-6CA3-D23B-49E0-69AFDFC8D4E0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2868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challenge e metodo di </a:t>
                </a:r>
                <a:r>
                  <a:rPr lang="it-IT" sz="1600" dirty="0" err="1"/>
                  <a:t>hashing</a:t>
                </a:r>
                <a:endParaRPr lang="it-IT" sz="1600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CC355BC2-AA22-0741-88E2-04D087F100EE}"/>
                </a:ext>
              </a:extLst>
            </p:cNvPr>
            <p:cNvGrpSpPr/>
            <p:nvPr/>
          </p:nvGrpSpPr>
          <p:grpSpPr>
            <a:xfrm>
              <a:off x="1489513" y="2791992"/>
              <a:ext cx="6035039" cy="338554"/>
              <a:chOff x="1568335" y="3555400"/>
              <a:chExt cx="6035039" cy="338554"/>
            </a:xfrm>
          </p:grpSpPr>
          <p:cxnSp>
            <p:nvCxnSpPr>
              <p:cNvPr id="44" name="Connettore 2 43">
                <a:extLst>
                  <a:ext uri="{FF2B5EF4-FFF2-40B4-BE49-F238E27FC236}">
                    <a16:creationId xmlns:a16="http://schemas.microsoft.com/office/drawing/2014/main" id="{6F28427E-615E-1D92-09D2-1D2E03876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5DA9204C-D7DE-1AFD-168F-EDC02D416DE5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4 – </a:t>
                </a:r>
                <a:r>
                  <a:rPr lang="it-IT" sz="1600" dirty="0" err="1"/>
                  <a:t>Redirect</a:t>
                </a:r>
                <a:r>
                  <a:rPr lang="it-IT" sz="1600" dirty="0"/>
                  <a:t> pagina di login 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DABF682-28AC-F2A9-69FE-1C1805AE769A}"/>
                </a:ext>
              </a:extLst>
            </p:cNvPr>
            <p:cNvGrpSpPr/>
            <p:nvPr/>
          </p:nvGrpSpPr>
          <p:grpSpPr>
            <a:xfrm>
              <a:off x="1586586" y="3303445"/>
              <a:ext cx="5987934" cy="338554"/>
              <a:chOff x="1525534" y="4121824"/>
              <a:chExt cx="5987934" cy="338554"/>
            </a:xfrm>
          </p:grpSpPr>
          <p:cxnSp>
            <p:nvCxnSpPr>
              <p:cNvPr id="42" name="Connettore 2 41">
                <a:extLst>
                  <a:ext uri="{FF2B5EF4-FFF2-40B4-BE49-F238E27FC236}">
                    <a16:creationId xmlns:a16="http://schemas.microsoft.com/office/drawing/2014/main" id="{8C691419-ED13-106E-1844-EA03E36A2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5534" y="4378217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DD02034-F096-A791-1281-006140F13707}"/>
                  </a:ext>
                </a:extLst>
              </p:cNvPr>
              <p:cNvSpPr txBox="1"/>
              <p:nvPr/>
            </p:nvSpPr>
            <p:spPr>
              <a:xfrm>
                <a:off x="4127551" y="4121824"/>
                <a:ext cx="30116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5 – </a:t>
                </a:r>
                <a:r>
                  <a:rPr lang="it-IT" sz="1600" dirty="0" err="1"/>
                  <a:t>Authenticazione</a:t>
                </a:r>
                <a:r>
                  <a:rPr lang="it-IT" sz="1600" dirty="0"/>
                  <a:t> e consenso</a:t>
                </a:r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8019FF8-DEC8-6B1C-D7DA-709B4D12CD27}"/>
                </a:ext>
              </a:extLst>
            </p:cNvPr>
            <p:cNvGrpSpPr/>
            <p:nvPr/>
          </p:nvGrpSpPr>
          <p:grpSpPr>
            <a:xfrm>
              <a:off x="4188603" y="3716372"/>
              <a:ext cx="3264132" cy="584775"/>
              <a:chOff x="4253344" y="4686551"/>
              <a:chExt cx="3264132" cy="584775"/>
            </a:xfrm>
          </p:grpSpPr>
          <p:cxnSp>
            <p:nvCxnSpPr>
              <p:cNvPr id="40" name="Connettore 2 39">
                <a:extLst>
                  <a:ext uri="{FF2B5EF4-FFF2-40B4-BE49-F238E27FC236}">
                    <a16:creationId xmlns:a16="http://schemas.microsoft.com/office/drawing/2014/main" id="{41C0AA6C-7854-AD98-1991-C642379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B154050C-33CC-0D10-AE9B-C16B13238271}"/>
                  </a:ext>
                </a:extLst>
              </p:cNvPr>
              <p:cNvSpPr txBox="1"/>
              <p:nvPr/>
            </p:nvSpPr>
            <p:spPr>
              <a:xfrm>
                <a:off x="4340883" y="4686551"/>
                <a:ext cx="2635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6 - </a:t>
                </a:r>
                <a:r>
                  <a:rPr lang="it-IT" sz="1600" dirty="0"/>
                  <a:t>Invio codice di autorizzazione</a:t>
                </a:r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5AE7AD21-B240-1EF3-4F8E-659C72960329}"/>
                </a:ext>
              </a:extLst>
            </p:cNvPr>
            <p:cNvGrpSpPr/>
            <p:nvPr/>
          </p:nvGrpSpPr>
          <p:grpSpPr>
            <a:xfrm>
              <a:off x="4069774" y="4247414"/>
              <a:ext cx="3325342" cy="576012"/>
              <a:chOff x="4039734" y="2737413"/>
              <a:chExt cx="3325342" cy="576012"/>
            </a:xfrm>
          </p:grpSpPr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A6A60AA5-18AD-5978-387A-53A73A77C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45CBA9-C105-AE2D-599E-29FB04A041A8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2969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7 – </a:t>
                </a:r>
                <a:r>
                  <a:rPr lang="it-IT" sz="1600" dirty="0"/>
                  <a:t>Invio codice di autorizzazione </a:t>
                </a: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EF3E2E8-8EBD-2319-88FC-70B69771B018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1721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codice di verifica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E08A54B-2C25-859F-37A4-F8B400B997DD}"/>
                </a:ext>
              </a:extLst>
            </p:cNvPr>
            <p:cNvGrpSpPr/>
            <p:nvPr/>
          </p:nvGrpSpPr>
          <p:grpSpPr>
            <a:xfrm>
              <a:off x="7565132" y="4056589"/>
              <a:ext cx="2754878" cy="749668"/>
              <a:chOff x="7565132" y="4436965"/>
              <a:chExt cx="2754878" cy="749668"/>
            </a:xfrm>
          </p:grpSpPr>
          <p:cxnSp>
            <p:nvCxnSpPr>
              <p:cNvPr id="35" name="Connettore curvo 34">
                <a:extLst>
                  <a:ext uri="{FF2B5EF4-FFF2-40B4-BE49-F238E27FC236}">
                    <a16:creationId xmlns:a16="http://schemas.microsoft.com/office/drawing/2014/main" id="{F73DEAC8-E249-18E4-FA70-A11A2CCC5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132" y="4897818"/>
                <a:ext cx="22167" cy="288815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AC8B2DF-F8A3-6FFA-E7EF-4A8F7C8FCDAF}"/>
                  </a:ext>
                </a:extLst>
              </p:cNvPr>
              <p:cNvSpPr txBox="1"/>
              <p:nvPr/>
            </p:nvSpPr>
            <p:spPr>
              <a:xfrm>
                <a:off x="7695308" y="4436965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8 – </a:t>
                </a:r>
                <a:r>
                  <a:rPr lang="it-IT" sz="1600" dirty="0"/>
                  <a:t>valida codice di verifica </a:t>
                </a:r>
                <a:br>
                  <a:rPr lang="it-IT" sz="1600" dirty="0"/>
                </a:br>
                <a:r>
                  <a:rPr lang="it-IT" sz="1600" dirty="0"/>
                  <a:t>+ challenge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74367393-98E5-03A2-0B8C-88756D2C79EB}"/>
                </a:ext>
              </a:extLst>
            </p:cNvPr>
            <p:cNvGrpSpPr/>
            <p:nvPr/>
          </p:nvGrpSpPr>
          <p:grpSpPr>
            <a:xfrm>
              <a:off x="4091260" y="4965239"/>
              <a:ext cx="3264132" cy="338554"/>
              <a:chOff x="4253344" y="4686551"/>
              <a:chExt cx="3264132" cy="338554"/>
            </a:xfrm>
          </p:grpSpPr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B5AF6116-8AFE-D913-872D-E6D4CA944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5EEE0F1-FE03-4FD3-1243-1AF1603957E1}"/>
                  </a:ext>
                </a:extLst>
              </p:cNvPr>
              <p:cNvSpPr txBox="1"/>
              <p:nvPr/>
            </p:nvSpPr>
            <p:spPr>
              <a:xfrm>
                <a:off x="4340882" y="4686551"/>
                <a:ext cx="2963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9 – </a:t>
                </a:r>
                <a:r>
                  <a:rPr lang="it-IT" sz="1600" dirty="0"/>
                  <a:t>Invio ID Token e Access Token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0385A9F-7ACC-3E2C-C6B9-E6126CE57D53}"/>
                </a:ext>
              </a:extLst>
            </p:cNvPr>
            <p:cNvGrpSpPr/>
            <p:nvPr/>
          </p:nvGrpSpPr>
          <p:grpSpPr>
            <a:xfrm>
              <a:off x="4141731" y="5211812"/>
              <a:ext cx="6292493" cy="360444"/>
              <a:chOff x="4161465" y="5377407"/>
              <a:chExt cx="6292493" cy="360444"/>
            </a:xfrm>
          </p:grpSpPr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19F9E7D1-00B7-517C-68E2-3CF5EEE55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465" y="5640346"/>
                <a:ext cx="6189146" cy="9750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F0C0035-E25E-381D-8458-EF0B7F5E3D86}"/>
                  </a:ext>
                </a:extLst>
              </p:cNvPr>
              <p:cNvSpPr txBox="1"/>
              <p:nvPr/>
            </p:nvSpPr>
            <p:spPr>
              <a:xfrm>
                <a:off x="7473142" y="5377407"/>
                <a:ext cx="298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10 – </a:t>
                </a:r>
                <a:r>
                  <a:rPr lang="it-IT" sz="1600" dirty="0"/>
                  <a:t>Richiesta dati + Access Token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18F94E-34E7-0E2A-8ED5-D08BA171C1F9}"/>
                </a:ext>
              </a:extLst>
            </p:cNvPr>
            <p:cNvGrpSpPr/>
            <p:nvPr/>
          </p:nvGrpSpPr>
          <p:grpSpPr>
            <a:xfrm>
              <a:off x="4043992" y="5585535"/>
              <a:ext cx="6279249" cy="338554"/>
              <a:chOff x="1568335" y="3555400"/>
              <a:chExt cx="6035039" cy="338554"/>
            </a:xfrm>
          </p:grpSpPr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D2401B5F-5543-9273-B2B6-792ED3A92126}"/>
                  </a:ext>
                </a:extLst>
              </p:cNvPr>
              <p:cNvCxnSpPr>
                <a:cxnSpLocks/>
              </p:cNvCxnSpPr>
              <p:nvPr/>
            </p:nvCxnSpPr>
            <p:spPr>
              <a:xfrm rot="21480000"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FEF12B8-ED9A-155B-48B7-AE49078454E6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11 – </a:t>
                </a:r>
                <a:r>
                  <a:rPr lang="it-IT" sz="1600" dirty="0"/>
                  <a:t>Invio dati</a:t>
                </a:r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C3AE1310-BEE5-3722-1FC3-D9817F45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656" y="1594948"/>
              <a:ext cx="692985" cy="64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69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COSA FAREMO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6FA4DF-A4BB-0972-B42C-745DF670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3" y="2315529"/>
            <a:ext cx="1620373" cy="15066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E8F2F6-8E4F-59C3-B2F1-EBCF1729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303765"/>
            <a:ext cx="2720575" cy="155423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2039FC2-8D46-437B-31E3-BE3207B0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244" y="4671386"/>
            <a:ext cx="1442017" cy="1253927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89256ECD-C6FA-2C7E-B829-09757CC3BC40}"/>
              </a:ext>
            </a:extLst>
          </p:cNvPr>
          <p:cNvSpPr/>
          <p:nvPr/>
        </p:nvSpPr>
        <p:spPr>
          <a:xfrm>
            <a:off x="3217525" y="2785001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FF195CAC-3EAD-4B58-BF6F-E0A356387DF4}"/>
              </a:ext>
            </a:extLst>
          </p:cNvPr>
          <p:cNvSpPr/>
          <p:nvPr/>
        </p:nvSpPr>
        <p:spPr>
          <a:xfrm rot="10800000">
            <a:off x="4138601" y="3837976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90C7E316-7D4C-19D7-CD06-1BD263FD2315}"/>
              </a:ext>
            </a:extLst>
          </p:cNvPr>
          <p:cNvSpPr/>
          <p:nvPr/>
        </p:nvSpPr>
        <p:spPr>
          <a:xfrm>
            <a:off x="4138600" y="5737207"/>
            <a:ext cx="4153702" cy="5852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B17701B3-F906-7B07-AE42-88234C8A2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83362"/>
              </p:ext>
            </p:extLst>
          </p:nvPr>
        </p:nvGraphicFramePr>
        <p:xfrm>
          <a:off x="7153221" y="1048039"/>
          <a:ext cx="4739205" cy="381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CE61F7-7A52-CCD0-AB47-12033CA9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58" y="549647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Link utili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DB9C27-CC1A-EABA-DCBD-5466E1D0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1173443"/>
            <a:ext cx="9985247" cy="4351338"/>
          </a:xfrm>
        </p:spPr>
        <p:txBody>
          <a:bodyPr>
            <a:normAutofit fontScale="92500" lnSpcReduction="20000"/>
          </a:bodyPr>
          <a:lstStyle/>
          <a:p>
            <a:endParaRPr lang="it-IT" dirty="0"/>
          </a:p>
          <a:p>
            <a:r>
              <a:rPr lang="it-IT" dirty="0"/>
              <a:t>Progetto GitHub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https://github.com/dandresini/azuredayb2c2022</a:t>
            </a:r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Configurare Azure </a:t>
            </a:r>
            <a:r>
              <a:rPr lang="it-IT" dirty="0" err="1"/>
              <a:t>Function</a:t>
            </a:r>
            <a:r>
              <a:rPr lang="it-IT" dirty="0"/>
              <a:t> utilizzando Azure B2C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https://docs.microsoft.com/en-us/azure/app-service/configure-authentication-provider-aad</a:t>
            </a:r>
            <a:r>
              <a:rPr lang="it-IT" dirty="0">
                <a:solidFill>
                  <a:schemeClr val="tx1"/>
                </a:solidFill>
              </a:rPr>
              <a:t> </a:t>
            </a:r>
            <a:br>
              <a:rPr lang="it-IT" dirty="0"/>
            </a:br>
            <a:endParaRPr lang="it-IT" dirty="0"/>
          </a:p>
          <a:p>
            <a:r>
              <a:rPr lang="it-IT" dirty="0"/>
              <a:t>Realizzare un progetto React con libreria </a:t>
            </a:r>
            <a:r>
              <a:rPr lang="it-IT" dirty="0" err="1"/>
              <a:t>msal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https://docs.microsoft.com/en-us/azure/active-directory/develop/tutorial-v2-react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endParaRPr lang="it-IT" dirty="0"/>
          </a:p>
          <a:p>
            <a:r>
              <a:rPr lang="it-IT" dirty="0"/>
              <a:t>Custom Binding per Azure </a:t>
            </a:r>
            <a:r>
              <a:rPr lang="it-IT" dirty="0" err="1"/>
              <a:t>Function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https://www.red-gate.com/simple-talk/blogs/custom-binding-azure-functions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A33D12-5915-8B3B-93E7-61536F510D66}"/>
              </a:ext>
            </a:extLst>
          </p:cNvPr>
          <p:cNvSpPr txBox="1"/>
          <p:nvPr/>
        </p:nvSpPr>
        <p:spPr>
          <a:xfrm>
            <a:off x="412786" y="2822305"/>
            <a:ext cx="1121838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I problemi creano quasi sempre delle opportunità: imparare, crescere e </a:t>
            </a:r>
            <a:r>
              <a:rPr lang="it-IT" sz="4000" dirty="0"/>
              <a:t>migliorare</a:t>
            </a:r>
            <a:r>
              <a:rPr lang="it-IT" sz="3600" dirty="0"/>
              <a:t>.</a:t>
            </a:r>
          </a:p>
          <a:p>
            <a:pPr algn="r"/>
            <a:br>
              <a:rPr lang="it-IT" sz="2400" dirty="0"/>
            </a:br>
            <a:r>
              <a:rPr lang="it-IT" sz="2400" b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John C. Maxwell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3B9D91-7784-D48E-60DD-5B2CA805B624}"/>
              </a:ext>
            </a:extLst>
          </p:cNvPr>
          <p:cNvSpPr txBox="1"/>
          <p:nvPr/>
        </p:nvSpPr>
        <p:spPr>
          <a:xfrm>
            <a:off x="322652" y="5913076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  <a:hlinkClick r:id="rId2"/>
              </a:rPr>
              <a:t>https://www.linkedin.com/in/dandresini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B8A268-940E-186D-80C9-2FF18F8B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6" y="5392348"/>
            <a:ext cx="572152" cy="57215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0C89C2-33D6-F5C7-F814-7A41F3F8F979}"/>
              </a:ext>
            </a:extLst>
          </p:cNvPr>
          <p:cNvSpPr txBox="1"/>
          <p:nvPr/>
        </p:nvSpPr>
        <p:spPr>
          <a:xfrm>
            <a:off x="935301" y="5343581"/>
            <a:ext cx="285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Damiano Andresini @Cotrap</a:t>
            </a:r>
            <a:br>
              <a:rPr lang="it-IT" dirty="0"/>
            </a:br>
            <a:r>
              <a:rPr lang="it-IT" dirty="0">
                <a:hlinkClick r:id="rId4"/>
              </a:rPr>
              <a:t>d.andresini@cotrap.it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Rendere sicura una Azure Function con Azure B2C</vt:lpstr>
      <vt:lpstr>Presentazione standard di PowerPoint</vt:lpstr>
      <vt:lpstr>Identikit di Azure B2C</vt:lpstr>
      <vt:lpstr>Autenticazione e Autorizzazione</vt:lpstr>
      <vt:lpstr>Authorization code flow with PKCE</vt:lpstr>
      <vt:lpstr>COSA FAREMO</vt:lpstr>
      <vt:lpstr>Presentazione standard di PowerPoint</vt:lpstr>
      <vt:lpstr>Link utili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Damiano Andresini</cp:lastModifiedBy>
  <cp:revision>31</cp:revision>
  <dcterms:created xsi:type="dcterms:W3CDTF">2019-05-12T19:24:58Z</dcterms:created>
  <dcterms:modified xsi:type="dcterms:W3CDTF">2022-06-24T12:53:06Z</dcterms:modified>
</cp:coreProperties>
</file>