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08" r:id="rId3"/>
    <p:sldMasterId id="2147483672" r:id="rId4"/>
    <p:sldMasterId id="2147483684" r:id="rId5"/>
  </p:sldMasterIdLst>
  <p:sldIdLst>
    <p:sldId id="256" r:id="rId6"/>
    <p:sldId id="258" r:id="rId7"/>
    <p:sldId id="259" r:id="rId8"/>
    <p:sldId id="264" r:id="rId9"/>
    <p:sldId id="257" r:id="rId10"/>
    <p:sldId id="260" r:id="rId11"/>
    <p:sldId id="261" r:id="rId12"/>
    <p:sldId id="265" r:id="rId13"/>
    <p:sldId id="263" r:id="rId14"/>
    <p:sldId id="262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B0C6E-A672-4434-B8B8-6F6E878A9920}" v="206" dt="2019-05-12T20:50:24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f2703dcca2bc319d" providerId="LiveId" clId="{610B0C6E-A672-4434-B8B8-6F6E878A9920}"/>
    <pc:docChg chg="undo custSel addSld delSld modSld sldOrd modMainMaster">
      <pc:chgData name="Luca Congiu" userId="f2703dcca2bc319d" providerId="LiveId" clId="{610B0C6E-A672-4434-B8B8-6F6E878A9920}" dt="2019-05-12T20:50:54.740" v="508" actId="403"/>
      <pc:docMkLst>
        <pc:docMk/>
      </pc:docMkLst>
      <pc:sldChg chg="addSp delSp modSp">
        <pc:chgData name="Luca Congiu" userId="f2703dcca2bc319d" providerId="LiveId" clId="{610B0C6E-A672-4434-B8B8-6F6E878A9920}" dt="2019-05-12T20:35:12.315" v="405"/>
        <pc:sldMkLst>
          <pc:docMk/>
          <pc:sldMk cId="4048011530" sldId="256"/>
        </pc:sldMkLst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2" creationId="{04B7CFD1-43A1-47D3-BA5F-8F71CD16E770}"/>
          </ac:spMkLst>
        </pc:spChg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3" creationId="{B317C056-6B5C-4CD8-836C-F6794498836D}"/>
          </ac:spMkLst>
        </pc:spChg>
        <pc:spChg chg="add mod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4" creationId="{85EEF748-57F5-4028-90F4-77E329679381}"/>
          </ac:spMkLst>
        </pc:spChg>
      </pc:sldChg>
      <pc:sldChg chg="modSp add">
        <pc:chgData name="Luca Congiu" userId="f2703dcca2bc319d" providerId="LiveId" clId="{610B0C6E-A672-4434-B8B8-6F6E878A9920}" dt="2019-05-12T20:35:35.975" v="414" actId="20577"/>
        <pc:sldMkLst>
          <pc:docMk/>
          <pc:sldMk cId="1647802638" sldId="257"/>
        </pc:sldMkLst>
        <pc:spChg chg="mod">
          <ac:chgData name="Luca Congiu" userId="f2703dcca2bc319d" providerId="LiveId" clId="{610B0C6E-A672-4434-B8B8-6F6E878A9920}" dt="2019-05-12T20:35:35.975" v="414" actId="20577"/>
          <ac:spMkLst>
            <pc:docMk/>
            <pc:sldMk cId="1647802638" sldId="257"/>
            <ac:spMk id="2" creationId="{82954598-C7EE-48F7-8E78-20DDDB3A7401}"/>
          </ac:spMkLst>
        </pc:spChg>
      </pc:sldChg>
      <pc:sldChg chg="add ord">
        <pc:chgData name="Luca Congiu" userId="f2703dcca2bc319d" providerId="LiveId" clId="{610B0C6E-A672-4434-B8B8-6F6E878A9920}" dt="2019-05-12T20:35:47.465" v="416"/>
        <pc:sldMkLst>
          <pc:docMk/>
          <pc:sldMk cId="1221883348" sldId="258"/>
        </pc:sldMkLst>
      </pc:sldChg>
      <pc:sldChg chg="addSp delSp modSp add">
        <pc:chgData name="Luca Congiu" userId="f2703dcca2bc319d" providerId="LiveId" clId="{610B0C6E-A672-4434-B8B8-6F6E878A9920}" dt="2019-05-12T20:42:32.044" v="466" actId="27636"/>
        <pc:sldMkLst>
          <pc:docMk/>
          <pc:sldMk cId="909185628" sldId="259"/>
        </pc:sldMkLst>
        <pc:spChg chg="del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2" creationId="{D9007A72-A744-4C3A-92BD-45D61D27075E}"/>
          </ac:spMkLst>
        </pc:spChg>
        <pc:spChg chg="del mod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3" creationId="{B2294BB5-B1FB-44F3-943D-34D4D57B882E}"/>
          </ac:spMkLst>
        </pc:spChg>
        <pc:spChg chg="add del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4" creationId="{C627D837-5630-4B66-8663-204481529053}"/>
          </ac:spMkLst>
        </pc:spChg>
        <pc:spChg chg="add mod">
          <ac:chgData name="Luca Congiu" userId="f2703dcca2bc319d" providerId="LiveId" clId="{610B0C6E-A672-4434-B8B8-6F6E878A9920}" dt="2019-05-12T20:42:32.044" v="466" actId="27636"/>
          <ac:spMkLst>
            <pc:docMk/>
            <pc:sldMk cId="909185628" sldId="259"/>
            <ac:spMk id="5" creationId="{8CAE0EFC-B7FF-4C7D-BF02-BDDAEA8577D3}"/>
          </ac:spMkLst>
        </pc:spChg>
        <pc:spChg chg="add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6" creationId="{2473D9E2-DEFE-412D-9A18-924B8EECBE47}"/>
          </ac:spMkLst>
        </pc:spChg>
      </pc:sldChg>
      <pc:sldChg chg="modSp add">
        <pc:chgData name="Luca Congiu" userId="f2703dcca2bc319d" providerId="LiveId" clId="{610B0C6E-A672-4434-B8B8-6F6E878A9920}" dt="2019-05-12T20:42:48.256" v="468" actId="27636"/>
        <pc:sldMkLst>
          <pc:docMk/>
          <pc:sldMk cId="3417245344" sldId="260"/>
        </pc:sldMkLst>
        <pc:spChg chg="mod">
          <ac:chgData name="Luca Congiu" userId="f2703dcca2bc319d" providerId="LiveId" clId="{610B0C6E-A672-4434-B8B8-6F6E878A9920}" dt="2019-05-12T20:42:48.256" v="468" actId="27636"/>
          <ac:spMkLst>
            <pc:docMk/>
            <pc:sldMk cId="3417245344" sldId="260"/>
            <ac:spMk id="2" creationId="{E930828C-9A30-4F4F-9B1D-41435CCCA054}"/>
          </ac:spMkLst>
        </pc:spChg>
      </pc:sldChg>
      <pc:sldChg chg="modSp add">
        <pc:chgData name="Luca Congiu" userId="f2703dcca2bc319d" providerId="LiveId" clId="{610B0C6E-A672-4434-B8B8-6F6E878A9920}" dt="2019-05-12T20:42:59.876" v="470" actId="27636"/>
        <pc:sldMkLst>
          <pc:docMk/>
          <pc:sldMk cId="3575452940" sldId="261"/>
        </pc:sldMkLst>
        <pc:spChg chg="mod">
          <ac:chgData name="Luca Congiu" userId="f2703dcca2bc319d" providerId="LiveId" clId="{610B0C6E-A672-4434-B8B8-6F6E878A9920}" dt="2019-05-12T20:42:59.876" v="470" actId="27636"/>
          <ac:spMkLst>
            <pc:docMk/>
            <pc:sldMk cId="3575452940" sldId="261"/>
            <ac:spMk id="2" creationId="{0E689928-B287-4F6F-9288-1DE7ADE2F318}"/>
          </ac:spMkLst>
        </pc:spChg>
      </pc:sldChg>
      <pc:sldChg chg="add">
        <pc:chgData name="Luca Congiu" userId="f2703dcca2bc319d" providerId="LiveId" clId="{610B0C6E-A672-4434-B8B8-6F6E878A9920}" dt="2019-05-12T20:43:06.430" v="471"/>
        <pc:sldMkLst>
          <pc:docMk/>
          <pc:sldMk cId="1505138080" sldId="262"/>
        </pc:sldMkLst>
      </pc:sldChg>
      <pc:sldChg chg="modSp add ord">
        <pc:chgData name="Luca Congiu" userId="f2703dcca2bc319d" providerId="LiveId" clId="{610B0C6E-A672-4434-B8B8-6F6E878A9920}" dt="2019-05-12T20:50:54.740" v="508" actId="403"/>
        <pc:sldMkLst>
          <pc:docMk/>
          <pc:sldMk cId="1356531702" sldId="263"/>
        </pc:sldMkLst>
        <pc:spChg chg="mod">
          <ac:chgData name="Luca Congiu" userId="f2703dcca2bc319d" providerId="LiveId" clId="{610B0C6E-A672-4434-B8B8-6F6E878A9920}" dt="2019-05-12T20:50:54.740" v="508" actId="403"/>
          <ac:spMkLst>
            <pc:docMk/>
            <pc:sldMk cId="1356531702" sldId="263"/>
            <ac:spMk id="6" creationId="{2473D9E2-DEFE-412D-9A18-924B8EECBE47}"/>
          </ac:spMkLst>
        </pc:spChg>
      </pc:sldChg>
      <pc:sldChg chg="addSp delSp modSp add del ord">
        <pc:chgData name="Luca Congiu" userId="f2703dcca2bc319d" providerId="LiveId" clId="{610B0C6E-A672-4434-B8B8-6F6E878A9920}" dt="2019-05-12T20:50:12.494" v="480" actId="2696"/>
        <pc:sldMkLst>
          <pc:docMk/>
          <pc:sldMk cId="2497886224" sldId="263"/>
        </pc:sldMkLst>
        <pc:spChg chg="del mod">
          <ac:chgData name="Luca Congiu" userId="f2703dcca2bc319d" providerId="LiveId" clId="{610B0C6E-A672-4434-B8B8-6F6E878A9920}" dt="2019-05-12T20:43:57.097" v="477"/>
          <ac:spMkLst>
            <pc:docMk/>
            <pc:sldMk cId="2497886224" sldId="263"/>
            <ac:spMk id="2" creationId="{C74BB7E7-3B6C-4FC3-BFB2-D4A7AF1E8813}"/>
          </ac:spMkLst>
        </pc:spChg>
        <pc:spChg chg="add mod">
          <ac:chgData name="Luca Congiu" userId="f2703dcca2bc319d" providerId="LiveId" clId="{610B0C6E-A672-4434-B8B8-6F6E878A9920}" dt="2019-05-12T20:43:57.194" v="478" actId="27636"/>
          <ac:spMkLst>
            <pc:docMk/>
            <pc:sldMk cId="2497886224" sldId="263"/>
            <ac:spMk id="3" creationId="{27B116DE-9A0F-498E-9F62-69E807C19D0E}"/>
          </ac:spMkLst>
        </pc:spChg>
      </pc:sldChg>
      <pc:sldMasterChg chg="delSldLayout modSldLayout">
        <pc:chgData name="Luca Congiu" userId="f2703dcca2bc319d" providerId="LiveId" clId="{610B0C6E-A672-4434-B8B8-6F6E878A9920}" dt="2019-05-12T19:56:06.415" v="8" actId="2696"/>
        <pc:sldMasterMkLst>
          <pc:docMk/>
          <pc:sldMasterMk cId="3482103089" sldId="2147483648"/>
        </pc:sldMasterMkLst>
        <pc:sldLayoutChg chg="addSp modSp del">
          <pc:chgData name="Luca Congiu" userId="f2703dcca2bc319d" providerId="LiveId" clId="{610B0C6E-A672-4434-B8B8-6F6E878A9920}" dt="2019-05-12T19:56:06.415" v="8" actId="2696"/>
          <pc:sldLayoutMkLst>
            <pc:docMk/>
            <pc:sldMasterMk cId="3482103089" sldId="2147483648"/>
            <pc:sldLayoutMk cId="2812497473" sldId="2147483684"/>
          </pc:sldLayoutMkLst>
          <pc:spChg chg="mod">
            <ac:chgData name="Luca Congiu" userId="f2703dcca2bc319d" providerId="LiveId" clId="{610B0C6E-A672-4434-B8B8-6F6E878A9920}" dt="2019-05-12T19:54:41.107" v="1" actId="14100"/>
            <ac:spMkLst>
              <pc:docMk/>
              <pc:sldMasterMk cId="3482103089" sldId="2147483648"/>
              <pc:sldLayoutMk cId="2812497473" sldId="2147483684"/>
              <ac:spMk id="2" creationId="{033F49EB-E3B3-420C-BF7F-F7F7E528EA54}"/>
            </ac:spMkLst>
          </pc:spChg>
          <pc:spChg chg="add mod ord">
            <ac:chgData name="Luca Congiu" userId="f2703dcca2bc319d" providerId="LiveId" clId="{610B0C6E-A672-4434-B8B8-6F6E878A9920}" dt="2019-05-12T19:55:33.385" v="7" actId="14100"/>
            <ac:spMkLst>
              <pc:docMk/>
              <pc:sldMasterMk cId="3482103089" sldId="2147483648"/>
              <pc:sldLayoutMk cId="2812497473" sldId="2147483684"/>
              <ac:spMk id="5" creationId="{B40AA86A-0A6B-44BE-845E-F75C777603F4}"/>
            </ac:spMkLst>
          </pc:spChg>
        </pc:sldLayoutChg>
      </pc:sldMasterChg>
      <pc:sldMasterChg chg="modSldLayout">
        <pc:chgData name="Luca Congiu" userId="f2703dcca2bc319d" providerId="LiveId" clId="{610B0C6E-A672-4434-B8B8-6F6E878A9920}" dt="2019-05-12T20:33:24.533" v="397" actId="122"/>
        <pc:sldMasterMkLst>
          <pc:docMk/>
          <pc:sldMasterMk cId="3523896855" sldId="2147483672"/>
        </pc:sldMasterMkLst>
        <pc:sldLayoutChg chg="modSp">
          <pc:chgData name="Luca Congiu" userId="f2703dcca2bc319d" providerId="LiveId" clId="{610B0C6E-A672-4434-B8B8-6F6E878A9920}" dt="2019-05-12T20:11:08.482" v="161" actId="14100"/>
          <pc:sldLayoutMkLst>
            <pc:docMk/>
            <pc:sldMasterMk cId="3523896855" sldId="2147483672"/>
            <pc:sldLayoutMk cId="2723520173" sldId="2147483678"/>
          </pc:sldLayoutMkLst>
          <pc:spChg chg="mod">
            <ac:chgData name="Luca Congiu" userId="f2703dcca2bc319d" providerId="LiveId" clId="{610B0C6E-A672-4434-B8B8-6F6E878A9920}" dt="2019-05-12T20:11:08.482" v="161" actId="14100"/>
            <ac:spMkLst>
              <pc:docMk/>
              <pc:sldMasterMk cId="3523896855" sldId="2147483672"/>
              <pc:sldLayoutMk cId="2723520173" sldId="2147483678"/>
              <ac:spMk id="5" creationId="{5F8448A6-BA0D-48F5-901B-CA9C0E8926F6}"/>
            </ac:spMkLst>
          </pc:spChg>
        </pc:sldLayoutChg>
        <pc:sldLayoutChg chg="addSp modSp setBg">
          <pc:chgData name="Luca Congiu" userId="f2703dcca2bc319d" providerId="LiveId" clId="{610B0C6E-A672-4434-B8B8-6F6E878A9920}" dt="2019-05-12T20:33:24.533" v="397" actId="122"/>
          <pc:sldLayoutMkLst>
            <pc:docMk/>
            <pc:sldMasterMk cId="3523896855" sldId="2147483672"/>
            <pc:sldLayoutMk cId="1986377511" sldId="2147483706"/>
          </pc:sldLayoutMkLst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33:24.533" v="397" actId="122"/>
            <ac:spMkLst>
              <pc:docMk/>
              <pc:sldMasterMk cId="3523896855" sldId="2147483672"/>
              <pc:sldLayoutMk cId="1986377511" sldId="2147483706"/>
              <ac:spMk id="6" creationId="{C7F748ED-3297-4773-9955-327DA3AD0B33}"/>
            </ac:spMkLst>
          </pc:spChg>
          <pc:picChg chg="add mod">
            <ac:chgData name="Luca Congiu" userId="f2703dcca2bc319d" providerId="LiveId" clId="{610B0C6E-A672-4434-B8B8-6F6E878A9920}" dt="2019-05-12T20:25:27.825" v="342" actId="14100"/>
            <ac:picMkLst>
              <pc:docMk/>
              <pc:sldMasterMk cId="3523896855" sldId="2147483672"/>
              <pc:sldLayoutMk cId="1986377511" sldId="2147483706"/>
              <ac:picMk id="5" creationId="{722A8524-7FE9-45F2-ADA9-A2F63D65BDF5}"/>
            </ac:picMkLst>
          </pc:picChg>
          <pc:picChg chg="add mod">
            <ac:chgData name="Luca Congiu" userId="f2703dcca2bc319d" providerId="LiveId" clId="{610B0C6E-A672-4434-B8B8-6F6E878A9920}" dt="2019-05-12T20:25:59.563" v="346" actId="1076"/>
            <ac:picMkLst>
              <pc:docMk/>
              <pc:sldMasterMk cId="3523896855" sldId="2147483672"/>
              <pc:sldLayoutMk cId="1986377511" sldId="2147483706"/>
              <ac:picMk id="7" creationId="{E06A4069-F726-4503-98B9-94A133FC05FE}"/>
            </ac:picMkLst>
          </pc:picChg>
        </pc:sldLayoutChg>
      </pc:sldMasterChg>
      <pc:sldMasterChg chg="addSp modSp">
        <pc:chgData name="Luca Congiu" userId="f2703dcca2bc319d" providerId="LiveId" clId="{610B0C6E-A672-4434-B8B8-6F6E878A9920}" dt="2019-05-12T19:53:44.186" v="0"/>
        <pc:sldMasterMkLst>
          <pc:docMk/>
          <pc:sldMasterMk cId="146179455" sldId="2147483684"/>
        </pc:sldMasterMkLst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2" creationId="{1C4FD839-9547-4F27-93B1-F58276595708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3" creationId="{2CDC860E-B4E3-4E56-AC0C-46DAC0BDE710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4" creationId="{77B7CD2E-1EB6-4FF7-815D-0C92DD35EF01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5" creationId="{9A9BA7B1-12CD-4EA5-B23F-B1DEF897D66C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6" creationId="{D8A6DF5A-DDA1-4E38-8B79-AABE81F62C92}"/>
          </ac:spMkLst>
        </pc:spChg>
      </pc:sldMasterChg>
      <pc:sldMasterChg chg="addSp delSp modSp setBg delSldLayout modSldLayout">
        <pc:chgData name="Luca Congiu" userId="f2703dcca2bc319d" providerId="LiveId" clId="{610B0C6E-A672-4434-B8B8-6F6E878A9920}" dt="2019-05-12T20:34:27.077" v="404" actId="20577"/>
        <pc:sldMasterMkLst>
          <pc:docMk/>
          <pc:sldMasterMk cId="1506542201" sldId="2147483684"/>
        </pc:sldMasterMkLst>
        <pc:spChg chg="add del mod">
          <ac:chgData name="Luca Congiu" userId="f2703dcca2bc319d" providerId="LiveId" clId="{610B0C6E-A672-4434-B8B8-6F6E878A9920}" dt="2019-05-12T19:56:44.950" v="11" actId="478"/>
          <ac:spMkLst>
            <pc:docMk/>
            <pc:sldMasterMk cId="1506542201" sldId="2147483684"/>
            <ac:spMk id="2" creationId="{30E91237-7D01-4FEE-918B-216F91890AB8}"/>
          </ac:spMkLst>
        </pc:spChg>
        <pc:spChg chg="add del mod">
          <ac:chgData name="Luca Congiu" userId="f2703dcca2bc319d" providerId="LiveId" clId="{610B0C6E-A672-4434-B8B8-6F6E878A9920}" dt="2019-05-12T19:56:47.273" v="12" actId="478"/>
          <ac:spMkLst>
            <pc:docMk/>
            <pc:sldMasterMk cId="1506542201" sldId="2147483684"/>
            <ac:spMk id="3" creationId="{B97FF2B5-D3DC-4812-8E96-D9FF4444C60B}"/>
          </ac:spMkLst>
        </pc:spChg>
        <pc:spChg chg="add del mod">
          <ac:chgData name="Luca Congiu" userId="f2703dcca2bc319d" providerId="LiveId" clId="{610B0C6E-A672-4434-B8B8-6F6E878A9920}" dt="2019-05-12T19:56:58.349" v="15" actId="478"/>
          <ac:spMkLst>
            <pc:docMk/>
            <pc:sldMasterMk cId="1506542201" sldId="2147483684"/>
            <ac:spMk id="4" creationId="{C0896F77-E83B-4199-9334-B42AEE05905E}"/>
          </ac:spMkLst>
        </pc:spChg>
        <pc:spChg chg="add del mod">
          <ac:chgData name="Luca Congiu" userId="f2703dcca2bc319d" providerId="LiveId" clId="{610B0C6E-A672-4434-B8B8-6F6E878A9920}" dt="2019-05-12T19:56:55.658" v="14" actId="478"/>
          <ac:spMkLst>
            <pc:docMk/>
            <pc:sldMasterMk cId="1506542201" sldId="2147483684"/>
            <ac:spMk id="5" creationId="{724444EF-F93C-483E-B970-9481EA796E68}"/>
          </ac:spMkLst>
        </pc:spChg>
        <pc:spChg chg="add del mod">
          <ac:chgData name="Luca Congiu" userId="f2703dcca2bc319d" providerId="LiveId" clId="{610B0C6E-A672-4434-B8B8-6F6E878A9920}" dt="2019-05-12T19:56:53.517" v="13" actId="478"/>
          <ac:spMkLst>
            <pc:docMk/>
            <pc:sldMasterMk cId="1506542201" sldId="2147483684"/>
            <ac:spMk id="6" creationId="{5639F352-875C-4671-A8DA-002ED21874D8}"/>
          </ac:spMkLst>
        </pc:spChg>
        <pc:picChg chg="add">
          <ac:chgData name="Luca Congiu" userId="f2703dcca2bc319d" providerId="LiveId" clId="{610B0C6E-A672-4434-B8B8-6F6E878A9920}" dt="2019-05-12T19:57:24.146" v="16"/>
          <ac:picMkLst>
            <pc:docMk/>
            <pc:sldMasterMk cId="1506542201" sldId="2147483684"/>
            <ac:picMk id="7" creationId="{8FA54CC7-9A7A-4045-B6C3-58856AE6AEB3}"/>
          </ac:picMkLst>
        </pc:picChg>
        <pc:sldLayoutChg chg="addSp delSp modSp setBg">
          <pc:chgData name="Luca Congiu" userId="f2703dcca2bc319d" providerId="LiveId" clId="{610B0C6E-A672-4434-B8B8-6F6E878A9920}" dt="2019-05-12T20:20:59.237" v="294" actId="20577"/>
          <pc:sldLayoutMkLst>
            <pc:docMk/>
            <pc:sldMasterMk cId="1506542201" sldId="2147483684"/>
            <pc:sldLayoutMk cId="3455647092" sldId="2147483685"/>
          </pc:sldLayoutMkLst>
          <pc:spChg chg="del">
            <ac:chgData name="Luca Congiu" userId="f2703dcca2bc319d" providerId="LiveId" clId="{610B0C6E-A672-4434-B8B8-6F6E878A9920}" dt="2019-05-12T19:57:49.573" v="17" actId="478"/>
            <ac:spMkLst>
              <pc:docMk/>
              <pc:sldMasterMk cId="1506542201" sldId="2147483684"/>
              <pc:sldLayoutMk cId="3455647092" sldId="2147483685"/>
              <ac:spMk id="2" creationId="{2198ABFB-A721-47F0-A58F-9C11EB3FBC6C}"/>
            </ac:spMkLst>
          </pc:spChg>
          <pc:spChg chg="del">
            <ac:chgData name="Luca Congiu" userId="f2703dcca2bc319d" providerId="LiveId" clId="{610B0C6E-A672-4434-B8B8-6F6E878A9920}" dt="2019-05-12T19:57:51.081" v="18" actId="478"/>
            <ac:spMkLst>
              <pc:docMk/>
              <pc:sldMasterMk cId="1506542201" sldId="2147483684"/>
              <pc:sldLayoutMk cId="3455647092" sldId="2147483685"/>
              <ac:spMk id="3" creationId="{77013DC8-8129-49F1-89B4-84A30A01CAF5}"/>
            </ac:spMkLst>
          </pc:spChg>
          <pc:spChg chg="del">
            <ac:chgData name="Luca Congiu" userId="f2703dcca2bc319d" providerId="LiveId" clId="{610B0C6E-A672-4434-B8B8-6F6E878A9920}" dt="2019-05-12T19:57:57.050" v="21" actId="478"/>
            <ac:spMkLst>
              <pc:docMk/>
              <pc:sldMasterMk cId="1506542201" sldId="2147483684"/>
              <pc:sldLayoutMk cId="3455647092" sldId="2147483685"/>
              <ac:spMk id="4" creationId="{481D1B69-5097-43A4-AC77-9965E2F2668F}"/>
            </ac:spMkLst>
          </pc:spChg>
          <pc:spChg chg="del">
            <ac:chgData name="Luca Congiu" userId="f2703dcca2bc319d" providerId="LiveId" clId="{610B0C6E-A672-4434-B8B8-6F6E878A9920}" dt="2019-05-12T19:57:52.932" v="19" actId="478"/>
            <ac:spMkLst>
              <pc:docMk/>
              <pc:sldMasterMk cId="1506542201" sldId="2147483684"/>
              <pc:sldLayoutMk cId="3455647092" sldId="2147483685"/>
              <ac:spMk id="5" creationId="{136BDBA8-F776-40F9-AF9E-115F4C6CC561}"/>
            </ac:spMkLst>
          </pc:spChg>
          <pc:spChg chg="del">
            <ac:chgData name="Luca Congiu" userId="f2703dcca2bc319d" providerId="LiveId" clId="{610B0C6E-A672-4434-B8B8-6F6E878A9920}" dt="2019-05-12T19:57:55.619" v="20" actId="478"/>
            <ac:spMkLst>
              <pc:docMk/>
              <pc:sldMasterMk cId="1506542201" sldId="2147483684"/>
              <pc:sldLayoutMk cId="3455647092" sldId="2147483685"/>
              <ac:spMk id="6" creationId="{776547F8-490E-4CC7-918D-A463817673FC}"/>
            </ac:spMkLst>
          </pc:spChg>
          <pc:spChg chg="add del mod">
            <ac:chgData name="Luca Congiu" userId="f2703dcca2bc319d" providerId="LiveId" clId="{610B0C6E-A672-4434-B8B8-6F6E878A9920}" dt="2019-05-12T20:05:52.499" v="102" actId="478"/>
            <ac:spMkLst>
              <pc:docMk/>
              <pc:sldMasterMk cId="1506542201" sldId="2147483684"/>
              <pc:sldLayoutMk cId="3455647092" sldId="2147483685"/>
              <ac:spMk id="7" creationId="{2187FA74-BB0F-49CA-A786-880E28617F6E}"/>
            </ac:spMkLst>
          </pc:spChg>
          <pc:spChg chg="add del mod">
            <ac:chgData name="Luca Congiu" userId="f2703dcca2bc319d" providerId="LiveId" clId="{610B0C6E-A672-4434-B8B8-6F6E878A9920}" dt="2019-05-12T20:06:28.876" v="107" actId="1076"/>
            <ac:spMkLst>
              <pc:docMk/>
              <pc:sldMasterMk cId="1506542201" sldId="2147483684"/>
              <pc:sldLayoutMk cId="3455647092" sldId="2147483685"/>
              <ac:spMk id="8" creationId="{1B3740AF-E675-42BE-A189-ABCECA1A81AE}"/>
            </ac:spMkLst>
          </pc:spChg>
          <pc:spChg chg="add del mod">
            <ac:chgData name="Luca Congiu" userId="f2703dcca2bc319d" providerId="LiveId" clId="{610B0C6E-A672-4434-B8B8-6F6E878A9920}" dt="2019-05-12T20:05:48.288" v="101" actId="478"/>
            <ac:spMkLst>
              <pc:docMk/>
              <pc:sldMasterMk cId="1506542201" sldId="2147483684"/>
              <pc:sldLayoutMk cId="3455647092" sldId="2147483685"/>
              <ac:spMk id="9" creationId="{83D31708-A1D3-4D43-8745-EE8F0B384792}"/>
            </ac:spMkLst>
          </pc:spChg>
          <pc:spChg chg="add mod">
            <ac:chgData name="Luca Congiu" userId="f2703dcca2bc319d" providerId="LiveId" clId="{610B0C6E-A672-4434-B8B8-6F6E878A9920}" dt="2019-05-12T20:20:59.237" v="294" actId="20577"/>
            <ac:spMkLst>
              <pc:docMk/>
              <pc:sldMasterMk cId="1506542201" sldId="2147483684"/>
              <pc:sldLayoutMk cId="3455647092" sldId="2147483685"/>
              <ac:spMk id="10" creationId="{51E6DB1A-82C4-4D31-BAD7-53B0226442FB}"/>
            </ac:spMkLst>
          </pc:spChg>
          <pc:spChg chg="add mod">
            <ac:chgData name="Luca Congiu" userId="f2703dcca2bc319d" providerId="LiveId" clId="{610B0C6E-A672-4434-B8B8-6F6E878A9920}" dt="2019-05-12T20:06:25.621" v="106" actId="1076"/>
            <ac:spMkLst>
              <pc:docMk/>
              <pc:sldMasterMk cId="1506542201" sldId="2147483684"/>
              <pc:sldLayoutMk cId="3455647092" sldId="2147483685"/>
              <ac:spMk id="11" creationId="{9024054E-FC58-4A9F-88D6-B1508DD55DBB}"/>
            </ac:spMkLst>
          </pc:spChg>
          <pc:spChg chg="add mod">
            <ac:chgData name="Luca Congiu" userId="f2703dcca2bc319d" providerId="LiveId" clId="{610B0C6E-A672-4434-B8B8-6F6E878A9920}" dt="2019-05-12T20:07:09.526" v="131" actId="1076"/>
            <ac:spMkLst>
              <pc:docMk/>
              <pc:sldMasterMk cId="1506542201" sldId="2147483684"/>
              <pc:sldLayoutMk cId="3455647092" sldId="2147483685"/>
              <ac:spMk id="12" creationId="{9E73A9E7-9566-4807-80F0-C8A8ACDB8D9B}"/>
            </ac:spMkLst>
          </pc:spChg>
        </pc:sldLayoutChg>
        <pc:sldLayoutChg chg="del">
          <pc:chgData name="Luca Congiu" userId="f2703dcca2bc319d" providerId="LiveId" clId="{610B0C6E-A672-4434-B8B8-6F6E878A9920}" dt="2019-05-12T20:12:00.895" v="172" actId="2696"/>
          <pc:sldLayoutMkLst>
            <pc:docMk/>
            <pc:sldMasterMk cId="1506542201" sldId="2147483684"/>
            <pc:sldLayoutMk cId="3394690519" sldId="2147483686"/>
          </pc:sldLayoutMkLst>
        </pc:sldLayoutChg>
        <pc:sldLayoutChg chg="del">
          <pc:chgData name="Luca Congiu" userId="f2703dcca2bc319d" providerId="LiveId" clId="{610B0C6E-A672-4434-B8B8-6F6E878A9920}" dt="2019-05-12T20:12:00.917" v="173" actId="2696"/>
          <pc:sldLayoutMkLst>
            <pc:docMk/>
            <pc:sldMasterMk cId="1506542201" sldId="2147483684"/>
            <pc:sldLayoutMk cId="1390867019" sldId="2147483687"/>
          </pc:sldLayoutMkLst>
        </pc:sldLayoutChg>
        <pc:sldLayoutChg chg="del">
          <pc:chgData name="Luca Congiu" userId="f2703dcca2bc319d" providerId="LiveId" clId="{610B0C6E-A672-4434-B8B8-6F6E878A9920}" dt="2019-05-12T20:12:00.945" v="174" actId="2696"/>
          <pc:sldLayoutMkLst>
            <pc:docMk/>
            <pc:sldMasterMk cId="1506542201" sldId="2147483684"/>
            <pc:sldLayoutMk cId="3560992505" sldId="2147483688"/>
          </pc:sldLayoutMkLst>
        </pc:sldLayoutChg>
        <pc:sldLayoutChg chg="del">
          <pc:chgData name="Luca Congiu" userId="f2703dcca2bc319d" providerId="LiveId" clId="{610B0C6E-A672-4434-B8B8-6F6E878A9920}" dt="2019-05-12T20:12:00.958" v="175" actId="2696"/>
          <pc:sldLayoutMkLst>
            <pc:docMk/>
            <pc:sldMasterMk cId="1506542201" sldId="2147483684"/>
            <pc:sldLayoutMk cId="43078855" sldId="2147483689"/>
          </pc:sldLayoutMkLst>
        </pc:sldLayoutChg>
        <pc:sldLayoutChg chg="del">
          <pc:chgData name="Luca Congiu" userId="f2703dcca2bc319d" providerId="LiveId" clId="{610B0C6E-A672-4434-B8B8-6F6E878A9920}" dt="2019-05-12T20:12:00.970" v="176" actId="2696"/>
          <pc:sldLayoutMkLst>
            <pc:docMk/>
            <pc:sldMasterMk cId="1506542201" sldId="2147483684"/>
            <pc:sldLayoutMk cId="4106643079" sldId="2147483690"/>
          </pc:sldLayoutMkLst>
        </pc:sldLayoutChg>
        <pc:sldLayoutChg chg="del">
          <pc:chgData name="Luca Congiu" userId="f2703dcca2bc319d" providerId="LiveId" clId="{610B0C6E-A672-4434-B8B8-6F6E878A9920}" dt="2019-05-12T20:12:00.990" v="177" actId="2696"/>
          <pc:sldLayoutMkLst>
            <pc:docMk/>
            <pc:sldMasterMk cId="1506542201" sldId="2147483684"/>
            <pc:sldLayoutMk cId="134127915" sldId="2147483691"/>
          </pc:sldLayoutMkLst>
        </pc:sldLayoutChg>
        <pc:sldLayoutChg chg="del">
          <pc:chgData name="Luca Congiu" userId="f2703dcca2bc319d" providerId="LiveId" clId="{610B0C6E-A672-4434-B8B8-6F6E878A9920}" dt="2019-05-12T20:12:01.005" v="178" actId="2696"/>
          <pc:sldLayoutMkLst>
            <pc:docMk/>
            <pc:sldMasterMk cId="1506542201" sldId="2147483684"/>
            <pc:sldLayoutMk cId="547859669" sldId="2147483692"/>
          </pc:sldLayoutMkLst>
        </pc:sldLayoutChg>
        <pc:sldLayoutChg chg="del">
          <pc:chgData name="Luca Congiu" userId="f2703dcca2bc319d" providerId="LiveId" clId="{610B0C6E-A672-4434-B8B8-6F6E878A9920}" dt="2019-05-12T20:12:01.022" v="179" actId="2696"/>
          <pc:sldLayoutMkLst>
            <pc:docMk/>
            <pc:sldMasterMk cId="1506542201" sldId="2147483684"/>
            <pc:sldLayoutMk cId="2537510272" sldId="2147483693"/>
          </pc:sldLayoutMkLst>
        </pc:sldLayoutChg>
        <pc:sldLayoutChg chg="del">
          <pc:chgData name="Luca Congiu" userId="f2703dcca2bc319d" providerId="LiveId" clId="{610B0C6E-A672-4434-B8B8-6F6E878A9920}" dt="2019-05-12T20:12:01.040" v="180" actId="2696"/>
          <pc:sldLayoutMkLst>
            <pc:docMk/>
            <pc:sldMasterMk cId="1506542201" sldId="2147483684"/>
            <pc:sldLayoutMk cId="953794367" sldId="2147483694"/>
          </pc:sldLayoutMkLst>
        </pc:sldLayoutChg>
        <pc:sldLayoutChg chg="del">
          <pc:chgData name="Luca Congiu" userId="f2703dcca2bc319d" providerId="LiveId" clId="{610B0C6E-A672-4434-B8B8-6F6E878A9920}" dt="2019-05-12T20:12:01.046" v="181" actId="2696"/>
          <pc:sldLayoutMkLst>
            <pc:docMk/>
            <pc:sldMasterMk cId="1506542201" sldId="2147483684"/>
            <pc:sldLayoutMk cId="3304313267" sldId="2147483695"/>
          </pc:sldLayoutMkLst>
        </pc:sldLayoutChg>
        <pc:sldLayoutChg chg="addSp delSp modSp">
          <pc:chgData name="Luca Congiu" userId="f2703dcca2bc319d" providerId="LiveId" clId="{610B0C6E-A672-4434-B8B8-6F6E878A9920}" dt="2019-05-12T20:03:32.178" v="80" actId="1076"/>
          <pc:sldLayoutMkLst>
            <pc:docMk/>
            <pc:sldMasterMk cId="1506542201" sldId="2147483684"/>
            <pc:sldLayoutMk cId="3811772887" sldId="2147483696"/>
          </pc:sldLayoutMkLst>
          <pc:spChg chg="del">
            <ac:chgData name="Luca Congiu" userId="f2703dcca2bc319d" providerId="LiveId" clId="{610B0C6E-A672-4434-B8B8-6F6E878A9920}" dt="2019-05-12T20:02:45.929" v="75" actId="478"/>
            <ac:spMkLst>
              <pc:docMk/>
              <pc:sldMasterMk cId="1506542201" sldId="2147483684"/>
              <pc:sldLayoutMk cId="3811772887" sldId="2147483696"/>
              <ac:spMk id="2" creationId="{85261A4A-0804-4D7D-BD4F-26BDA50A7076}"/>
            </ac:spMkLst>
          </pc:spChg>
          <pc:picChg chg="add mod">
            <ac:chgData name="Luca Congiu" userId="f2703dcca2bc319d" providerId="LiveId" clId="{610B0C6E-A672-4434-B8B8-6F6E878A9920}" dt="2019-05-12T20:03:32.178" v="80" actId="1076"/>
            <ac:picMkLst>
              <pc:docMk/>
              <pc:sldMasterMk cId="1506542201" sldId="2147483684"/>
              <pc:sldLayoutMk cId="3811772887" sldId="2147483696"/>
              <ac:picMk id="4" creationId="{8B9FD137-DF97-44EB-B021-B781A4B2F56D}"/>
            </ac:picMkLst>
          </pc:picChg>
        </pc:sldLayoutChg>
        <pc:sldLayoutChg chg="addSp modSp">
          <pc:chgData name="Luca Congiu" userId="f2703dcca2bc319d" providerId="LiveId" clId="{610B0C6E-A672-4434-B8B8-6F6E878A9920}" dt="2019-05-12T20:13:17.744" v="193" actId="1076"/>
          <pc:sldLayoutMkLst>
            <pc:docMk/>
            <pc:sldMasterMk cId="1506542201" sldId="2147483684"/>
            <pc:sldLayoutMk cId="798812372" sldId="2147483697"/>
          </pc:sldLayoutMkLst>
          <pc:spChg chg="add mod">
            <ac:chgData name="Luca Congiu" userId="f2703dcca2bc319d" providerId="LiveId" clId="{610B0C6E-A672-4434-B8B8-6F6E878A9920}" dt="2019-05-12T20:08:45.794" v="142" actId="1076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  <pc:spChg chg="add mod">
            <ac:chgData name="Luca Congiu" userId="f2703dcca2bc319d" providerId="LiveId" clId="{610B0C6E-A672-4434-B8B8-6F6E878A9920}" dt="2019-05-12T20:13:17.744" v="193" actId="1076"/>
            <ac:spMkLst>
              <pc:docMk/>
              <pc:sldMasterMk cId="1506542201" sldId="2147483684"/>
              <pc:sldLayoutMk cId="798812372" sldId="2147483697"/>
              <ac:spMk id="5" creationId="{87C983A3-DC74-4C7F-BA9E-8FD9BACC7845}"/>
            </ac:spMkLst>
          </pc:spChg>
          <pc:spChg chg="add mod ord">
            <ac:chgData name="Luca Congiu" userId="f2703dcca2bc319d" providerId="LiveId" clId="{610B0C6E-A672-4434-B8B8-6F6E878A9920}" dt="2019-05-12T20:08:41.196" v="141" actId="1076"/>
            <ac:spMkLst>
              <pc:docMk/>
              <pc:sldMasterMk cId="1506542201" sldId="2147483684"/>
              <pc:sldLayoutMk cId="798812372" sldId="2147483697"/>
              <ac:spMk id="6" creationId="{C27300C4-421D-4405-87C1-01BBAA9D102A}"/>
            </ac:spMkLst>
          </pc:spChg>
          <pc:spChg chg="add mod">
            <ac:chgData name="Luca Congiu" userId="f2703dcca2bc319d" providerId="LiveId" clId="{610B0C6E-A672-4434-B8B8-6F6E878A9920}" dt="2019-05-12T20:08:50.138" v="143" actId="1076"/>
            <ac:spMkLst>
              <pc:docMk/>
              <pc:sldMasterMk cId="1506542201" sldId="2147483684"/>
              <pc:sldLayoutMk cId="798812372" sldId="2147483697"/>
              <ac:spMk id="7" creationId="{805D74D9-99C3-442C-94A0-2256DCB3A8AD}"/>
            </ac:spMkLst>
          </pc:spChg>
          <pc:picChg chg="mod ord">
            <ac:chgData name="Luca Congiu" userId="f2703dcca2bc319d" providerId="LiveId" clId="{610B0C6E-A672-4434-B8B8-6F6E878A9920}" dt="2019-05-12T20:07:36.388" v="137" actId="1076"/>
            <ac:picMkLst>
              <pc:docMk/>
              <pc:sldMasterMk cId="1506542201" sldId="2147483684"/>
              <pc:sldLayoutMk cId="798812372" sldId="2147483697"/>
              <ac:picMk id="4" creationId="{8B9FD137-DF97-44EB-B021-B781A4B2F56D}"/>
            </ac:picMkLst>
          </pc:picChg>
        </pc:sldLayoutChg>
        <pc:sldLayoutChg chg="addSp delSp modSp setBg">
          <pc:chgData name="Luca Congiu" userId="f2703dcca2bc319d" providerId="LiveId" clId="{610B0C6E-A672-4434-B8B8-6F6E878A9920}" dt="2019-05-12T20:12:40.067" v="182"/>
          <pc:sldLayoutMkLst>
            <pc:docMk/>
            <pc:sldMasterMk cId="1506542201" sldId="2147483684"/>
            <pc:sldLayoutMk cId="2049727950" sldId="2147483698"/>
          </pc:sldLayoutMkLst>
          <pc:spChg chg="del">
            <ac:chgData name="Luca Congiu" userId="f2703dcca2bc319d" providerId="LiveId" clId="{610B0C6E-A672-4434-B8B8-6F6E878A9920}" dt="2019-05-12T20:09:09.835" v="145" actId="478"/>
            <ac:spMkLst>
              <pc:docMk/>
              <pc:sldMasterMk cId="1506542201" sldId="2147483684"/>
              <pc:sldLayoutMk cId="2049727950" sldId="2147483698"/>
              <ac:spMk id="2" creationId="{EBF245B7-3695-4D8D-84DF-004493F806E9}"/>
            </ac:spMkLst>
          </pc:spChg>
          <pc:spChg chg="add mod">
            <ac:chgData name="Luca Congiu" userId="f2703dcca2bc319d" providerId="LiveId" clId="{610B0C6E-A672-4434-B8B8-6F6E878A9920}" dt="2019-05-12T20:11:40.659" v="171" actId="122"/>
            <ac:spMkLst>
              <pc:docMk/>
              <pc:sldMasterMk cId="1506542201" sldId="2147483684"/>
              <pc:sldLayoutMk cId="2049727950" sldId="2147483698"/>
              <ac:spMk id="4" creationId="{A6C10EFC-5B15-4541-BF67-29984B125E7D}"/>
            </ac:spMkLst>
          </pc:spChg>
          <pc:picChg chg="add mod">
            <ac:chgData name="Luca Congiu" userId="f2703dcca2bc319d" providerId="LiveId" clId="{610B0C6E-A672-4434-B8B8-6F6E878A9920}" dt="2019-05-12T20:10:53.505" v="160" actId="1076"/>
            <ac:picMkLst>
              <pc:docMk/>
              <pc:sldMasterMk cId="1506542201" sldId="2147483684"/>
              <pc:sldLayoutMk cId="2049727950" sldId="2147483698"/>
              <ac:picMk id="3" creationId="{10A40383-6BE9-4A38-84CE-E391022B5B46}"/>
            </ac:picMkLst>
          </pc:picChg>
        </pc:sldLayoutChg>
        <pc:sldLayoutChg chg="modSp">
          <pc:chgData name="Luca Congiu" userId="f2703dcca2bc319d" providerId="LiveId" clId="{610B0C6E-A672-4434-B8B8-6F6E878A9920}" dt="2019-05-12T20:09:57.240" v="154" actId="20577"/>
          <pc:sldLayoutMkLst>
            <pc:docMk/>
            <pc:sldMasterMk cId="1506542201" sldId="2147483684"/>
            <pc:sldLayoutMk cId="3057511357" sldId="2147483699"/>
          </pc:sldLayoutMkLst>
          <pc:spChg chg="mod">
            <ac:chgData name="Luca Congiu" userId="f2703dcca2bc319d" providerId="LiveId" clId="{610B0C6E-A672-4434-B8B8-6F6E878A9920}" dt="2019-05-12T20:09:57.240" v="154" actId="20577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</pc:sldLayoutChg>
        <pc:sldLayoutChg chg="modSp">
          <pc:chgData name="Luca Congiu" userId="f2703dcca2bc319d" providerId="LiveId" clId="{610B0C6E-A672-4434-B8B8-6F6E878A9920}" dt="2019-05-12T20:34:27.077" v="404" actId="20577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uca Congiu" userId="f2703dcca2bc319d" providerId="LiveId" clId="{610B0C6E-A672-4434-B8B8-6F6E878A9920}" dt="2019-05-12T20:34:27.077" v="404" actId="20577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</pc:sldLayoutChg>
        <pc:sldLayoutChg chg="addSp modSp">
          <pc:chgData name="Luca Congiu" userId="f2703dcca2bc319d" providerId="LiveId" clId="{610B0C6E-A672-4434-B8B8-6F6E878A9920}" dt="2019-05-12T20:29:23.208" v="363" actId="14100"/>
          <pc:sldLayoutMkLst>
            <pc:docMk/>
            <pc:sldMasterMk cId="1506542201" sldId="2147483684"/>
            <pc:sldLayoutMk cId="3147678995" sldId="2147483701"/>
          </pc:sldLayoutMkLst>
          <pc:spChg chg="add mod">
            <ac:chgData name="Luca Congiu" userId="f2703dcca2bc319d" providerId="LiveId" clId="{610B0C6E-A672-4434-B8B8-6F6E878A9920}" dt="2019-05-12T20:29:23.208" v="363" actId="14100"/>
            <ac:spMkLst>
              <pc:docMk/>
              <pc:sldMasterMk cId="1506542201" sldId="2147483684"/>
              <pc:sldLayoutMk cId="3147678995" sldId="2147483701"/>
              <ac:spMk id="2" creationId="{E39836AA-E138-48A5-BA71-0DF9A3EA6287}"/>
            </ac:spMkLst>
          </pc:spChg>
        </pc:sldLayoutChg>
        <pc:sldLayoutChg chg="modSp">
          <pc:chgData name="Luca Congiu" userId="f2703dcca2bc319d" providerId="LiveId" clId="{610B0C6E-A672-4434-B8B8-6F6E878A9920}" dt="2019-05-12T20:16:48.323" v="269" actId="207"/>
          <pc:sldLayoutMkLst>
            <pc:docMk/>
            <pc:sldMasterMk cId="1506542201" sldId="2147483684"/>
            <pc:sldLayoutMk cId="20210373" sldId="2147483702"/>
          </pc:sldLayoutMkLst>
          <pc:spChg chg="mod">
            <ac:chgData name="Luca Congiu" userId="f2703dcca2bc319d" providerId="LiveId" clId="{610B0C6E-A672-4434-B8B8-6F6E878A9920}" dt="2019-05-12T20:16:48.323" v="269" actId="207"/>
            <ac:spMkLst>
              <pc:docMk/>
              <pc:sldMasterMk cId="1506542201" sldId="2147483684"/>
              <pc:sldLayoutMk cId="20210373" sldId="2147483702"/>
              <ac:spMk id="2" creationId="{E39836AA-E138-48A5-BA71-0DF9A3EA6287}"/>
            </ac:spMkLst>
          </pc:spChg>
        </pc:sldLayoutChg>
        <pc:sldLayoutChg chg="addSp delSp modSp setBg">
          <pc:chgData name="Luca Congiu" userId="f2703dcca2bc319d" providerId="LiveId" clId="{610B0C6E-A672-4434-B8B8-6F6E878A9920}" dt="2019-05-12T20:32:07.493" v="377" actId="403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3" creationId="{A808C588-861E-4776-BAF7-1915498CD4DA}"/>
            </ac:spMkLst>
          </pc:spChg>
          <pc:spChg chg="add del mod">
            <ac:chgData name="Luca Congiu" userId="f2703dcca2bc319d" providerId="LiveId" clId="{610B0C6E-A672-4434-B8B8-6F6E878A9920}" dt="2019-05-12T20:31:23.707" v="371"/>
            <ac:spMkLst>
              <pc:docMk/>
              <pc:sldMasterMk cId="1506542201" sldId="2147483684"/>
              <pc:sldLayoutMk cId="3872774172" sldId="2147483703"/>
              <ac:spMk id="4" creationId="{070A4C24-1E64-4903-B1E3-EA8C70CFE7AF}"/>
            </ac:spMkLst>
          </pc:spChg>
          <pc:spChg chg="add del">
            <ac:chgData name="Luca Congiu" userId="f2703dcca2bc319d" providerId="LiveId" clId="{610B0C6E-A672-4434-B8B8-6F6E878A9920}" dt="2019-05-12T20:18:46.290" v="273" actId="478"/>
            <ac:spMkLst>
              <pc:docMk/>
              <pc:sldMasterMk cId="1506542201" sldId="2147483684"/>
              <pc:sldLayoutMk cId="3872774172" sldId="2147483703"/>
              <ac:spMk id="5" creationId="{408D970D-D711-4C31-954B-7D87AFB7F6CF}"/>
            </ac:spMkLst>
          </pc:spChg>
          <pc:spChg chg="mod">
            <ac:chgData name="Luca Congiu" userId="f2703dcca2bc319d" providerId="LiveId" clId="{610B0C6E-A672-4434-B8B8-6F6E878A9920}" dt="2019-05-12T20:19:39.070" v="288" actId="2057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add del mod ord">
            <ac:chgData name="Luca Congiu" userId="f2703dcca2bc319d" providerId="LiveId" clId="{610B0C6E-A672-4434-B8B8-6F6E878A9920}" dt="2019-05-12T20:19:31.773" v="281" actId="478"/>
            <ac:spMkLst>
              <pc:docMk/>
              <pc:sldMasterMk cId="1506542201" sldId="2147483684"/>
              <pc:sldLayoutMk cId="3872774172" sldId="2147483703"/>
              <ac:spMk id="8" creationId="{E1DAAA80-6043-412A-9D23-8119A4F018C5}"/>
            </ac:spMkLst>
          </pc:spChg>
          <pc:spChg chg="add">
            <ac:chgData name="Luca Congiu" userId="f2703dcca2bc319d" providerId="LiveId" clId="{610B0C6E-A672-4434-B8B8-6F6E878A9920}" dt="2019-05-12T20:19:32.705" v="282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add mod">
            <ac:chgData name="Luca Congiu" userId="f2703dcca2bc319d" providerId="LiveId" clId="{610B0C6E-A672-4434-B8B8-6F6E878A9920}" dt="2019-05-12T20:32:07.493" v="377" actId="403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  <pc:picChg chg="add del">
            <ac:chgData name="Luca Congiu" userId="f2703dcca2bc319d" providerId="LiveId" clId="{610B0C6E-A672-4434-B8B8-6F6E878A9920}" dt="2019-05-12T20:18:43.477" v="272" actId="478"/>
            <ac:picMkLst>
              <pc:docMk/>
              <pc:sldMasterMk cId="1506542201" sldId="2147483684"/>
              <pc:sldLayoutMk cId="3872774172" sldId="2147483703"/>
              <ac:picMk id="7" creationId="{EDF38C99-E146-4CD0-AE77-4B71D5716A0E}"/>
            </ac:picMkLst>
          </pc:picChg>
          <pc:picChg chg="add del">
            <ac:chgData name="Luca Congiu" userId="f2703dcca2bc319d" providerId="LiveId" clId="{610B0C6E-A672-4434-B8B8-6F6E878A9920}" dt="2019-05-12T20:18:51.896" v="275" actId="478"/>
            <ac:picMkLst>
              <pc:docMk/>
              <pc:sldMasterMk cId="1506542201" sldId="2147483684"/>
              <pc:sldLayoutMk cId="3872774172" sldId="2147483703"/>
              <ac:picMk id="9" creationId="{3E9358EB-3C18-419A-947D-6AE6D0487CF0}"/>
            </ac:picMkLst>
          </pc:picChg>
          <pc:picChg chg="add">
            <ac:chgData name="Luca Congiu" userId="f2703dcca2bc319d" providerId="LiveId" clId="{610B0C6E-A672-4434-B8B8-6F6E878A9920}" dt="2019-05-12T20:19:32.705" v="282"/>
            <ac:picMkLst>
              <pc:docMk/>
              <pc:sldMasterMk cId="1506542201" sldId="2147483684"/>
              <pc:sldLayoutMk cId="3872774172" sldId="2147483703"/>
              <ac:picMk id="11" creationId="{7BBDB68D-3EA1-4F6B-B91B-966B58B86802}"/>
            </ac:picMkLst>
          </pc:picChg>
        </pc:sldLayoutChg>
        <pc:sldLayoutChg chg="addSp modSp">
          <pc:chgData name="Luca Congiu" userId="f2703dcca2bc319d" providerId="LiveId" clId="{610B0C6E-A672-4434-B8B8-6F6E878A9920}" dt="2019-05-12T20:32:16.787" v="379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uca Congiu" userId="f2703dcca2bc319d" providerId="LiveId" clId="{610B0C6E-A672-4434-B8B8-6F6E878A9920}" dt="2019-05-12T20:22:12.740" v="303" actId="20577"/>
            <ac:spMkLst>
              <pc:docMk/>
              <pc:sldMasterMk cId="1506542201" sldId="2147483684"/>
              <pc:sldLayoutMk cId="779238613" sldId="2147483704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13.060" v="324" actId="27636"/>
            <ac:spMkLst>
              <pc:docMk/>
              <pc:sldMasterMk cId="1506542201" sldId="2147483684"/>
              <pc:sldLayoutMk cId="779238613" sldId="2147483704"/>
              <ac:spMk id="7" creationId="{8C83AD98-DC2D-414F-85A7-3B59E4D18FD3}"/>
            </ac:spMkLst>
          </pc:spChg>
          <pc:spChg chg="add">
            <ac:chgData name="Luca Congiu" userId="f2703dcca2bc319d" providerId="LiveId" clId="{610B0C6E-A672-4434-B8B8-6F6E878A9920}" dt="2019-05-12T20:32:16.787" v="379"/>
            <ac:spMkLst>
              <pc:docMk/>
              <pc:sldMasterMk cId="1506542201" sldId="2147483684"/>
              <pc:sldLayoutMk cId="779238613" sldId="2147483704"/>
              <ac:spMk id="8" creationId="{CD0B6E79-F9A8-427C-AAAD-533973D8E78E}"/>
            </ac:spMkLst>
          </pc:spChg>
        </pc:sldLayoutChg>
        <pc:sldLayoutChg chg="addSp modSp">
          <pc:chgData name="Luca Congiu" userId="f2703dcca2bc319d" providerId="LiveId" clId="{610B0C6E-A672-4434-B8B8-6F6E878A9920}" dt="2019-05-12T20:32:13.339" v="378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uca Congiu" userId="f2703dcca2bc319d" providerId="LiveId" clId="{610B0C6E-A672-4434-B8B8-6F6E878A9920}" dt="2019-05-12T20:23:46.873" v="335" actId="20577"/>
            <ac:spMkLst>
              <pc:docMk/>
              <pc:sldMasterMk cId="1506542201" sldId="2147483684"/>
              <pc:sldLayoutMk cId="2400484775" sldId="2147483705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41.942" v="334" actId="122"/>
            <ac:spMkLst>
              <pc:docMk/>
              <pc:sldMasterMk cId="1506542201" sldId="2147483684"/>
              <pc:sldLayoutMk cId="2400484775" sldId="2147483705"/>
              <ac:spMk id="7" creationId="{8304AE0C-0056-49D9-A1BB-E5FD6B842774}"/>
            </ac:spMkLst>
          </pc:spChg>
          <pc:spChg chg="add">
            <ac:chgData name="Luca Congiu" userId="f2703dcca2bc319d" providerId="LiveId" clId="{610B0C6E-A672-4434-B8B8-6F6E878A9920}" dt="2019-05-12T20:32:13.339" v="378"/>
            <ac:spMkLst>
              <pc:docMk/>
              <pc:sldMasterMk cId="1506542201" sldId="2147483684"/>
              <pc:sldLayoutMk cId="2400484775" sldId="2147483705"/>
              <ac:spMk id="8" creationId="{8BBCFD4C-AEE9-4341-8F2A-49306A05990A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27:40.294" v="358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uca Congiu" userId="f2703dcca2bc319d" providerId="LiveId" clId="{610B0C6E-A672-4434-B8B8-6F6E878A9920}" dt="2019-05-12T20:27:04.596" v="352" actId="14100"/>
            <ac:spMkLst>
              <pc:docMk/>
              <pc:sldMasterMk cId="1506542201" sldId="2147483684"/>
              <pc:sldLayoutMk cId="3353300847" sldId="2147483707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27:01.746" v="351" actId="14100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  <pc:spChg chg="del">
            <ac:chgData name="Luca Congiu" userId="f2703dcca2bc319d" providerId="LiveId" clId="{610B0C6E-A672-4434-B8B8-6F6E878A9920}" dt="2019-05-12T20:26:56.136" v="350" actId="478"/>
            <ac:spMkLst>
              <pc:docMk/>
              <pc:sldMasterMk cId="1506542201" sldId="2147483684"/>
              <pc:sldLayoutMk cId="3353300847" sldId="2147483707"/>
              <ac:spMk id="10" creationId="{72F75EAC-49A5-42C5-A41A-271C74B54F74}"/>
            </ac:spMkLst>
          </pc:spChg>
          <pc:picChg chg="add del mod">
            <ac:chgData name="Luca Congiu" userId="f2703dcca2bc319d" providerId="LiveId" clId="{610B0C6E-A672-4434-B8B8-6F6E878A9920}" dt="2019-05-12T20:27:39.554" v="357" actId="478"/>
            <ac:picMkLst>
              <pc:docMk/>
              <pc:sldMasterMk cId="1506542201" sldId="2147483684"/>
              <pc:sldLayoutMk cId="3353300847" sldId="2147483707"/>
              <ac:picMk id="5" creationId="{1C69EBF6-6F47-41D9-AAAC-9FCD6D4DCD02}"/>
            </ac:picMkLst>
          </pc:picChg>
          <pc:picChg chg="del">
            <ac:chgData name="Luca Congiu" userId="f2703dcca2bc319d" providerId="LiveId" clId="{610B0C6E-A672-4434-B8B8-6F6E878A9920}" dt="2019-05-12T20:27:07.798" v="353" actId="478"/>
            <ac:picMkLst>
              <pc:docMk/>
              <pc:sldMasterMk cId="1506542201" sldId="2147483684"/>
              <pc:sldLayoutMk cId="3353300847" sldId="2147483707"/>
              <ac:picMk id="11" creationId="{7BBDB68D-3EA1-4F6B-B91B-966B58B86802}"/>
            </ac:picMkLst>
          </pc:picChg>
          <pc:picChg chg="add">
            <ac:chgData name="Luca Congiu" userId="f2703dcca2bc319d" providerId="LiveId" clId="{610B0C6E-A672-4434-B8B8-6F6E878A9920}" dt="2019-05-12T20:27:40.294" v="358"/>
            <ac:picMkLst>
              <pc:docMk/>
              <pc:sldMasterMk cId="1506542201" sldId="2147483684"/>
              <pc:sldLayoutMk cId="3353300847" sldId="2147483707"/>
              <ac:picMk id="12" creationId="{5CB1FD4A-77C8-4549-A446-B69D33385EE3}"/>
            </ac:picMkLst>
          </pc:picChg>
        </pc:sldLayoutChg>
        <pc:sldLayoutChg chg="del">
          <pc:chgData name="Luca Congiu" userId="f2703dcca2bc319d" providerId="LiveId" clId="{610B0C6E-A672-4434-B8B8-6F6E878A9920}" dt="2019-05-12T20:26:45.490" v="349" actId="2696"/>
          <pc:sldLayoutMkLst>
            <pc:docMk/>
            <pc:sldMasterMk cId="1506542201" sldId="2147483684"/>
            <pc:sldLayoutMk cId="3732294256" sldId="2147483707"/>
          </pc:sldLayoutMkLst>
        </pc:sldLayoutChg>
      </pc:sldMasterChg>
      <pc:sldMasterChg chg="addSp delSp modSp">
        <pc:chgData name="Luca Congiu" userId="f2703dcca2bc319d" providerId="LiveId" clId="{610B0C6E-A672-4434-B8B8-6F6E878A9920}" dt="2019-05-12T20:28:06.353" v="361" actId="1076"/>
        <pc:sldMasterMkLst>
          <pc:docMk/>
          <pc:sldMasterMk cId="3940922668" sldId="2147483708"/>
        </pc:sldMasterMkLst>
        <pc:spChg chg="del">
          <ac:chgData name="Luca Congiu" userId="f2703dcca2bc319d" providerId="LiveId" clId="{610B0C6E-A672-4434-B8B8-6F6E878A9920}" dt="2019-05-12T20:27:59.909" v="359" actId="478"/>
          <ac:spMkLst>
            <pc:docMk/>
            <pc:sldMasterMk cId="3940922668" sldId="2147483708"/>
            <ac:spMk id="7" creationId="{B4F1C049-6E41-4F28-8D79-231F45AC5418}"/>
          </ac:spMkLst>
        </pc:spChg>
        <pc:picChg chg="add mod">
          <ac:chgData name="Luca Congiu" userId="f2703dcca2bc319d" providerId="LiveId" clId="{610B0C6E-A672-4434-B8B8-6F6E878A9920}" dt="2019-05-12T20:28:06.353" v="361" actId="1076"/>
          <ac:picMkLst>
            <pc:docMk/>
            <pc:sldMasterMk cId="3940922668" sldId="2147483708"/>
            <ac:picMk id="8" creationId="{CC7B11A8-B49B-4B10-A7C4-40A2FA2540ED}"/>
          </ac:picMkLst>
        </pc:picChg>
      </pc:sldMasterChg>
      <pc:sldMasterChg chg="modSp modSldLayout">
        <pc:chgData name="Luca Congiu" userId="f2703dcca2bc319d" providerId="LiveId" clId="{610B0C6E-A672-4434-B8B8-6F6E878A9920}" dt="2019-05-12T20:40:44.160" v="460" actId="14100"/>
        <pc:sldMasterMkLst>
          <pc:docMk/>
          <pc:sldMasterMk cId="3529241926" sldId="2147483720"/>
        </pc:sldMasterMkLst>
        <pc:spChg chg="mod">
          <ac:chgData name="Luca Congiu" userId="f2703dcca2bc319d" providerId="LiveId" clId="{610B0C6E-A672-4434-B8B8-6F6E878A9920}" dt="2019-05-12T20:37:18.678" v="418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uca Congiu" userId="f2703dcca2bc319d" providerId="LiveId" clId="{610B0C6E-A672-4434-B8B8-6F6E878A9920}" dt="2019-05-12T20:37:56.794" v="424" actId="14100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uca Congiu" userId="f2703dcca2bc319d" providerId="LiveId" clId="{610B0C6E-A672-4434-B8B8-6F6E878A9920}" dt="2019-05-12T20:38:00.503" v="425" actId="14100"/>
          <ac:spMkLst>
            <pc:docMk/>
            <pc:sldMasterMk cId="3529241926" sldId="2147483720"/>
            <ac:spMk id="5" creationId="{4AF7A0EE-86E4-47D2-9966-E8417FAFE85C}"/>
          </ac:spMkLst>
        </pc:spChg>
        <pc:spChg chg="mod">
          <ac:chgData name="Luca Congiu" userId="f2703dcca2bc319d" providerId="LiveId" clId="{610B0C6E-A672-4434-B8B8-6F6E878A9920}" dt="2019-05-12T20:37:37.528" v="422" actId="14100"/>
          <ac:spMkLst>
            <pc:docMk/>
            <pc:sldMasterMk cId="3529241926" sldId="2147483720"/>
            <ac:spMk id="7" creationId="{B4F1C049-6E41-4F28-8D79-231F45AC5418}"/>
          </ac:spMkLst>
        </pc:spChg>
        <pc:picChg chg="mod">
          <ac:chgData name="Luca Congiu" userId="f2703dcca2bc319d" providerId="LiveId" clId="{610B0C6E-A672-4434-B8B8-6F6E878A9920}" dt="2019-05-12T20:37:43.008" v="423" actId="14100"/>
          <ac:picMkLst>
            <pc:docMk/>
            <pc:sldMasterMk cId="3529241926" sldId="2147483720"/>
            <ac:picMk id="9" creationId="{21EBF50F-5D1D-409E-88D8-03D976F8D979}"/>
          </ac:picMkLst>
        </pc:picChg>
        <pc:sldLayoutChg chg="modSp">
          <pc:chgData name="Luca Congiu" userId="f2703dcca2bc319d" providerId="LiveId" clId="{610B0C6E-A672-4434-B8B8-6F6E878A9920}" dt="2019-05-12T20:38:13.416" v="428" actId="14100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uca Congiu" userId="f2703dcca2bc319d" providerId="LiveId" clId="{610B0C6E-A672-4434-B8B8-6F6E878A9920}" dt="2019-05-12T20:38:09.897" v="427" actId="14100"/>
            <ac:spMkLst>
              <pc:docMk/>
              <pc:sldMasterMk cId="3529241926" sldId="2147483720"/>
              <pc:sldLayoutMk cId="1078812363" sldId="2147483721"/>
              <ac:spMk id="2" creationId="{E81AC213-F388-4E21-98C4-36E6E89F2D9A}"/>
            </ac:spMkLst>
          </pc:spChg>
          <pc:spChg chg="mod">
            <ac:chgData name="Luca Congiu" userId="f2703dcca2bc319d" providerId="LiveId" clId="{610B0C6E-A672-4434-B8B8-6F6E878A9920}" dt="2019-05-12T20:38:13.416" v="428" actId="14100"/>
            <ac:spMkLst>
              <pc:docMk/>
              <pc:sldMasterMk cId="3529241926" sldId="2147483720"/>
              <pc:sldLayoutMk cId="1078812363" sldId="2147483721"/>
              <ac:spMk id="3" creationId="{2816E0C6-E17F-4FDB-8980-765ACC03A172}"/>
            </ac:spMkLst>
          </pc:spChg>
          <pc:spChg chg="mod">
            <ac:chgData name="Luca Congiu" userId="f2703dcca2bc319d" providerId="LiveId" clId="{610B0C6E-A672-4434-B8B8-6F6E878A9920}" dt="2019-05-12T20:38:05.939" v="426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">
          <pc:chgData name="Luca Congiu" userId="f2703dcca2bc319d" providerId="LiveId" clId="{610B0C6E-A672-4434-B8B8-6F6E878A9920}" dt="2019-05-12T20:38:28.345" v="431" actId="14100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uca Congiu" userId="f2703dcca2bc319d" providerId="LiveId" clId="{610B0C6E-A672-4434-B8B8-6F6E878A9920}" dt="2019-05-12T20:38:25.072" v="430" actId="14100"/>
            <ac:spMkLst>
              <pc:docMk/>
              <pc:sldMasterMk cId="3529241926" sldId="2147483720"/>
              <pc:sldLayoutMk cId="526841696" sldId="2147483723"/>
              <ac:spMk id="2" creationId="{5360E1D9-830C-42E5-B43B-29DB0C744A32}"/>
            </ac:spMkLst>
          </pc:spChg>
          <pc:spChg chg="mod">
            <ac:chgData name="Luca Congiu" userId="f2703dcca2bc319d" providerId="LiveId" clId="{610B0C6E-A672-4434-B8B8-6F6E878A9920}" dt="2019-05-12T20:38:28.345" v="431" actId="14100"/>
            <ac:spMkLst>
              <pc:docMk/>
              <pc:sldMasterMk cId="3529241926" sldId="2147483720"/>
              <pc:sldLayoutMk cId="526841696" sldId="2147483723"/>
              <ac:spMk id="3" creationId="{59591FCF-D95B-487B-A7A1-F791F33EB6EB}"/>
            </ac:spMkLst>
          </pc:spChg>
          <pc:spChg chg="mod">
            <ac:chgData name="Luca Congiu" userId="f2703dcca2bc319d" providerId="LiveId" clId="{610B0C6E-A672-4434-B8B8-6F6E878A9920}" dt="2019-05-12T20:38:22.458" v="429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">
          <pc:chgData name="Luca Congiu" userId="f2703dcca2bc319d" providerId="LiveId" clId="{610B0C6E-A672-4434-B8B8-6F6E878A9920}" dt="2019-05-12T20:38:39.408" v="434" actId="14100"/>
          <pc:sldLayoutMkLst>
            <pc:docMk/>
            <pc:sldMasterMk cId="3529241926" sldId="2147483720"/>
            <pc:sldLayoutMk cId="3231010331" sldId="2147483724"/>
          </pc:sldLayoutMkLst>
          <pc:spChg chg="mod">
            <ac:chgData name="Luca Congiu" userId="f2703dcca2bc319d" providerId="LiveId" clId="{610B0C6E-A672-4434-B8B8-6F6E878A9920}" dt="2019-05-12T20:38:35.680" v="433" actId="14100"/>
            <ac:spMkLst>
              <pc:docMk/>
              <pc:sldMasterMk cId="3529241926" sldId="2147483720"/>
              <pc:sldLayoutMk cId="3231010331" sldId="2147483724"/>
              <ac:spMk id="3" creationId="{4DDB07BF-6C79-4467-ACB1-0767E3771EDC}"/>
            </ac:spMkLst>
          </pc:spChg>
          <pc:spChg chg="mod">
            <ac:chgData name="Luca Congiu" userId="f2703dcca2bc319d" providerId="LiveId" clId="{610B0C6E-A672-4434-B8B8-6F6E878A9920}" dt="2019-05-12T20:38:39.408" v="434" actId="14100"/>
            <ac:spMkLst>
              <pc:docMk/>
              <pc:sldMasterMk cId="3529241926" sldId="2147483720"/>
              <pc:sldLayoutMk cId="3231010331" sldId="2147483724"/>
              <ac:spMk id="4" creationId="{AA3F5DFD-F0C1-4DC6-875A-D8417FB428B1}"/>
            </ac:spMkLst>
          </pc:spChg>
        </pc:sldLayoutChg>
        <pc:sldLayoutChg chg="modSp">
          <pc:chgData name="Luca Congiu" userId="f2703dcca2bc319d" providerId="LiveId" clId="{610B0C6E-A672-4434-B8B8-6F6E878A9920}" dt="2019-05-12T20:39:03.697" v="440" actId="14100"/>
          <pc:sldLayoutMkLst>
            <pc:docMk/>
            <pc:sldMasterMk cId="3529241926" sldId="2147483720"/>
            <pc:sldLayoutMk cId="2166126975" sldId="2147483725"/>
          </pc:sldLayoutMkLst>
          <pc:spChg chg="mod">
            <ac:chgData name="Luca Congiu" userId="f2703dcca2bc319d" providerId="LiveId" clId="{610B0C6E-A672-4434-B8B8-6F6E878A9920}" dt="2019-05-12T20:38:54.104" v="436" actId="14100"/>
            <ac:spMkLst>
              <pc:docMk/>
              <pc:sldMasterMk cId="3529241926" sldId="2147483720"/>
              <pc:sldLayoutMk cId="2166126975" sldId="2147483725"/>
              <ac:spMk id="3" creationId="{28A0B334-5A2E-420D-B34F-0C59C82F6877}"/>
            </ac:spMkLst>
          </pc:spChg>
          <pc:spChg chg="mod">
            <ac:chgData name="Luca Congiu" userId="f2703dcca2bc319d" providerId="LiveId" clId="{610B0C6E-A672-4434-B8B8-6F6E878A9920}" dt="2019-05-12T20:38:58.752" v="438" actId="14100"/>
            <ac:spMkLst>
              <pc:docMk/>
              <pc:sldMasterMk cId="3529241926" sldId="2147483720"/>
              <pc:sldLayoutMk cId="2166126975" sldId="2147483725"/>
              <ac:spMk id="4" creationId="{F3888714-BC9E-4F0C-9BCB-271CD43D7529}"/>
            </ac:spMkLst>
          </pc:spChg>
          <pc:spChg chg="mod">
            <ac:chgData name="Luca Congiu" userId="f2703dcca2bc319d" providerId="LiveId" clId="{610B0C6E-A672-4434-B8B8-6F6E878A9920}" dt="2019-05-12T20:39:03.697" v="440" actId="14100"/>
            <ac:spMkLst>
              <pc:docMk/>
              <pc:sldMasterMk cId="3529241926" sldId="2147483720"/>
              <pc:sldLayoutMk cId="2166126975" sldId="2147483725"/>
              <ac:spMk id="5" creationId="{59DBCF60-51E3-49AF-B7E7-0E0D5D215F6E}"/>
            </ac:spMkLst>
          </pc:spChg>
          <pc:spChg chg="mod">
            <ac:chgData name="Luca Congiu" userId="f2703dcca2bc319d" providerId="LiveId" clId="{610B0C6E-A672-4434-B8B8-6F6E878A9920}" dt="2019-05-12T20:39:00.721" v="439" actId="14100"/>
            <ac:spMkLst>
              <pc:docMk/>
              <pc:sldMasterMk cId="3529241926" sldId="2147483720"/>
              <pc:sldLayoutMk cId="2166126975" sldId="2147483725"/>
              <ac:spMk id="6" creationId="{C5EE61DC-AAA5-4E2D-BF46-D00329A5C18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15.658" v="452" actId="27636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uca Congiu" userId="f2703dcca2bc319d" providerId="LiveId" clId="{610B0C6E-A672-4434-B8B8-6F6E878A9920}" dt="2019-05-12T20:39:49.585" v="449" actId="14100"/>
            <ac:spMkLst>
              <pc:docMk/>
              <pc:sldMasterMk cId="3529241926" sldId="2147483720"/>
              <pc:sldLayoutMk cId="1204125730" sldId="2147483728"/>
              <ac:spMk id="2" creationId="{2E577963-0FD6-4635-A1A8-B7BCF35F3DB8}"/>
            </ac:spMkLst>
          </pc:spChg>
          <pc:spChg chg="mod">
            <ac:chgData name="Luca Congiu" userId="f2703dcca2bc319d" providerId="LiveId" clId="{610B0C6E-A672-4434-B8B8-6F6E878A9920}" dt="2019-05-12T20:39:44.553" v="447" actId="14100"/>
            <ac:spMkLst>
              <pc:docMk/>
              <pc:sldMasterMk cId="3529241926" sldId="2147483720"/>
              <pc:sldLayoutMk cId="1204125730" sldId="2147483728"/>
              <ac:spMk id="3" creationId="{A56285E0-D2CF-45EC-824F-708C57150102}"/>
            </ac:spMkLst>
          </pc:spChg>
          <pc:spChg chg="mod">
            <ac:chgData name="Luca Congiu" userId="f2703dcca2bc319d" providerId="LiveId" clId="{610B0C6E-A672-4434-B8B8-6F6E878A9920}" dt="2019-05-12T20:39:41.560" v="446" actId="14100"/>
            <ac:spMkLst>
              <pc:docMk/>
              <pc:sldMasterMk cId="3529241926" sldId="2147483720"/>
              <pc:sldLayoutMk cId="1204125730" sldId="2147483728"/>
              <ac:spMk id="4" creationId="{3085BD09-F8F1-4CF7-88B9-307E74D0BF7C}"/>
            </ac:spMkLst>
          </pc:spChg>
          <pc:spChg chg="del">
            <ac:chgData name="Luca Congiu" userId="f2703dcca2bc319d" providerId="LiveId" clId="{610B0C6E-A672-4434-B8B8-6F6E878A9920}" dt="2019-05-12T20:40:14.856" v="450" actId="478"/>
            <ac:spMkLst>
              <pc:docMk/>
              <pc:sldMasterMk cId="3529241926" sldId="2147483720"/>
              <pc:sldLayoutMk cId="1204125730" sldId="2147483728"/>
              <ac:spMk id="8" creationId="{88C52628-7CD8-4B9E-85F2-AA6D0F451AE1}"/>
            </ac:spMkLst>
          </pc:spChg>
          <pc:spChg chg="del mod">
            <ac:chgData name="Luca Congiu" userId="f2703dcca2bc319d" providerId="LiveId" clId="{610B0C6E-A672-4434-B8B8-6F6E878A9920}" dt="2019-05-12T20:39:23.225" v="442" actId="478"/>
            <ac:spMkLst>
              <pc:docMk/>
              <pc:sldMasterMk cId="3529241926" sldId="2147483720"/>
              <pc:sldLayoutMk cId="1204125730" sldId="2147483728"/>
              <ac:spMk id="9" creationId="{3F1D8162-967F-491C-8075-478356124555}"/>
            </ac:spMkLst>
          </pc:spChg>
          <pc:spChg chg="add mod">
            <ac:chgData name="Luca Congiu" userId="f2703dcca2bc319d" providerId="LiveId" clId="{610B0C6E-A672-4434-B8B8-6F6E878A9920}" dt="2019-05-12T20:40:15.658" v="452" actId="27636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44.160" v="460" actId="14100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uca Congiu" userId="f2703dcca2bc319d" providerId="LiveId" clId="{610B0C6E-A672-4434-B8B8-6F6E878A9920}" dt="2019-05-12T20:40:40.512" v="459" actId="14100"/>
            <ac:spMkLst>
              <pc:docMk/>
              <pc:sldMasterMk cId="3529241926" sldId="2147483720"/>
              <pc:sldLayoutMk cId="3711681398" sldId="2147483729"/>
              <ac:spMk id="2" creationId="{025C9793-0D22-47FF-B7AF-15663D5AAA52}"/>
            </ac:spMkLst>
          </pc:spChg>
          <pc:spChg chg="mod">
            <ac:chgData name="Luca Congiu" userId="f2703dcca2bc319d" providerId="LiveId" clId="{610B0C6E-A672-4434-B8B8-6F6E878A9920}" dt="2019-05-12T20:40:44.160" v="460" actId="14100"/>
            <ac:spMkLst>
              <pc:docMk/>
              <pc:sldMasterMk cId="3529241926" sldId="2147483720"/>
              <pc:sldLayoutMk cId="3711681398" sldId="2147483729"/>
              <ac:spMk id="3" creationId="{3CCCD409-2A98-495F-9E05-476EDBD282E4}"/>
            </ac:spMkLst>
          </pc:spChg>
          <pc:spChg chg="mod">
            <ac:chgData name="Luca Congiu" userId="f2703dcca2bc319d" providerId="LiveId" clId="{610B0C6E-A672-4434-B8B8-6F6E878A9920}" dt="2019-05-12T20:40:33.801" v="457" actId="14100"/>
            <ac:spMkLst>
              <pc:docMk/>
              <pc:sldMasterMk cId="3529241926" sldId="2147483720"/>
              <pc:sldLayoutMk cId="3711681398" sldId="2147483729"/>
              <ac:spMk id="4" creationId="{1B9D9E80-627A-4D17-9029-E14C8D64554E}"/>
            </ac:spMkLst>
          </pc:spChg>
          <pc:spChg chg="del">
            <ac:chgData name="Luca Congiu" userId="f2703dcca2bc319d" providerId="LiveId" clId="{610B0C6E-A672-4434-B8B8-6F6E878A9920}" dt="2019-05-12T20:40:24.336" v="453" actId="478"/>
            <ac:spMkLst>
              <pc:docMk/>
              <pc:sldMasterMk cId="3529241926" sldId="2147483720"/>
              <pc:sldLayoutMk cId="3711681398" sldId="2147483729"/>
              <ac:spMk id="8" creationId="{0BE16406-DCB4-4984-8046-F9EFFF081186}"/>
            </ac:spMkLst>
          </pc:spChg>
          <pc:spChg chg="del mod">
            <ac:chgData name="Luca Congiu" userId="f2703dcca2bc319d" providerId="LiveId" clId="{610B0C6E-A672-4434-B8B8-6F6E878A9920}" dt="2019-05-12T20:39:32.647" v="444" actId="478"/>
            <ac:spMkLst>
              <pc:docMk/>
              <pc:sldMasterMk cId="3529241926" sldId="2147483720"/>
              <pc:sldLayoutMk cId="3711681398" sldId="2147483729"/>
              <ac:spMk id="9" creationId="{E5B1B50D-5827-411C-8C68-4B6FEA76FB11}"/>
            </ac:spMkLst>
          </pc:spChg>
          <pc:spChg chg="add mod">
            <ac:chgData name="Luca Congiu" userId="f2703dcca2bc319d" providerId="LiveId" clId="{610B0C6E-A672-4434-B8B8-6F6E878A9920}" dt="2019-05-12T20:40:25.173" v="455" actId="27636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DB1CB-3BB8-4AFE-9FF6-86E7D667DE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3CDC1CD-1ACF-4B79-9F2B-5C777BAA3B2F}">
      <dgm:prSet/>
      <dgm:spPr/>
      <dgm:t>
        <a:bodyPr/>
        <a:lstStyle/>
        <a:p>
          <a:r>
            <a:rPr lang="it-IT"/>
            <a:t>È</a:t>
          </a:r>
          <a:r>
            <a:rPr lang="it-IT" b="0" i="0"/>
            <a:t> una soluzione CIAM (Customer Identity Access Management);</a:t>
          </a:r>
          <a:endParaRPr lang="it-IT"/>
        </a:p>
      </dgm:t>
    </dgm:pt>
    <dgm:pt modelId="{4BC43EF5-4F63-4080-AB78-ED1E902D088A}" type="parTrans" cxnId="{896551F7-A65D-4A20-93A4-BC3EC951ADED}">
      <dgm:prSet/>
      <dgm:spPr/>
      <dgm:t>
        <a:bodyPr/>
        <a:lstStyle/>
        <a:p>
          <a:endParaRPr lang="it-IT"/>
        </a:p>
      </dgm:t>
    </dgm:pt>
    <dgm:pt modelId="{D673A44A-97FD-497D-ADC2-B65C6DC727B8}" type="sibTrans" cxnId="{896551F7-A65D-4A20-93A4-BC3EC951ADED}">
      <dgm:prSet/>
      <dgm:spPr/>
      <dgm:t>
        <a:bodyPr/>
        <a:lstStyle/>
        <a:p>
          <a:endParaRPr lang="it-IT"/>
        </a:p>
      </dgm:t>
    </dgm:pt>
    <dgm:pt modelId="{690C0D45-08DE-4F26-8730-AA5825E9F6BB}">
      <dgm:prSet/>
      <dgm:spPr/>
      <dgm:t>
        <a:bodyPr/>
        <a:lstStyle/>
        <a:p>
          <a:r>
            <a:rPr lang="en-GB"/>
            <a:t>Offre gli stessi servizi di Azure AD ma per scopi diversi;</a:t>
          </a:r>
          <a:endParaRPr lang="it-IT"/>
        </a:p>
      </dgm:t>
    </dgm:pt>
    <dgm:pt modelId="{9AEBEBCF-01FF-4BAF-9A4D-995D5F65E0BE}" type="parTrans" cxnId="{E1729C36-0760-45CD-B9DB-BF0799AE2E12}">
      <dgm:prSet/>
      <dgm:spPr/>
      <dgm:t>
        <a:bodyPr/>
        <a:lstStyle/>
        <a:p>
          <a:endParaRPr lang="it-IT"/>
        </a:p>
      </dgm:t>
    </dgm:pt>
    <dgm:pt modelId="{C75BF81C-9E68-49C9-9B9C-CB42187F22B5}" type="sibTrans" cxnId="{E1729C36-0760-45CD-B9DB-BF0799AE2E12}">
      <dgm:prSet/>
      <dgm:spPr/>
      <dgm:t>
        <a:bodyPr/>
        <a:lstStyle/>
        <a:p>
          <a:endParaRPr lang="it-IT"/>
        </a:p>
      </dgm:t>
    </dgm:pt>
    <dgm:pt modelId="{E417D54A-2A91-43BF-8258-7627513264EA}">
      <dgm:prSet/>
      <dgm:spPr/>
      <dgm:t>
        <a:bodyPr/>
        <a:lstStyle/>
        <a:p>
          <a:r>
            <a:rPr lang="it-IT" b="0" i="0"/>
            <a:t>Supporta milioni di utenti e miliardi di autenticazioni al giorno;</a:t>
          </a:r>
          <a:endParaRPr lang="it-IT"/>
        </a:p>
      </dgm:t>
    </dgm:pt>
    <dgm:pt modelId="{628E5390-3EDF-4BC8-819C-DE804D226356}" type="parTrans" cxnId="{F9E36A5A-8498-42B3-B28A-A4308D5EB8D5}">
      <dgm:prSet/>
      <dgm:spPr/>
      <dgm:t>
        <a:bodyPr/>
        <a:lstStyle/>
        <a:p>
          <a:endParaRPr lang="it-IT"/>
        </a:p>
      </dgm:t>
    </dgm:pt>
    <dgm:pt modelId="{2C096322-CF10-4586-852D-F345F50B60E1}" type="sibTrans" cxnId="{F9E36A5A-8498-42B3-B28A-A4308D5EB8D5}">
      <dgm:prSet/>
      <dgm:spPr/>
      <dgm:t>
        <a:bodyPr/>
        <a:lstStyle/>
        <a:p>
          <a:endParaRPr lang="it-IT"/>
        </a:p>
      </dgm:t>
    </dgm:pt>
    <dgm:pt modelId="{5A9E0187-433F-4F44-8D12-9184C8A2C646}">
      <dgm:prSet/>
      <dgm:spPr/>
      <dgm:t>
        <a:bodyPr/>
        <a:lstStyle/>
        <a:p>
          <a:r>
            <a:rPr lang="it-IT" b="0" i="0"/>
            <a:t>Gestisce per nostro conto gli aspetti di scalabilità e sicurezza</a:t>
          </a:r>
          <a:endParaRPr lang="it-IT"/>
        </a:p>
      </dgm:t>
    </dgm:pt>
    <dgm:pt modelId="{22464D6C-A603-4B1D-AEF0-ADA5945F0F93}" type="parTrans" cxnId="{7E5C4857-75DA-4BC7-809B-9D0ACCFAE22C}">
      <dgm:prSet/>
      <dgm:spPr/>
      <dgm:t>
        <a:bodyPr/>
        <a:lstStyle/>
        <a:p>
          <a:endParaRPr lang="it-IT"/>
        </a:p>
      </dgm:t>
    </dgm:pt>
    <dgm:pt modelId="{C5EC4F72-7414-4157-BCEF-0F8957A2D336}" type="sibTrans" cxnId="{7E5C4857-75DA-4BC7-809B-9D0ACCFAE22C}">
      <dgm:prSet/>
      <dgm:spPr/>
      <dgm:t>
        <a:bodyPr/>
        <a:lstStyle/>
        <a:p>
          <a:endParaRPr lang="it-IT"/>
        </a:p>
      </dgm:t>
    </dgm:pt>
    <dgm:pt modelId="{C00DD347-FFCB-480C-A5F1-D14D347FACA2}" type="pres">
      <dgm:prSet presAssocID="{C5DDB1CB-3BB8-4AFE-9FF6-86E7D667DEBB}" presName="linear" presStyleCnt="0">
        <dgm:presLayoutVars>
          <dgm:animLvl val="lvl"/>
          <dgm:resizeHandles val="exact"/>
        </dgm:presLayoutVars>
      </dgm:prSet>
      <dgm:spPr/>
    </dgm:pt>
    <dgm:pt modelId="{9D3E5C6F-8D67-447B-8FF0-8AC5EC84309D}" type="pres">
      <dgm:prSet presAssocID="{F3CDC1CD-1ACF-4B79-9F2B-5C777BAA3B2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E2AA073-7BE6-438E-ACA8-33F9E5D09200}" type="pres">
      <dgm:prSet presAssocID="{D673A44A-97FD-497D-ADC2-B65C6DC727B8}" presName="spacer" presStyleCnt="0"/>
      <dgm:spPr/>
    </dgm:pt>
    <dgm:pt modelId="{F5762765-9A6A-4E87-A3CB-8BDA9E91D498}" type="pres">
      <dgm:prSet presAssocID="{690C0D45-08DE-4F26-8730-AA5825E9F6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96BA12-973E-4615-9CEB-F7B3170D852A}" type="pres">
      <dgm:prSet presAssocID="{C75BF81C-9E68-49C9-9B9C-CB42187F22B5}" presName="spacer" presStyleCnt="0"/>
      <dgm:spPr/>
    </dgm:pt>
    <dgm:pt modelId="{42E4D0D0-FEF6-421B-87B9-67BFEF9A64D7}" type="pres">
      <dgm:prSet presAssocID="{E417D54A-2A91-43BF-8258-7627513264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3698A0-B91D-4C73-AB55-871E3410CC37}" type="pres">
      <dgm:prSet presAssocID="{2C096322-CF10-4586-852D-F345F50B60E1}" presName="spacer" presStyleCnt="0"/>
      <dgm:spPr/>
    </dgm:pt>
    <dgm:pt modelId="{8A5C575A-C908-428F-AB49-8B3B4EB62340}" type="pres">
      <dgm:prSet presAssocID="{5A9E0187-433F-4F44-8D12-9184C8A2C6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7F4CD05-B114-40E3-A10B-F364165E71FD}" type="presOf" srcId="{C5DDB1CB-3BB8-4AFE-9FF6-86E7D667DEBB}" destId="{C00DD347-FFCB-480C-A5F1-D14D347FACA2}" srcOrd="0" destOrd="0" presId="urn:microsoft.com/office/officeart/2005/8/layout/vList2"/>
    <dgm:cxn modelId="{C251E314-5DC1-4510-8113-77DEE3F8DE87}" type="presOf" srcId="{E417D54A-2A91-43BF-8258-7627513264EA}" destId="{42E4D0D0-FEF6-421B-87B9-67BFEF9A64D7}" srcOrd="0" destOrd="0" presId="urn:microsoft.com/office/officeart/2005/8/layout/vList2"/>
    <dgm:cxn modelId="{E1729C36-0760-45CD-B9DB-BF0799AE2E12}" srcId="{C5DDB1CB-3BB8-4AFE-9FF6-86E7D667DEBB}" destId="{690C0D45-08DE-4F26-8730-AA5825E9F6BB}" srcOrd="1" destOrd="0" parTransId="{9AEBEBCF-01FF-4BAF-9A4D-995D5F65E0BE}" sibTransId="{C75BF81C-9E68-49C9-9B9C-CB42187F22B5}"/>
    <dgm:cxn modelId="{7E5C4857-75DA-4BC7-809B-9D0ACCFAE22C}" srcId="{C5DDB1CB-3BB8-4AFE-9FF6-86E7D667DEBB}" destId="{5A9E0187-433F-4F44-8D12-9184C8A2C646}" srcOrd="3" destOrd="0" parTransId="{22464D6C-A603-4B1D-AEF0-ADA5945F0F93}" sibTransId="{C5EC4F72-7414-4157-BCEF-0F8957A2D336}"/>
    <dgm:cxn modelId="{F9E36A5A-8498-42B3-B28A-A4308D5EB8D5}" srcId="{C5DDB1CB-3BB8-4AFE-9FF6-86E7D667DEBB}" destId="{E417D54A-2A91-43BF-8258-7627513264EA}" srcOrd="2" destOrd="0" parTransId="{628E5390-3EDF-4BC8-819C-DE804D226356}" sibTransId="{2C096322-CF10-4586-852D-F345F50B60E1}"/>
    <dgm:cxn modelId="{972C8195-CA6B-45A5-844C-134BD84939CE}" type="presOf" srcId="{5A9E0187-433F-4F44-8D12-9184C8A2C646}" destId="{8A5C575A-C908-428F-AB49-8B3B4EB62340}" srcOrd="0" destOrd="0" presId="urn:microsoft.com/office/officeart/2005/8/layout/vList2"/>
    <dgm:cxn modelId="{42EF3CD6-D76D-4770-8DB2-2A16AFFB4A79}" type="presOf" srcId="{F3CDC1CD-1ACF-4B79-9F2B-5C777BAA3B2F}" destId="{9D3E5C6F-8D67-447B-8FF0-8AC5EC84309D}" srcOrd="0" destOrd="0" presId="urn:microsoft.com/office/officeart/2005/8/layout/vList2"/>
    <dgm:cxn modelId="{08AACDE5-D66C-4CD1-8360-57A0C702D7C1}" type="presOf" srcId="{690C0D45-08DE-4F26-8730-AA5825E9F6BB}" destId="{F5762765-9A6A-4E87-A3CB-8BDA9E91D498}" srcOrd="0" destOrd="0" presId="urn:microsoft.com/office/officeart/2005/8/layout/vList2"/>
    <dgm:cxn modelId="{896551F7-A65D-4A20-93A4-BC3EC951ADED}" srcId="{C5DDB1CB-3BB8-4AFE-9FF6-86E7D667DEBB}" destId="{F3CDC1CD-1ACF-4B79-9F2B-5C777BAA3B2F}" srcOrd="0" destOrd="0" parTransId="{4BC43EF5-4F63-4080-AB78-ED1E902D088A}" sibTransId="{D673A44A-97FD-497D-ADC2-B65C6DC727B8}"/>
    <dgm:cxn modelId="{FF27D70E-601C-4EDD-B7F6-DC312D6632D0}" type="presParOf" srcId="{C00DD347-FFCB-480C-A5F1-D14D347FACA2}" destId="{9D3E5C6F-8D67-447B-8FF0-8AC5EC84309D}" srcOrd="0" destOrd="0" presId="urn:microsoft.com/office/officeart/2005/8/layout/vList2"/>
    <dgm:cxn modelId="{DAFE07F8-D419-4B6C-A773-90D957CC4983}" type="presParOf" srcId="{C00DD347-FFCB-480C-A5F1-D14D347FACA2}" destId="{4E2AA073-7BE6-438E-ACA8-33F9E5D09200}" srcOrd="1" destOrd="0" presId="urn:microsoft.com/office/officeart/2005/8/layout/vList2"/>
    <dgm:cxn modelId="{1C6341EC-6FEA-4FDD-8AF8-6ECE544AD01F}" type="presParOf" srcId="{C00DD347-FFCB-480C-A5F1-D14D347FACA2}" destId="{F5762765-9A6A-4E87-A3CB-8BDA9E91D498}" srcOrd="2" destOrd="0" presId="urn:microsoft.com/office/officeart/2005/8/layout/vList2"/>
    <dgm:cxn modelId="{E9B4A1C1-8C90-4052-A16F-279FA3B505C6}" type="presParOf" srcId="{C00DD347-FFCB-480C-A5F1-D14D347FACA2}" destId="{5F96BA12-973E-4615-9CEB-F7B3170D852A}" srcOrd="3" destOrd="0" presId="urn:microsoft.com/office/officeart/2005/8/layout/vList2"/>
    <dgm:cxn modelId="{C6AC1220-E78E-4E67-A59C-FB0920A3F945}" type="presParOf" srcId="{C00DD347-FFCB-480C-A5F1-D14D347FACA2}" destId="{42E4D0D0-FEF6-421B-87B9-67BFEF9A64D7}" srcOrd="4" destOrd="0" presId="urn:microsoft.com/office/officeart/2005/8/layout/vList2"/>
    <dgm:cxn modelId="{5547803E-84BF-42EF-A2B4-A95506952F73}" type="presParOf" srcId="{C00DD347-FFCB-480C-A5F1-D14D347FACA2}" destId="{523698A0-B91D-4C73-AB55-871E3410CC37}" srcOrd="5" destOrd="0" presId="urn:microsoft.com/office/officeart/2005/8/layout/vList2"/>
    <dgm:cxn modelId="{1C34936D-6156-451E-BC75-3FAA27FA5EF8}" type="presParOf" srcId="{C00DD347-FFCB-480C-A5F1-D14D347FACA2}" destId="{8A5C575A-C908-428F-AB49-8B3B4EB6234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784A5-30F8-461D-9577-5358038DB99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6F369C1-02B1-4D53-8884-9D28D9388CF3}">
      <dgm:prSet/>
      <dgm:spPr/>
      <dgm:t>
        <a:bodyPr/>
        <a:lstStyle/>
        <a:p>
          <a:r>
            <a:rPr lang="it-IT"/>
            <a:t>OpenID è per l’autenticazione rispondendo alla domanda: CHI SEI?</a:t>
          </a:r>
        </a:p>
      </dgm:t>
    </dgm:pt>
    <dgm:pt modelId="{64368EA9-B1B3-42B2-9B31-E583F542C8A7}" type="parTrans" cxnId="{38649F73-B44A-4B62-B739-2E0BA0BB6732}">
      <dgm:prSet/>
      <dgm:spPr/>
      <dgm:t>
        <a:bodyPr/>
        <a:lstStyle/>
        <a:p>
          <a:endParaRPr lang="it-IT"/>
        </a:p>
      </dgm:t>
    </dgm:pt>
    <dgm:pt modelId="{A5B1DED6-2027-4E6F-BBBC-E3D9546C8501}" type="sibTrans" cxnId="{38649F73-B44A-4B62-B739-2E0BA0BB6732}">
      <dgm:prSet/>
      <dgm:spPr/>
      <dgm:t>
        <a:bodyPr/>
        <a:lstStyle/>
        <a:p>
          <a:endParaRPr lang="it-IT"/>
        </a:p>
      </dgm:t>
    </dgm:pt>
    <dgm:pt modelId="{7FE69EBB-EA7B-4221-8446-9B9394E46CB1}">
      <dgm:prSet/>
      <dgm:spPr/>
      <dgm:t>
        <a:bodyPr/>
        <a:lstStyle/>
        <a:p>
          <a:r>
            <a:rPr lang="it-IT"/>
            <a:t>OAuth2 è per l’autorizzazione rispondendo alla domanda: QUALI PERMESSI HAI?</a:t>
          </a:r>
          <a:br>
            <a:rPr lang="it-IT"/>
          </a:br>
          <a:endParaRPr lang="it-IT"/>
        </a:p>
      </dgm:t>
    </dgm:pt>
    <dgm:pt modelId="{A910042D-960F-44A7-B4D9-6AEA4654A621}" type="parTrans" cxnId="{FFDACE6D-8309-4507-8731-4DEBDE548913}">
      <dgm:prSet/>
      <dgm:spPr/>
      <dgm:t>
        <a:bodyPr/>
        <a:lstStyle/>
        <a:p>
          <a:endParaRPr lang="it-IT"/>
        </a:p>
      </dgm:t>
    </dgm:pt>
    <dgm:pt modelId="{73F0AE3E-1B33-4197-967A-24D53F2C12AA}" type="sibTrans" cxnId="{FFDACE6D-8309-4507-8731-4DEBDE548913}">
      <dgm:prSet/>
      <dgm:spPr/>
      <dgm:t>
        <a:bodyPr/>
        <a:lstStyle/>
        <a:p>
          <a:endParaRPr lang="it-IT"/>
        </a:p>
      </dgm:t>
    </dgm:pt>
    <dgm:pt modelId="{21FFD526-BA14-4D9A-8495-E2E24418CE1A}" type="pres">
      <dgm:prSet presAssocID="{84C784A5-30F8-461D-9577-5358038DB99C}" presName="Name0" presStyleCnt="0">
        <dgm:presLayoutVars>
          <dgm:dir/>
          <dgm:animLvl val="lvl"/>
          <dgm:resizeHandles val="exact"/>
        </dgm:presLayoutVars>
      </dgm:prSet>
      <dgm:spPr/>
    </dgm:pt>
    <dgm:pt modelId="{A12E78BD-5D58-462E-9BBA-3C7187D7F13F}" type="pres">
      <dgm:prSet presAssocID="{76F369C1-02B1-4D53-8884-9D28D9388CF3}" presName="composite" presStyleCnt="0"/>
      <dgm:spPr/>
    </dgm:pt>
    <dgm:pt modelId="{9AF342B0-8D4D-41F3-A542-81B650322FB0}" type="pres">
      <dgm:prSet presAssocID="{76F369C1-02B1-4D53-8884-9D28D9388CF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5893074-A7D8-4755-9247-72FB07CD5118}" type="pres">
      <dgm:prSet presAssocID="{76F369C1-02B1-4D53-8884-9D28D9388CF3}" presName="desTx" presStyleLbl="alignAccFollowNode1" presStyleIdx="0" presStyleCnt="2">
        <dgm:presLayoutVars>
          <dgm:bulletEnabled val="1"/>
        </dgm:presLayoutVars>
      </dgm:prSet>
      <dgm:spPr/>
    </dgm:pt>
    <dgm:pt modelId="{BDE13A93-8C8B-482C-B081-0B757C54DD10}" type="pres">
      <dgm:prSet presAssocID="{A5B1DED6-2027-4E6F-BBBC-E3D9546C8501}" presName="space" presStyleCnt="0"/>
      <dgm:spPr/>
    </dgm:pt>
    <dgm:pt modelId="{B7388AA9-63EB-43F3-A9E4-497725C016FD}" type="pres">
      <dgm:prSet presAssocID="{7FE69EBB-EA7B-4221-8446-9B9394E46CB1}" presName="composite" presStyleCnt="0"/>
      <dgm:spPr/>
    </dgm:pt>
    <dgm:pt modelId="{BC303915-9DBD-4C6D-A0E0-137651005748}" type="pres">
      <dgm:prSet presAssocID="{7FE69EBB-EA7B-4221-8446-9B9394E46CB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A16052E-4C33-4B15-B041-BECCB41680F3}" type="pres">
      <dgm:prSet presAssocID="{7FE69EBB-EA7B-4221-8446-9B9394E46CB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DDAC02D-43AD-4A55-A101-6E9972CC50F6}" type="presOf" srcId="{7FE69EBB-EA7B-4221-8446-9B9394E46CB1}" destId="{BC303915-9DBD-4C6D-A0E0-137651005748}" srcOrd="0" destOrd="0" presId="urn:microsoft.com/office/officeart/2005/8/layout/hList1"/>
    <dgm:cxn modelId="{FFDACE6D-8309-4507-8731-4DEBDE548913}" srcId="{84C784A5-30F8-461D-9577-5358038DB99C}" destId="{7FE69EBB-EA7B-4221-8446-9B9394E46CB1}" srcOrd="1" destOrd="0" parTransId="{A910042D-960F-44A7-B4D9-6AEA4654A621}" sibTransId="{73F0AE3E-1B33-4197-967A-24D53F2C12AA}"/>
    <dgm:cxn modelId="{38649F73-B44A-4B62-B739-2E0BA0BB6732}" srcId="{84C784A5-30F8-461D-9577-5358038DB99C}" destId="{76F369C1-02B1-4D53-8884-9D28D9388CF3}" srcOrd="0" destOrd="0" parTransId="{64368EA9-B1B3-42B2-9B31-E583F542C8A7}" sibTransId="{A5B1DED6-2027-4E6F-BBBC-E3D9546C8501}"/>
    <dgm:cxn modelId="{841F498A-AD64-496C-A562-51A8750EF017}" type="presOf" srcId="{84C784A5-30F8-461D-9577-5358038DB99C}" destId="{21FFD526-BA14-4D9A-8495-E2E24418CE1A}" srcOrd="0" destOrd="0" presId="urn:microsoft.com/office/officeart/2005/8/layout/hList1"/>
    <dgm:cxn modelId="{F470E8E7-DD50-42C0-A58D-9539A4A7B37E}" type="presOf" srcId="{76F369C1-02B1-4D53-8884-9D28D9388CF3}" destId="{9AF342B0-8D4D-41F3-A542-81B650322FB0}" srcOrd="0" destOrd="0" presId="urn:microsoft.com/office/officeart/2005/8/layout/hList1"/>
    <dgm:cxn modelId="{9A4ADE08-20ED-42F5-9F4E-BC661452B19C}" type="presParOf" srcId="{21FFD526-BA14-4D9A-8495-E2E24418CE1A}" destId="{A12E78BD-5D58-462E-9BBA-3C7187D7F13F}" srcOrd="0" destOrd="0" presId="urn:microsoft.com/office/officeart/2005/8/layout/hList1"/>
    <dgm:cxn modelId="{EDC32623-EA9E-4069-96F5-7B3761089FD2}" type="presParOf" srcId="{A12E78BD-5D58-462E-9BBA-3C7187D7F13F}" destId="{9AF342B0-8D4D-41F3-A542-81B650322FB0}" srcOrd="0" destOrd="0" presId="urn:microsoft.com/office/officeart/2005/8/layout/hList1"/>
    <dgm:cxn modelId="{F58CE4B0-FC99-411D-B6CB-B1908EA29FEE}" type="presParOf" srcId="{A12E78BD-5D58-462E-9BBA-3C7187D7F13F}" destId="{35893074-A7D8-4755-9247-72FB07CD5118}" srcOrd="1" destOrd="0" presId="urn:microsoft.com/office/officeart/2005/8/layout/hList1"/>
    <dgm:cxn modelId="{5A70EADF-7436-465A-8778-7BA86CEF9A5C}" type="presParOf" srcId="{21FFD526-BA14-4D9A-8495-E2E24418CE1A}" destId="{BDE13A93-8C8B-482C-B081-0B757C54DD10}" srcOrd="1" destOrd="0" presId="urn:microsoft.com/office/officeart/2005/8/layout/hList1"/>
    <dgm:cxn modelId="{A8C0D87A-BCA4-410E-8B91-40D79A5F7863}" type="presParOf" srcId="{21FFD526-BA14-4D9A-8495-E2E24418CE1A}" destId="{B7388AA9-63EB-43F3-A9E4-497725C016FD}" srcOrd="2" destOrd="0" presId="urn:microsoft.com/office/officeart/2005/8/layout/hList1"/>
    <dgm:cxn modelId="{7CEC48BE-6E1C-4121-BDCC-E930EAE357AA}" type="presParOf" srcId="{B7388AA9-63EB-43F3-A9E4-497725C016FD}" destId="{BC303915-9DBD-4C6D-A0E0-137651005748}" srcOrd="0" destOrd="0" presId="urn:microsoft.com/office/officeart/2005/8/layout/hList1"/>
    <dgm:cxn modelId="{08CD1B53-AA21-4461-8FE7-6C3C3E6F8CAC}" type="presParOf" srcId="{B7388AA9-63EB-43F3-A9E4-497725C016FD}" destId="{5A16052E-4C33-4B15-B041-BECCB41680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DF9908-F0EE-4BBC-9EB2-4E3EBEBB58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115A202-2BEA-4D66-B577-03A527EC1063}">
      <dgm:prSet/>
      <dgm:spPr/>
      <dgm:t>
        <a:bodyPr/>
        <a:lstStyle/>
        <a:p>
          <a:r>
            <a:rPr lang="it-IT" dirty="0"/>
            <a:t>1 - Configurazione </a:t>
          </a:r>
          <a:r>
            <a:rPr lang="it-IT" dirty="0" err="1"/>
            <a:t>Tenant</a:t>
          </a:r>
          <a:r>
            <a:rPr lang="it-IT" dirty="0"/>
            <a:t> B2C</a:t>
          </a:r>
        </a:p>
      </dgm:t>
    </dgm:pt>
    <dgm:pt modelId="{62CADC80-274A-48A4-A03B-08021078705F}" type="parTrans" cxnId="{CEA1E9ED-7C5D-4056-B624-318A5D651D1E}">
      <dgm:prSet/>
      <dgm:spPr/>
      <dgm:t>
        <a:bodyPr/>
        <a:lstStyle/>
        <a:p>
          <a:endParaRPr lang="it-IT"/>
        </a:p>
      </dgm:t>
    </dgm:pt>
    <dgm:pt modelId="{3F4D2B48-F49F-4261-BB8E-80508252D454}" type="sibTrans" cxnId="{CEA1E9ED-7C5D-4056-B624-318A5D651D1E}">
      <dgm:prSet/>
      <dgm:spPr/>
      <dgm:t>
        <a:bodyPr/>
        <a:lstStyle/>
        <a:p>
          <a:endParaRPr lang="it-IT"/>
        </a:p>
      </dgm:t>
    </dgm:pt>
    <dgm:pt modelId="{0B4ED056-0615-4A90-962C-C01EDF766997}">
      <dgm:prSet/>
      <dgm:spPr/>
      <dgm:t>
        <a:bodyPr/>
        <a:lstStyle/>
        <a:p>
          <a:r>
            <a:rPr lang="it-IT" dirty="0"/>
            <a:t>2 - Configurazione Azure </a:t>
          </a:r>
          <a:r>
            <a:rPr lang="it-IT" dirty="0" err="1"/>
            <a:t>Function</a:t>
          </a:r>
          <a:endParaRPr lang="it-IT" dirty="0"/>
        </a:p>
      </dgm:t>
    </dgm:pt>
    <dgm:pt modelId="{5CCDBFCA-EC18-4F5B-AEAA-16F0EDDB1AB1}" type="parTrans" cxnId="{EE23A108-817B-4A1E-9B31-1F6B18F031B8}">
      <dgm:prSet/>
      <dgm:spPr/>
      <dgm:t>
        <a:bodyPr/>
        <a:lstStyle/>
        <a:p>
          <a:endParaRPr lang="it-IT"/>
        </a:p>
      </dgm:t>
    </dgm:pt>
    <dgm:pt modelId="{AE0730A2-186C-4A97-A199-0D50A531B79D}" type="sibTrans" cxnId="{EE23A108-817B-4A1E-9B31-1F6B18F031B8}">
      <dgm:prSet/>
      <dgm:spPr/>
      <dgm:t>
        <a:bodyPr/>
        <a:lstStyle/>
        <a:p>
          <a:endParaRPr lang="it-IT"/>
        </a:p>
      </dgm:t>
    </dgm:pt>
    <dgm:pt modelId="{9ED477C9-1E2B-4E25-8287-FCDDDCBD01D2}">
      <dgm:prSet/>
      <dgm:spPr/>
      <dgm:t>
        <a:bodyPr/>
        <a:lstStyle/>
        <a:p>
          <a:r>
            <a:rPr lang="it-IT" dirty="0"/>
            <a:t>3 - Test di controllo</a:t>
          </a:r>
        </a:p>
      </dgm:t>
    </dgm:pt>
    <dgm:pt modelId="{7FA53BFC-10EE-483D-835B-7AD139FDD3CD}" type="parTrans" cxnId="{777DE9EF-4C35-48C4-987D-EA681303A9E8}">
      <dgm:prSet/>
      <dgm:spPr/>
      <dgm:t>
        <a:bodyPr/>
        <a:lstStyle/>
        <a:p>
          <a:endParaRPr lang="it-IT"/>
        </a:p>
      </dgm:t>
    </dgm:pt>
    <dgm:pt modelId="{B206FEA3-6906-4A94-B544-13F71D8DD066}" type="sibTrans" cxnId="{777DE9EF-4C35-48C4-987D-EA681303A9E8}">
      <dgm:prSet/>
      <dgm:spPr/>
      <dgm:t>
        <a:bodyPr/>
        <a:lstStyle/>
        <a:p>
          <a:endParaRPr lang="it-IT"/>
        </a:p>
      </dgm:t>
    </dgm:pt>
    <dgm:pt modelId="{7884B0BC-B6C1-4EB9-9F5B-3CBEAC844B3A}">
      <dgm:prSet/>
      <dgm:spPr/>
      <dgm:t>
        <a:bodyPr/>
        <a:lstStyle/>
        <a:p>
          <a:r>
            <a:rPr lang="it-IT" dirty="0"/>
            <a:t>4 - Configurazione React + </a:t>
          </a:r>
          <a:r>
            <a:rPr lang="it-IT" dirty="0" err="1"/>
            <a:t>msal</a:t>
          </a:r>
          <a:endParaRPr lang="it-IT" dirty="0"/>
        </a:p>
      </dgm:t>
    </dgm:pt>
    <dgm:pt modelId="{3092DA83-85DD-4735-A4CC-78C4FA21C599}" type="parTrans" cxnId="{CFA8D0E0-C8EE-4498-ADAB-7349DE434505}">
      <dgm:prSet/>
      <dgm:spPr/>
      <dgm:t>
        <a:bodyPr/>
        <a:lstStyle/>
        <a:p>
          <a:endParaRPr lang="it-IT"/>
        </a:p>
      </dgm:t>
    </dgm:pt>
    <dgm:pt modelId="{A0EAA57C-BD68-4664-AB39-757AEC36B2D2}" type="sibTrans" cxnId="{CFA8D0E0-C8EE-4498-ADAB-7349DE434505}">
      <dgm:prSet/>
      <dgm:spPr/>
      <dgm:t>
        <a:bodyPr/>
        <a:lstStyle/>
        <a:p>
          <a:endParaRPr lang="it-IT"/>
        </a:p>
      </dgm:t>
    </dgm:pt>
    <dgm:pt modelId="{D25BCBEF-77F3-4935-AF78-440D4948EE63}">
      <dgm:prSet/>
      <dgm:spPr/>
      <dgm:t>
        <a:bodyPr/>
        <a:lstStyle/>
        <a:p>
          <a:r>
            <a:rPr lang="it-IT" dirty="0"/>
            <a:t>5 - Debug applicazione</a:t>
          </a:r>
        </a:p>
      </dgm:t>
    </dgm:pt>
    <dgm:pt modelId="{FA15C474-B7A1-4C3A-B2F3-DA4087585F60}" type="parTrans" cxnId="{E11E2ED6-247A-4383-BA8A-A42739CAE40D}">
      <dgm:prSet/>
      <dgm:spPr/>
      <dgm:t>
        <a:bodyPr/>
        <a:lstStyle/>
        <a:p>
          <a:endParaRPr lang="it-IT"/>
        </a:p>
      </dgm:t>
    </dgm:pt>
    <dgm:pt modelId="{0816A520-9FC2-41DC-970C-4E4E75E3FEF5}" type="sibTrans" cxnId="{E11E2ED6-247A-4383-BA8A-A42739CAE40D}">
      <dgm:prSet/>
      <dgm:spPr/>
      <dgm:t>
        <a:bodyPr/>
        <a:lstStyle/>
        <a:p>
          <a:endParaRPr lang="it-IT"/>
        </a:p>
      </dgm:t>
    </dgm:pt>
    <dgm:pt modelId="{35A4B05B-5977-4A8A-959A-AACBF6083EE2}" type="pres">
      <dgm:prSet presAssocID="{28DF9908-F0EE-4BBC-9EB2-4E3EBEBB5888}" presName="linear" presStyleCnt="0">
        <dgm:presLayoutVars>
          <dgm:animLvl val="lvl"/>
          <dgm:resizeHandles val="exact"/>
        </dgm:presLayoutVars>
      </dgm:prSet>
      <dgm:spPr/>
    </dgm:pt>
    <dgm:pt modelId="{53FEC6EA-A2D7-480B-93B1-F6160D2429C9}" type="pres">
      <dgm:prSet presAssocID="{1115A202-2BEA-4D66-B577-03A527EC10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8F7FD2E-69AA-4168-9374-7FC37A26825B}" type="pres">
      <dgm:prSet presAssocID="{3F4D2B48-F49F-4261-BB8E-80508252D454}" presName="spacer" presStyleCnt="0"/>
      <dgm:spPr/>
    </dgm:pt>
    <dgm:pt modelId="{ED533EE8-7B50-460C-AC7A-61C7FED7DF5B}" type="pres">
      <dgm:prSet presAssocID="{0B4ED056-0615-4A90-962C-C01EDF76699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EC04AF-2858-4D35-AA6E-A193A6F5597E}" type="pres">
      <dgm:prSet presAssocID="{AE0730A2-186C-4A97-A199-0D50A531B79D}" presName="spacer" presStyleCnt="0"/>
      <dgm:spPr/>
    </dgm:pt>
    <dgm:pt modelId="{032D664F-1F4D-4C04-B76D-D3EBF3CCE787}" type="pres">
      <dgm:prSet presAssocID="{9ED477C9-1E2B-4E25-8287-FCDDDCBD01D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2F2779-83FB-41CE-8928-980C814A5809}" type="pres">
      <dgm:prSet presAssocID="{B206FEA3-6906-4A94-B544-13F71D8DD066}" presName="spacer" presStyleCnt="0"/>
      <dgm:spPr/>
    </dgm:pt>
    <dgm:pt modelId="{1FF14346-0E8D-4CA7-BCD1-2973E10BB375}" type="pres">
      <dgm:prSet presAssocID="{7884B0BC-B6C1-4EB9-9F5B-3CBEAC844B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3D22BA2-6745-4E65-ABE0-0C5909E16869}" type="pres">
      <dgm:prSet presAssocID="{A0EAA57C-BD68-4664-AB39-757AEC36B2D2}" presName="spacer" presStyleCnt="0"/>
      <dgm:spPr/>
    </dgm:pt>
    <dgm:pt modelId="{42F24ADD-0B71-4CE8-ADF1-40D41B954C6B}" type="pres">
      <dgm:prSet presAssocID="{D25BCBEF-77F3-4935-AF78-440D4948EE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E23A108-817B-4A1E-9B31-1F6B18F031B8}" srcId="{28DF9908-F0EE-4BBC-9EB2-4E3EBEBB5888}" destId="{0B4ED056-0615-4A90-962C-C01EDF766997}" srcOrd="1" destOrd="0" parTransId="{5CCDBFCA-EC18-4F5B-AEAA-16F0EDDB1AB1}" sibTransId="{AE0730A2-186C-4A97-A199-0D50A531B79D}"/>
    <dgm:cxn modelId="{1CFE4D18-8BF9-47E5-AAEC-0065038AC027}" type="presOf" srcId="{1115A202-2BEA-4D66-B577-03A527EC1063}" destId="{53FEC6EA-A2D7-480B-93B1-F6160D2429C9}" srcOrd="0" destOrd="0" presId="urn:microsoft.com/office/officeart/2005/8/layout/vList2"/>
    <dgm:cxn modelId="{E4B9F118-746C-458A-8FE4-2263A8C65533}" type="presOf" srcId="{7884B0BC-B6C1-4EB9-9F5B-3CBEAC844B3A}" destId="{1FF14346-0E8D-4CA7-BCD1-2973E10BB375}" srcOrd="0" destOrd="0" presId="urn:microsoft.com/office/officeart/2005/8/layout/vList2"/>
    <dgm:cxn modelId="{616DC150-26BD-483B-9CCA-A40ECE3052E8}" type="presOf" srcId="{0B4ED056-0615-4A90-962C-C01EDF766997}" destId="{ED533EE8-7B50-460C-AC7A-61C7FED7DF5B}" srcOrd="0" destOrd="0" presId="urn:microsoft.com/office/officeart/2005/8/layout/vList2"/>
    <dgm:cxn modelId="{071D0188-8F85-4706-9966-925ADA9F3630}" type="presOf" srcId="{9ED477C9-1E2B-4E25-8287-FCDDDCBD01D2}" destId="{032D664F-1F4D-4C04-B76D-D3EBF3CCE787}" srcOrd="0" destOrd="0" presId="urn:microsoft.com/office/officeart/2005/8/layout/vList2"/>
    <dgm:cxn modelId="{65D3A79F-3415-49EC-B1AF-E45D58A8FCEA}" type="presOf" srcId="{D25BCBEF-77F3-4935-AF78-440D4948EE63}" destId="{42F24ADD-0B71-4CE8-ADF1-40D41B954C6B}" srcOrd="0" destOrd="0" presId="urn:microsoft.com/office/officeart/2005/8/layout/vList2"/>
    <dgm:cxn modelId="{E11E2ED6-247A-4383-BA8A-A42739CAE40D}" srcId="{28DF9908-F0EE-4BBC-9EB2-4E3EBEBB5888}" destId="{D25BCBEF-77F3-4935-AF78-440D4948EE63}" srcOrd="4" destOrd="0" parTransId="{FA15C474-B7A1-4C3A-B2F3-DA4087585F60}" sibTransId="{0816A520-9FC2-41DC-970C-4E4E75E3FEF5}"/>
    <dgm:cxn modelId="{CFA8D0E0-C8EE-4498-ADAB-7349DE434505}" srcId="{28DF9908-F0EE-4BBC-9EB2-4E3EBEBB5888}" destId="{7884B0BC-B6C1-4EB9-9F5B-3CBEAC844B3A}" srcOrd="3" destOrd="0" parTransId="{3092DA83-85DD-4735-A4CC-78C4FA21C599}" sibTransId="{A0EAA57C-BD68-4664-AB39-757AEC36B2D2}"/>
    <dgm:cxn modelId="{CEA1E9ED-7C5D-4056-B624-318A5D651D1E}" srcId="{28DF9908-F0EE-4BBC-9EB2-4E3EBEBB5888}" destId="{1115A202-2BEA-4D66-B577-03A527EC1063}" srcOrd="0" destOrd="0" parTransId="{62CADC80-274A-48A4-A03B-08021078705F}" sibTransId="{3F4D2B48-F49F-4261-BB8E-80508252D454}"/>
    <dgm:cxn modelId="{4881B5EE-0FC4-4247-B556-75A34ABD68E3}" type="presOf" srcId="{28DF9908-F0EE-4BBC-9EB2-4E3EBEBB5888}" destId="{35A4B05B-5977-4A8A-959A-AACBF6083EE2}" srcOrd="0" destOrd="0" presId="urn:microsoft.com/office/officeart/2005/8/layout/vList2"/>
    <dgm:cxn modelId="{777DE9EF-4C35-48C4-987D-EA681303A9E8}" srcId="{28DF9908-F0EE-4BBC-9EB2-4E3EBEBB5888}" destId="{9ED477C9-1E2B-4E25-8287-FCDDDCBD01D2}" srcOrd="2" destOrd="0" parTransId="{7FA53BFC-10EE-483D-835B-7AD139FDD3CD}" sibTransId="{B206FEA3-6906-4A94-B544-13F71D8DD066}"/>
    <dgm:cxn modelId="{F4A7DA79-E83C-4DEA-A467-47E525CEF8EB}" type="presParOf" srcId="{35A4B05B-5977-4A8A-959A-AACBF6083EE2}" destId="{53FEC6EA-A2D7-480B-93B1-F6160D2429C9}" srcOrd="0" destOrd="0" presId="urn:microsoft.com/office/officeart/2005/8/layout/vList2"/>
    <dgm:cxn modelId="{F8F43A27-E476-4FBB-80E2-A49A3902169C}" type="presParOf" srcId="{35A4B05B-5977-4A8A-959A-AACBF6083EE2}" destId="{38F7FD2E-69AA-4168-9374-7FC37A26825B}" srcOrd="1" destOrd="0" presId="urn:microsoft.com/office/officeart/2005/8/layout/vList2"/>
    <dgm:cxn modelId="{301F05F5-93A9-4727-B871-1B8B59C1A0C1}" type="presParOf" srcId="{35A4B05B-5977-4A8A-959A-AACBF6083EE2}" destId="{ED533EE8-7B50-460C-AC7A-61C7FED7DF5B}" srcOrd="2" destOrd="0" presId="urn:microsoft.com/office/officeart/2005/8/layout/vList2"/>
    <dgm:cxn modelId="{565C5A29-E138-4A9D-BB7B-05C4A0E0E6FC}" type="presParOf" srcId="{35A4B05B-5977-4A8A-959A-AACBF6083EE2}" destId="{92EC04AF-2858-4D35-AA6E-A193A6F5597E}" srcOrd="3" destOrd="0" presId="urn:microsoft.com/office/officeart/2005/8/layout/vList2"/>
    <dgm:cxn modelId="{E0F675A8-190C-4320-805F-87D0A704F510}" type="presParOf" srcId="{35A4B05B-5977-4A8A-959A-AACBF6083EE2}" destId="{032D664F-1F4D-4C04-B76D-D3EBF3CCE787}" srcOrd="4" destOrd="0" presId="urn:microsoft.com/office/officeart/2005/8/layout/vList2"/>
    <dgm:cxn modelId="{4CBE227C-59AD-4D58-AFB0-ABA60114A86C}" type="presParOf" srcId="{35A4B05B-5977-4A8A-959A-AACBF6083EE2}" destId="{C92F2779-83FB-41CE-8928-980C814A5809}" srcOrd="5" destOrd="0" presId="urn:microsoft.com/office/officeart/2005/8/layout/vList2"/>
    <dgm:cxn modelId="{309C52F5-0342-446B-8A18-7FDAF9C85AF1}" type="presParOf" srcId="{35A4B05B-5977-4A8A-959A-AACBF6083EE2}" destId="{1FF14346-0E8D-4CA7-BCD1-2973E10BB375}" srcOrd="6" destOrd="0" presId="urn:microsoft.com/office/officeart/2005/8/layout/vList2"/>
    <dgm:cxn modelId="{FAB6CD51-CC19-419C-AB45-67E37FFE1E63}" type="presParOf" srcId="{35A4B05B-5977-4A8A-959A-AACBF6083EE2}" destId="{83D22BA2-6745-4E65-ABE0-0C5909E16869}" srcOrd="7" destOrd="0" presId="urn:microsoft.com/office/officeart/2005/8/layout/vList2"/>
    <dgm:cxn modelId="{50D783FA-F397-4605-80F3-75CBF90A0392}" type="presParOf" srcId="{35A4B05B-5977-4A8A-959A-AACBF6083EE2}" destId="{42F24ADD-0B71-4CE8-ADF1-40D41B954C6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E5C6F-8D67-447B-8FF0-8AC5EC84309D}">
      <dsp:nvSpPr>
        <dsp:cNvPr id="0" name=""/>
        <dsp:cNvSpPr/>
      </dsp:nvSpPr>
      <dsp:spPr>
        <a:xfrm>
          <a:off x="0" y="680591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È</a:t>
          </a:r>
          <a:r>
            <a:rPr lang="it-IT" sz="3300" b="0" i="0" kern="1200"/>
            <a:t> una soluzione CIAM (Customer Identity Access Management);</a:t>
          </a:r>
          <a:endParaRPr lang="it-IT" sz="3300" kern="1200"/>
        </a:p>
      </dsp:txBody>
      <dsp:txXfrm>
        <a:off x="38638" y="719229"/>
        <a:ext cx="11128646" cy="714229"/>
      </dsp:txXfrm>
    </dsp:sp>
    <dsp:sp modelId="{F5762765-9A6A-4E87-A3CB-8BDA9E91D498}">
      <dsp:nvSpPr>
        <dsp:cNvPr id="0" name=""/>
        <dsp:cNvSpPr/>
      </dsp:nvSpPr>
      <dsp:spPr>
        <a:xfrm>
          <a:off x="0" y="1567136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Offre gli stessi servizi di Azure AD ma per scopi diversi;</a:t>
          </a:r>
          <a:endParaRPr lang="it-IT" sz="3300" kern="1200"/>
        </a:p>
      </dsp:txBody>
      <dsp:txXfrm>
        <a:off x="38638" y="1605774"/>
        <a:ext cx="11128646" cy="714229"/>
      </dsp:txXfrm>
    </dsp:sp>
    <dsp:sp modelId="{42E4D0D0-FEF6-421B-87B9-67BFEF9A64D7}">
      <dsp:nvSpPr>
        <dsp:cNvPr id="0" name=""/>
        <dsp:cNvSpPr/>
      </dsp:nvSpPr>
      <dsp:spPr>
        <a:xfrm>
          <a:off x="0" y="2453682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b="0" i="0" kern="1200"/>
            <a:t>Supporta milioni di utenti e miliardi di autenticazioni al giorno;</a:t>
          </a:r>
          <a:endParaRPr lang="it-IT" sz="3300" kern="1200"/>
        </a:p>
      </dsp:txBody>
      <dsp:txXfrm>
        <a:off x="38638" y="2492320"/>
        <a:ext cx="11128646" cy="714229"/>
      </dsp:txXfrm>
    </dsp:sp>
    <dsp:sp modelId="{8A5C575A-C908-428F-AB49-8B3B4EB62340}">
      <dsp:nvSpPr>
        <dsp:cNvPr id="0" name=""/>
        <dsp:cNvSpPr/>
      </dsp:nvSpPr>
      <dsp:spPr>
        <a:xfrm>
          <a:off x="0" y="3340227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b="0" i="0" kern="1200"/>
            <a:t>Gestisce per nostro conto gli aspetti di scalabilità e sicurezza</a:t>
          </a:r>
          <a:endParaRPr lang="it-IT" sz="3300" kern="1200"/>
        </a:p>
      </dsp:txBody>
      <dsp:txXfrm>
        <a:off x="38638" y="3378865"/>
        <a:ext cx="11128646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342B0-8D4D-41F3-A542-81B650322FB0}">
      <dsp:nvSpPr>
        <dsp:cNvPr id="0" name=""/>
        <dsp:cNvSpPr/>
      </dsp:nvSpPr>
      <dsp:spPr>
        <a:xfrm>
          <a:off x="54" y="727420"/>
          <a:ext cx="5236361" cy="199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OpenID è per l’autenticazione rispondendo alla domanda: CHI SEI?</a:t>
          </a:r>
        </a:p>
      </dsp:txBody>
      <dsp:txXfrm>
        <a:off x="54" y="727420"/>
        <a:ext cx="5236361" cy="1995963"/>
      </dsp:txXfrm>
    </dsp:sp>
    <dsp:sp modelId="{35893074-A7D8-4755-9247-72FB07CD5118}">
      <dsp:nvSpPr>
        <dsp:cNvPr id="0" name=""/>
        <dsp:cNvSpPr/>
      </dsp:nvSpPr>
      <dsp:spPr>
        <a:xfrm>
          <a:off x="54" y="2723383"/>
          <a:ext cx="5236361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03915-9DBD-4C6D-A0E0-137651005748}">
      <dsp:nvSpPr>
        <dsp:cNvPr id="0" name=""/>
        <dsp:cNvSpPr/>
      </dsp:nvSpPr>
      <dsp:spPr>
        <a:xfrm>
          <a:off x="5969506" y="727420"/>
          <a:ext cx="5236361" cy="199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OAuth2 è per l’autorizzazione rispondendo alla domanda: QUALI PERMESSI HAI?</a:t>
          </a:r>
          <a:br>
            <a:rPr lang="it-IT" sz="3100" kern="1200"/>
          </a:br>
          <a:endParaRPr lang="it-IT" sz="3100" kern="1200"/>
        </a:p>
      </dsp:txBody>
      <dsp:txXfrm>
        <a:off x="5969506" y="727420"/>
        <a:ext cx="5236361" cy="1995963"/>
      </dsp:txXfrm>
    </dsp:sp>
    <dsp:sp modelId="{5A16052E-4C33-4B15-B041-BECCB41680F3}">
      <dsp:nvSpPr>
        <dsp:cNvPr id="0" name=""/>
        <dsp:cNvSpPr/>
      </dsp:nvSpPr>
      <dsp:spPr>
        <a:xfrm>
          <a:off x="5969506" y="2723383"/>
          <a:ext cx="5236361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EC6EA-A2D7-480B-93B1-F6160D2429C9}">
      <dsp:nvSpPr>
        <dsp:cNvPr id="0" name=""/>
        <dsp:cNvSpPr/>
      </dsp:nvSpPr>
      <dsp:spPr>
        <a:xfrm>
          <a:off x="0" y="265222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1 - Configurazione </a:t>
          </a:r>
          <a:r>
            <a:rPr lang="it-IT" sz="2500" kern="1200" dirty="0" err="1"/>
            <a:t>Tenant</a:t>
          </a:r>
          <a:r>
            <a:rPr lang="it-IT" sz="2500" kern="1200" dirty="0"/>
            <a:t> B2C</a:t>
          </a:r>
        </a:p>
      </dsp:txBody>
      <dsp:txXfrm>
        <a:off x="29271" y="294493"/>
        <a:ext cx="4680663" cy="541083"/>
      </dsp:txXfrm>
    </dsp:sp>
    <dsp:sp modelId="{ED533EE8-7B50-460C-AC7A-61C7FED7DF5B}">
      <dsp:nvSpPr>
        <dsp:cNvPr id="0" name=""/>
        <dsp:cNvSpPr/>
      </dsp:nvSpPr>
      <dsp:spPr>
        <a:xfrm>
          <a:off x="0" y="936847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2 - Configurazione Azure </a:t>
          </a:r>
          <a:r>
            <a:rPr lang="it-IT" sz="2500" kern="1200" dirty="0" err="1"/>
            <a:t>Function</a:t>
          </a:r>
          <a:endParaRPr lang="it-IT" sz="2500" kern="1200" dirty="0"/>
        </a:p>
      </dsp:txBody>
      <dsp:txXfrm>
        <a:off x="29271" y="966118"/>
        <a:ext cx="4680663" cy="541083"/>
      </dsp:txXfrm>
    </dsp:sp>
    <dsp:sp modelId="{032D664F-1F4D-4C04-B76D-D3EBF3CCE787}">
      <dsp:nvSpPr>
        <dsp:cNvPr id="0" name=""/>
        <dsp:cNvSpPr/>
      </dsp:nvSpPr>
      <dsp:spPr>
        <a:xfrm>
          <a:off x="0" y="1608472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3 - Test di controllo</a:t>
          </a:r>
        </a:p>
      </dsp:txBody>
      <dsp:txXfrm>
        <a:off x="29271" y="1637743"/>
        <a:ext cx="4680663" cy="541083"/>
      </dsp:txXfrm>
    </dsp:sp>
    <dsp:sp modelId="{1FF14346-0E8D-4CA7-BCD1-2973E10BB375}">
      <dsp:nvSpPr>
        <dsp:cNvPr id="0" name=""/>
        <dsp:cNvSpPr/>
      </dsp:nvSpPr>
      <dsp:spPr>
        <a:xfrm>
          <a:off x="0" y="2280097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4 - Configurazione React + </a:t>
          </a:r>
          <a:r>
            <a:rPr lang="it-IT" sz="2500" kern="1200" dirty="0" err="1"/>
            <a:t>msal</a:t>
          </a:r>
          <a:endParaRPr lang="it-IT" sz="2500" kern="1200" dirty="0"/>
        </a:p>
      </dsp:txBody>
      <dsp:txXfrm>
        <a:off x="29271" y="2309368"/>
        <a:ext cx="4680663" cy="541083"/>
      </dsp:txXfrm>
    </dsp:sp>
    <dsp:sp modelId="{42F24ADD-0B71-4CE8-ADF1-40D41B954C6B}">
      <dsp:nvSpPr>
        <dsp:cNvPr id="0" name=""/>
        <dsp:cNvSpPr/>
      </dsp:nvSpPr>
      <dsp:spPr>
        <a:xfrm>
          <a:off x="0" y="2951722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5 - Debug applicazione</a:t>
          </a:r>
        </a:p>
      </dsp:txBody>
      <dsp:txXfrm>
        <a:off x="29271" y="2980993"/>
        <a:ext cx="4680663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397" y="2907462"/>
            <a:ext cx="3809524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8" y="1867095"/>
            <a:ext cx="3822222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AF9AE9A5-9D37-424D-BBCD-42A0D138F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14" y="520290"/>
            <a:ext cx="4186067" cy="20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08063242-8DA3-4351-8A3E-762F76211B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4" y="2267232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uster Reply">
            <a:extLst>
              <a:ext uri="{FF2B5EF4-FFF2-40B4-BE49-F238E27FC236}">
                <a16:creationId xmlns:a16="http://schemas.microsoft.com/office/drawing/2014/main" id="{93F4B3FB-BC7E-4471-9B42-8CC0B57AD2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01" y="2267232"/>
            <a:ext cx="3192544" cy="159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exin">
            <a:extLst>
              <a:ext uri="{FF2B5EF4-FFF2-40B4-BE49-F238E27FC236}">
                <a16:creationId xmlns:a16="http://schemas.microsoft.com/office/drawing/2014/main" id="{8F70ED0A-548B-4EEB-9059-746F754B47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9" y="4104326"/>
            <a:ext cx="1875608" cy="93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bra Futura">
            <a:extLst>
              <a:ext uri="{FF2B5EF4-FFF2-40B4-BE49-F238E27FC236}">
                <a16:creationId xmlns:a16="http://schemas.microsoft.com/office/drawing/2014/main" id="{92F69BD2-A13C-4E1D-8485-4376D40F65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14" y="4136867"/>
            <a:ext cx="1745443" cy="87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8BE2B814-4AB1-49BF-9E23-73C7B30928C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531" y="5185981"/>
            <a:ext cx="1175497" cy="1175497"/>
          </a:xfrm>
          <a:prstGeom prst="rect">
            <a:avLst/>
          </a:prstGeom>
        </p:spPr>
      </p:pic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53" y="5267559"/>
            <a:ext cx="1049653" cy="1049653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023" y="5317321"/>
            <a:ext cx="757556" cy="757556"/>
          </a:xfrm>
          <a:prstGeom prst="rect">
            <a:avLst/>
          </a:prstGeom>
        </p:spPr>
      </p:pic>
      <p:pic>
        <p:nvPicPr>
          <p:cNvPr id="2" name="Picture 2" descr="Engineering">
            <a:extLst>
              <a:ext uri="{FF2B5EF4-FFF2-40B4-BE49-F238E27FC236}">
                <a16:creationId xmlns:a16="http://schemas.microsoft.com/office/drawing/2014/main" id="{013E8180-3716-6AD6-E488-B228B47141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14" y="2203078"/>
            <a:ext cx="3538624" cy="176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orini">
            <a:extLst>
              <a:ext uri="{FF2B5EF4-FFF2-40B4-BE49-F238E27FC236}">
                <a16:creationId xmlns:a16="http://schemas.microsoft.com/office/drawing/2014/main" id="{39D5D203-6705-7380-16F7-8545CADB80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1" y="4104326"/>
            <a:ext cx="1875609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nikey">
            <a:extLst>
              <a:ext uri="{FF2B5EF4-FFF2-40B4-BE49-F238E27FC236}">
                <a16:creationId xmlns:a16="http://schemas.microsoft.com/office/drawing/2014/main" id="{BCFE3653-3022-AF1D-CEB6-20C642CC08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221" y="4052562"/>
            <a:ext cx="1979138" cy="98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ti">
            <a:extLst>
              <a:ext uri="{FF2B5EF4-FFF2-40B4-BE49-F238E27FC236}">
                <a16:creationId xmlns:a16="http://schemas.microsoft.com/office/drawing/2014/main" id="{B7AAAA29-488D-26E0-5D4E-036F1B6BA5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1" y="5287295"/>
            <a:ext cx="1875609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Gruppo Activa">
            <a:extLst>
              <a:ext uri="{FF2B5EF4-FFF2-40B4-BE49-F238E27FC236}">
                <a16:creationId xmlns:a16="http://schemas.microsoft.com/office/drawing/2014/main" id="{9BD09317-7963-E5CA-BCFD-0F54D4114B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191" y="5126950"/>
            <a:ext cx="2629784" cy="13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AD52656-339D-251F-9700-59985D4E573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1" y="5267559"/>
            <a:ext cx="1875609" cy="93780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2A7FEF5-5484-4C20-8138-09038258F2A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95" y="4104326"/>
            <a:ext cx="1875609" cy="937805"/>
          </a:xfrm>
          <a:prstGeom prst="rect">
            <a:avLst/>
          </a:prstGeom>
        </p:spPr>
      </p:pic>
      <p:pic>
        <p:nvPicPr>
          <p:cNvPr id="15" name="Picture 14" descr="Sticker Mule">
            <a:extLst>
              <a:ext uri="{FF2B5EF4-FFF2-40B4-BE49-F238E27FC236}">
                <a16:creationId xmlns:a16="http://schemas.microsoft.com/office/drawing/2014/main" id="{81682E7F-7038-D848-6158-8EC32D01FC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26" y="5227196"/>
            <a:ext cx="1875610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91" y="5259738"/>
            <a:ext cx="1875608" cy="9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254"/>
            <a:ext cx="1214010" cy="12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" y="110447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25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0.xml"/><Relationship Id="rId6" Type="http://schemas.openxmlformats.org/officeDocument/2006/relationships/diagramData" Target="../diagrams/data3.xml"/><Relationship Id="rId5" Type="http://schemas.openxmlformats.org/officeDocument/2006/relationships/image" Target="../media/image27.svg"/><Relationship Id="rId10" Type="http://schemas.microsoft.com/office/2007/relationships/diagramDrawing" Target="../diagrams/drawing3.xml"/><Relationship Id="rId4" Type="http://schemas.openxmlformats.org/officeDocument/2006/relationships/image" Target="../media/image26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369" y="2625167"/>
            <a:ext cx="8084798" cy="3688400"/>
          </a:xfrm>
        </p:spPr>
        <p:txBody>
          <a:bodyPr/>
          <a:lstStyle/>
          <a:p>
            <a:pPr algn="l"/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Rendere sicura una Azure </a:t>
            </a:r>
            <a:r>
              <a:rPr lang="it-IT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 Azure B2C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16F998B-3728-2BE7-1458-70614DC21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99" y="992571"/>
            <a:ext cx="2781847" cy="25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980FC755-7712-C217-592D-0D7267F5F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61359"/>
              </p:ext>
            </p:extLst>
          </p:nvPr>
        </p:nvGraphicFramePr>
        <p:xfrm>
          <a:off x="576776" y="1314157"/>
          <a:ext cx="11205922" cy="481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Identikit di Azure B2C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918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Autenticazione e Autorizzazione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AE3E9B82-EC09-602A-F518-4E645C5C8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929585"/>
              </p:ext>
            </p:extLst>
          </p:nvPr>
        </p:nvGraphicFramePr>
        <p:xfrm>
          <a:off x="576776" y="1314157"/>
          <a:ext cx="11205922" cy="481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08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54598-C7EE-48F7-8E78-20DDDB3A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COSA FAREMO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A6FA4DF-A4BB-0972-B42C-745DF6709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03" y="2315529"/>
            <a:ext cx="1620373" cy="150666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AE8F2F6-8E4F-59C3-B2F1-EBCF17291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80" y="5303765"/>
            <a:ext cx="2720575" cy="155423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F2039FC2-8D46-437B-31E3-BE3207B0E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6244" y="4671386"/>
            <a:ext cx="1442017" cy="1253927"/>
          </a:xfrm>
          <a:prstGeom prst="rect">
            <a:avLst/>
          </a:prstGeom>
        </p:spPr>
      </p:pic>
      <p:sp>
        <p:nvSpPr>
          <p:cNvPr id="9" name="Freccia curva 8">
            <a:extLst>
              <a:ext uri="{FF2B5EF4-FFF2-40B4-BE49-F238E27FC236}">
                <a16:creationId xmlns:a16="http://schemas.microsoft.com/office/drawing/2014/main" id="{89256ECD-C6FA-2C7E-B829-09757CC3BC40}"/>
              </a:ext>
            </a:extLst>
          </p:cNvPr>
          <p:cNvSpPr/>
          <p:nvPr/>
        </p:nvSpPr>
        <p:spPr>
          <a:xfrm>
            <a:off x="3217525" y="2785001"/>
            <a:ext cx="1368988" cy="16668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Freccia curva 9">
            <a:extLst>
              <a:ext uri="{FF2B5EF4-FFF2-40B4-BE49-F238E27FC236}">
                <a16:creationId xmlns:a16="http://schemas.microsoft.com/office/drawing/2014/main" id="{FF195CAC-3EAD-4B58-BF6F-E0A356387DF4}"/>
              </a:ext>
            </a:extLst>
          </p:cNvPr>
          <p:cNvSpPr/>
          <p:nvPr/>
        </p:nvSpPr>
        <p:spPr>
          <a:xfrm rot="10800000">
            <a:off x="4138601" y="3837976"/>
            <a:ext cx="1368988" cy="16668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90C7E316-7D4C-19D7-CD06-1BD263FD2315}"/>
              </a:ext>
            </a:extLst>
          </p:cNvPr>
          <p:cNvSpPr/>
          <p:nvPr/>
        </p:nvSpPr>
        <p:spPr>
          <a:xfrm>
            <a:off x="4138600" y="5737207"/>
            <a:ext cx="4153702" cy="5852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7" name="Segnaposto contenuto 16">
            <a:extLst>
              <a:ext uri="{FF2B5EF4-FFF2-40B4-BE49-F238E27FC236}">
                <a16:creationId xmlns:a16="http://schemas.microsoft.com/office/drawing/2014/main" id="{B17701B3-F906-7B07-AE42-88234C8A2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883362"/>
              </p:ext>
            </p:extLst>
          </p:nvPr>
        </p:nvGraphicFramePr>
        <p:xfrm>
          <a:off x="7153221" y="1048039"/>
          <a:ext cx="4739205" cy="3816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4780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CE61F7-7A52-CCD0-AB47-12033CA9D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958" y="5496479"/>
            <a:ext cx="912163" cy="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4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89928-B287-4F6F-9288-1DE7ADE2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45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54598-C7EE-48F7-8E78-20DDDB3A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Link utili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7DB9C27-CC1A-EABA-DCBD-5466E1D0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648" y="1173443"/>
            <a:ext cx="9985247" cy="4351338"/>
          </a:xfrm>
        </p:spPr>
        <p:txBody>
          <a:bodyPr/>
          <a:lstStyle/>
          <a:p>
            <a:r>
              <a:rPr lang="it-IT" dirty="0"/>
              <a:t>Realizzare un progetto </a:t>
            </a:r>
            <a:r>
              <a:rPr lang="it-IT"/>
              <a:t>react</a:t>
            </a:r>
            <a:br>
              <a:rPr lang="it-IT"/>
            </a:br>
            <a:r>
              <a:rPr lang="it-IT"/>
              <a:t>https</a:t>
            </a:r>
            <a:r>
              <a:rPr lang="it-IT" dirty="0"/>
              <a:t>://docs.microsoft.com/en-us/azure/active-directory/develop/tutorial-v2-react</a:t>
            </a:r>
          </a:p>
        </p:txBody>
      </p:sp>
    </p:spTree>
    <p:extLst>
      <p:ext uri="{BB962C8B-B14F-4D97-AF65-F5344CB8AC3E}">
        <p14:creationId xmlns:p14="http://schemas.microsoft.com/office/powerpoint/2010/main" val="118924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12BC75-AAEA-6FF7-3670-264F66462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56" y="1475684"/>
            <a:ext cx="7437501" cy="52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133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1_Tema di Office</vt:lpstr>
      <vt:lpstr>4_Tema di Office</vt:lpstr>
      <vt:lpstr>3_Tema di Office</vt:lpstr>
      <vt:lpstr>2_Tema di Office</vt:lpstr>
      <vt:lpstr>Personalizza struttura</vt:lpstr>
      <vt:lpstr>Rendere sicura una Azure Function con Azure B2C</vt:lpstr>
      <vt:lpstr>Presentazione standard di PowerPoint</vt:lpstr>
      <vt:lpstr>Identikit di Azure B2C</vt:lpstr>
      <vt:lpstr>Autenticazione e Autorizzazione</vt:lpstr>
      <vt:lpstr>COSA FAREMO</vt:lpstr>
      <vt:lpstr>Presentazione standard di PowerPoint</vt:lpstr>
      <vt:lpstr>Presentazione standard di PowerPoint</vt:lpstr>
      <vt:lpstr>Link utili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Damiano Andresini</cp:lastModifiedBy>
  <cp:revision>25</cp:revision>
  <dcterms:created xsi:type="dcterms:W3CDTF">2019-05-12T19:24:58Z</dcterms:created>
  <dcterms:modified xsi:type="dcterms:W3CDTF">2022-06-17T18:28:13Z</dcterms:modified>
</cp:coreProperties>
</file>