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1611-0889-4792-99BD-10ACDA37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9C2FC-8124-4A07-8A62-6EDE5BC0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21BDA-F22F-4AE8-BA05-AA0D945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40B1F-9925-418A-AFB2-16F8CCA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7C0F-8C29-4E81-AB84-473145DF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EFC1B-5720-4D4F-8363-F5207CFB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A7BE3-A7FE-4300-B28F-CF368CA5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06514-2FCD-4B19-A425-3E5FCC7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86CD4-F2FD-4F35-8012-8D86FF61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3BE2-D72A-4746-9977-7FAEA90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1B2A1-1833-4DE3-B584-E87AF054E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F792B-2C6D-4513-B78B-E7E3D6D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5D6C-95C9-496B-84DE-6552C8E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2FE21-4080-4894-8AEC-BC1CF06C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3AFA3-B27E-464D-8E51-2CA8889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4E912-4927-4B06-A6C6-7D78BEAF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02C26-87FF-4D9E-9EB2-FEEE034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831B6-E01A-4B07-8576-8A448B9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E4358-065F-477B-BCCA-5FDE581B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9B11A-1054-4CC8-BDA4-58F48FCD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3A30B-97D6-4F50-8F3D-80CC29BD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4899C-3757-46DA-8031-65EDDA0D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8F8B-DC3F-48CE-AE85-E18D146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47291-6338-437E-82E3-E8467F6F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3DB51-98FE-4002-8DF3-5D9391DD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3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E566-7C4F-4D72-96A1-37736189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8B4AC-30F1-4F78-9563-22A20341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9301E-B422-4E13-8A30-528BDC48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AD4E-BB05-4C1A-B774-0D30B94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C08E1-F43A-4147-9B28-65138E7B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6A366-80F0-4371-B1A6-4933794B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6171-E79B-4E5F-8064-8F42539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09D73-10DE-42D0-8E2D-D315928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257D7-B6C0-443F-A8C2-FE860A9F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6AB12-AD64-421A-9440-265DA97B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38AEC-E8D4-46C4-962B-16208332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99C46-4D0C-4997-821E-3BE3949F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90FAF-430B-4CF5-BABC-93251D6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2EC5A-F471-46F9-A9FD-27C24408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9065B-A7BE-4F34-A48D-3BF2C01F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30E69-CF10-4D53-87BC-A98634DC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CFFBD-874C-4E21-A246-E02A8098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38C59F-8E46-4673-8FB3-923F5683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57837-79C3-424C-A4F5-5B242C54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181673-13D8-44E0-AD2C-ED634A41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1E462-4256-4EA7-BD23-9C5AE793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AD48D-C12F-496E-9DD8-E3330061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7B52B-CE18-4E3B-8930-3740D25E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1E0C9-E8E3-4708-A35C-012104F3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3BCCB-D5C7-46AA-B6F2-DD1D637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EDE36-3496-4971-8717-9281D1AA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6F3E1-9D0F-49A5-8D2C-A8076B5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7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DB9EC-B8B5-426D-A68F-0DE57773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F1AE8-3AD0-4730-8C97-B53491E9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B69E0-87EF-4826-B1C3-6CFE714A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E64E7-917E-439D-BBB0-3DEBC16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5A34-44A6-4EFE-AA18-3576162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1DDBB-A62B-495A-9307-96B5696A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8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F6A9A-52E5-4C02-A7A7-6F63237B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FB174-F60F-42F7-A7CA-A5BDF0C8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5BFB-DE69-4344-952F-32E53FC4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5A05-86C8-4745-8939-E51B0A70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40930-6422-4151-B7FC-B85CF565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B94D-4460-479D-ABF9-4AE4AFC4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58C8FD-305E-46D8-8E15-B6E89D657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1DF64-4DA6-43D0-9CFA-CAFA338E0AC3}"/>
              </a:ext>
            </a:extLst>
          </p:cNvPr>
          <p:cNvSpPr txBox="1"/>
          <p:nvPr/>
        </p:nvSpPr>
        <p:spPr>
          <a:xfrm>
            <a:off x="484093" y="84985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파일 첫째 </a:t>
            </a:r>
            <a:r>
              <a:rPr lang="ko-KR" altLang="en-US" dirty="0" err="1"/>
              <a:t>글상자</a:t>
            </a:r>
            <a:r>
              <a:rPr lang="ko-KR" altLang="en-US" dirty="0"/>
              <a:t> 첫 줄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첫번째 </a:t>
            </a:r>
            <a:r>
              <a:rPr lang="ko-KR" altLang="en-US" dirty="0" err="1"/>
              <a:t>글상자</a:t>
            </a:r>
            <a:r>
              <a:rPr lang="ko-KR" altLang="en-US" dirty="0"/>
              <a:t> 둘째 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023E-2984-4707-83CD-5807B7982DD7}"/>
              </a:ext>
            </a:extLst>
          </p:cNvPr>
          <p:cNvSpPr txBox="1"/>
          <p:nvPr/>
        </p:nvSpPr>
        <p:spPr>
          <a:xfrm>
            <a:off x="484093" y="2097742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파일 둘째 </a:t>
            </a:r>
            <a:r>
              <a:rPr lang="ko-KR" altLang="en-US" dirty="0" err="1"/>
              <a:t>글상자</a:t>
            </a:r>
            <a:r>
              <a:rPr lang="ko-KR" altLang="en-US" dirty="0"/>
              <a:t> 첫 줄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둘째 </a:t>
            </a:r>
            <a:r>
              <a:rPr lang="ko-KR" altLang="en-US" dirty="0" err="1"/>
              <a:t>글상자</a:t>
            </a:r>
            <a:r>
              <a:rPr lang="ko-KR" altLang="en-US" dirty="0"/>
              <a:t> 둘째 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FEE87-D760-4F2C-8838-E6B95E776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13" y="732219"/>
            <a:ext cx="3432345" cy="201185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2954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Github 연습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연습</dc:title>
  <dc:creator>LYUHONGKUN</dc:creator>
  <cp:lastModifiedBy>HONGKUN LYU</cp:lastModifiedBy>
  <cp:revision>2</cp:revision>
  <dcterms:created xsi:type="dcterms:W3CDTF">2022-06-14T07:33:02Z</dcterms:created>
  <dcterms:modified xsi:type="dcterms:W3CDTF">2022-06-14T07:43:20Z</dcterms:modified>
</cp:coreProperties>
</file>