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35E38D-3F1B-4055-853D-66C62AEA24DC}">
          <p14:sldIdLst>
            <p14:sldId id="256"/>
            <p14:sldId id="257"/>
            <p14:sldId id="258"/>
            <p14:sldId id="262"/>
            <p14:sldId id="259"/>
            <p14:sldId id="260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7895" autoAdjust="0"/>
  </p:normalViewPr>
  <p:slideViewPr>
    <p:cSldViewPr snapToGrid="0">
      <p:cViewPr varScale="1">
        <p:scale>
          <a:sx n="75" d="100"/>
          <a:sy n="75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D5028-1064-42B0-A4A6-9BE84403D1F8}" type="datetimeFigureOut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66B75-E959-4B0B-B90B-087FC7DA1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6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Firs</a:t>
            </a:r>
            <a:r>
              <a:rPr lang="en-US" altLang="zh-TW" baseline="0" dirty="0" smtClean="0"/>
              <a:t>t define POR</a:t>
            </a:r>
          </a:p>
          <a:p>
            <a:r>
              <a:rPr lang="en-US" altLang="zh-TW" dirty="0" smtClean="0"/>
              <a:t>American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Keyed-hash protocol</a:t>
            </a:r>
          </a:p>
          <a:p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encoding algorithm transforms a raw file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an encoded file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˜ F 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stored with the </a:t>
            </a:r>
            <a:r>
              <a:rPr lang="en-US" altLang="zh-TW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prover</a:t>
            </a:r>
            <a:r>
              <a:rPr lang="en-US" altLang="zh-TW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archive</a:t>
            </a:r>
            <a:endParaRPr lang="en-US" altLang="zh-TW" dirty="0" smtClean="0"/>
          </a:p>
          <a:p>
            <a:r>
              <a:rPr lang="en-US" altLang="zh-TW" dirty="0" smtClean="0"/>
              <a:t>Verifier stores a hash</a:t>
            </a:r>
            <a:r>
              <a:rPr lang="en-US" altLang="zh-TW" baseline="0" dirty="0" smtClean="0"/>
              <a:t> value r = </a:t>
            </a:r>
            <a:r>
              <a:rPr lang="en-US" altLang="zh-TW" baseline="0" dirty="0" err="1" smtClean="0"/>
              <a:t>h</a:t>
            </a:r>
            <a:r>
              <a:rPr lang="en-US" altLang="zh-TW" baseline="-25000" dirty="0" err="1" smtClean="0"/>
              <a:t>k</a:t>
            </a:r>
            <a:r>
              <a:rPr lang="en-US" altLang="zh-TW" baseline="0" dirty="0" smtClean="0"/>
              <a:t>(F)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5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prover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modified or deleted a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substantial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F, then with high probability it will also have suppressed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sentinels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03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8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5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 the ability to verify from the ability to extract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83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denote the full collection of system parameters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altLang="zh-TW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denote the full collection of system parameters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8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6B75-E959-4B0B-B90B-087FC7DA1B9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D3A0A8-DC25-438E-92D7-047B0CAEBEF0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AE7DC6-F21B-42FF-865A-75983BE78848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5BFD2-5723-4B73-A4C8-4B13889509FB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D9316-7D27-4ADE-9573-3CBA623E1FB0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7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96328-6A4F-49B4-A335-DDD367B576D8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2713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AF8E4-879E-4CCA-8F75-AB6D4DDF26B6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579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B6920B-0EBE-4B90-8A49-F793635531E8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0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50D062-08B2-4485-8240-5C987E7A4EB3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233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996F91-EFCE-4C2B-869F-BC7546A2593E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2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23ED5B-89C7-46B1-A6E9-B65D953F0B70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58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1C4121-526C-4ED6-9712-DD63B207C66F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820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B4F26A-1C21-4560-BD0D-3ECB73F71913}" type="datetime1">
              <a:rPr lang="zh-TW" altLang="en-US" smtClean="0"/>
              <a:t>2014/11/24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E3E442-2CE2-48AA-835A-1F122BA57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3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35077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PORs: Proofs of </a:t>
            </a:r>
            <a:r>
              <a:rPr lang="en-US" altLang="zh-TW" dirty="0" err="1"/>
              <a:t>Retrievability</a:t>
            </a:r>
            <a:r>
              <a:rPr lang="en-US" altLang="zh-TW" dirty="0"/>
              <a:t> for Large Files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2264838"/>
            <a:ext cx="7772400" cy="254647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Ari </a:t>
            </a:r>
            <a:r>
              <a:rPr lang="en-US" altLang="zh-TW" dirty="0" err="1" smtClean="0"/>
              <a:t>Juels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Burton S. </a:t>
            </a:r>
            <a:r>
              <a:rPr lang="en-US" altLang="zh-TW" dirty="0" err="1"/>
              <a:t>Kaliski</a:t>
            </a:r>
            <a:r>
              <a:rPr lang="en-US" altLang="zh-TW" dirty="0"/>
              <a:t> </a:t>
            </a:r>
            <a:r>
              <a:rPr lang="en-US" altLang="zh-TW" dirty="0" smtClean="0"/>
              <a:t>Jr</a:t>
            </a:r>
          </a:p>
          <a:p>
            <a:r>
              <a:rPr lang="en-US" altLang="zh-TW" dirty="0"/>
              <a:t>14th ACM conference on Computer and communications </a:t>
            </a:r>
            <a:r>
              <a:rPr lang="en-US" altLang="zh-TW" dirty="0" smtClean="0"/>
              <a:t>security,2007</a:t>
            </a:r>
          </a:p>
          <a:p>
            <a:r>
              <a:rPr lang="en-US" altLang="zh-TW" dirty="0" smtClean="0"/>
              <a:t>Cited:793</a:t>
            </a:r>
          </a:p>
          <a:p>
            <a:r>
              <a:rPr lang="en-US" altLang="zh-TW" dirty="0" smtClean="0"/>
              <a:t>Presenter:</a:t>
            </a:r>
            <a:r>
              <a:rPr lang="zh-TW" altLang="en-US" dirty="0" smtClean="0"/>
              <a:t>張哲豪</a:t>
            </a:r>
            <a:endParaRPr lang="en-US" altLang="zh-TW" dirty="0" smtClean="0"/>
          </a:p>
          <a:p>
            <a:r>
              <a:rPr lang="en-US" altLang="zh-TW" dirty="0" smtClean="0"/>
              <a:t>Date:2014/11/24</a:t>
            </a:r>
          </a:p>
        </p:txBody>
      </p:sp>
    </p:spTree>
    <p:extLst>
      <p:ext uri="{BB962C8B-B14F-4D97-AF65-F5344CB8AC3E}">
        <p14:creationId xmlns:p14="http://schemas.microsoft.com/office/powerpoint/2010/main" val="162330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𝑐h𝑎𝑙𝑙𝑒𝑛𝑔𝑒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Take secret key ,handle and state as input, along with system parameters.</a:t>
                </a:r>
              </a:p>
              <a:p>
                <a:pPr lvl="1"/>
                <a:r>
                  <a:rPr lang="en-US" altLang="zh-TW" dirty="0" smtClean="0"/>
                  <a:t>Outputs a challenge value c for the file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𝑟𝑒𝑠𝑝𝑜𝑛𝑑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sz="2400" dirty="0" smtClean="0"/>
                  <a:t>A challenge </a:t>
                </a:r>
                <a:r>
                  <a:rPr lang="en-US" altLang="zh-TW" sz="2400" dirty="0"/>
                  <a:t>c may originate either with </a:t>
                </a:r>
                <a:r>
                  <a:rPr lang="en-US" altLang="zh-TW" sz="2400" i="1" dirty="0"/>
                  <a:t>challenge</a:t>
                </a:r>
                <a:r>
                  <a:rPr lang="en-US" altLang="zh-TW" sz="2400" dirty="0"/>
                  <a:t> or </a:t>
                </a:r>
                <a:r>
                  <a:rPr lang="en-US" altLang="zh-TW" sz="2400" i="1" dirty="0" smtClean="0"/>
                  <a:t>extract</a:t>
                </a:r>
                <a:endParaRPr lang="en-US" altLang="zh-TW" sz="2400" i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𝑣𝑒𝑟𝑖𝑓𝑦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sz="2400" dirty="0"/>
                  <a:t>‘1’ bit if verification succeeds, and ‘</a:t>
                </a:r>
                <a:r>
                  <a:rPr lang="en-US" altLang="zh-TW" sz="2400" dirty="0" smtClean="0"/>
                  <a:t>0’ otherwise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67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POR definition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72" y="1554803"/>
            <a:ext cx="8229600" cy="1759610"/>
          </a:xfrm>
          <a:prstGeom prst="rect">
            <a:avLst/>
          </a:prstGeom>
        </p:spPr>
      </p:pic>
      <p:pic>
        <p:nvPicPr>
          <p:cNvPr id="6" name="內容版面配置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2" y="3444030"/>
            <a:ext cx="8229600" cy="21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Definitions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Sentinel-Based POR scheme</a:t>
            </a:r>
          </a:p>
          <a:p>
            <a:r>
              <a:rPr lang="en-US" altLang="zh-TW" dirty="0" smtClean="0"/>
              <a:t>Conclusions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Setup:</a:t>
                </a:r>
              </a:p>
              <a:p>
                <a:pPr lvl="1"/>
                <a:r>
                  <a:rPr lang="en-US" altLang="zh-TW" dirty="0" smtClean="0"/>
                  <a:t>Verifier V encrypts the file F, embeds sentinels in random positions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TW" dirty="0" smtClean="0"/>
                  <a:t> denote the file F with embedded sentinels</a:t>
                </a:r>
              </a:p>
              <a:p>
                <a:r>
                  <a:rPr lang="en-US" altLang="zh-TW" dirty="0" smtClean="0"/>
                  <a:t>Verification</a:t>
                </a:r>
              </a:p>
              <a:p>
                <a:pPr lvl="1"/>
                <a:r>
                  <a:rPr lang="en-US" altLang="zh-TW" sz="2400" dirty="0" smtClean="0"/>
                  <a:t>V </a:t>
                </a:r>
                <a:r>
                  <a:rPr lang="en-US" altLang="zh-TW" sz="2400" dirty="0"/>
                  <a:t>specifies the positions of some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sentinels</a:t>
                </a:r>
                <a:r>
                  <a:rPr lang="en-US" altLang="zh-TW" sz="2400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dirty="0" smtClean="0"/>
                  <a:t>asks the </a:t>
                </a:r>
                <a:r>
                  <a:rPr lang="en-US" altLang="zh-TW" sz="2400" dirty="0"/>
                  <a:t>archive to return the corresponding sentinel values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Sentinel-based POR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04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Security</a:t>
                </a:r>
              </a:p>
              <a:p>
                <a:pPr lvl="1"/>
                <a:r>
                  <a:rPr lang="en-US" altLang="zh-TW" dirty="0" smtClean="0"/>
                  <a:t>Archive cannot distinguish a priori between sentinels and portions of the original file F</a:t>
                </a:r>
              </a:p>
              <a:p>
                <a:pPr lvl="1"/>
                <a:r>
                  <a:rPr lang="en-US" altLang="zh-TW" sz="2400" dirty="0"/>
                  <a:t>If the </a:t>
                </a:r>
                <a:r>
                  <a:rPr lang="en-US" altLang="zh-TW" sz="2400" dirty="0" smtClean="0"/>
                  <a:t>archive deletes </a:t>
                </a:r>
                <a:r>
                  <a:rPr lang="en-US" altLang="zh-TW" sz="2400" dirty="0"/>
                  <a:t>or modifies a substantial,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400" dirty="0" smtClean="0"/>
                  <a:t>-</a:t>
                </a:r>
                <a:r>
                  <a:rPr lang="en-US" altLang="zh-TW" sz="2400" dirty="0"/>
                  <a:t>fraction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, </a:t>
                </a:r>
                <a:r>
                  <a:rPr lang="en-US" altLang="zh-TW" sz="2400" dirty="0"/>
                  <a:t>it </a:t>
                </a:r>
                <a:r>
                  <a:rPr lang="en-US" altLang="zh-TW" sz="2400" dirty="0" smtClean="0"/>
                  <a:t>will with </a:t>
                </a:r>
                <a:r>
                  <a:rPr lang="en-US" altLang="zh-TW" sz="2400" dirty="0"/>
                  <a:t>high probability also change roughly an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400" dirty="0"/>
                  <a:t>-fraction </a:t>
                </a:r>
                <a:r>
                  <a:rPr lang="en-US" altLang="zh-TW" sz="2400" dirty="0" smtClean="0"/>
                  <a:t>of sentinels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Sentinel-based POR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18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Error correction</a:t>
            </a:r>
          </a:p>
          <a:p>
            <a:pPr lvl="1"/>
            <a:r>
              <a:rPr lang="en-US" altLang="zh-TW" dirty="0" smtClean="0"/>
              <a:t>carve file </a:t>
            </a:r>
            <a:r>
              <a:rPr lang="en-US" altLang="zh-TW" dirty="0"/>
              <a:t>F into </a:t>
            </a:r>
            <a:r>
              <a:rPr lang="en-US" altLang="zh-TW" dirty="0" smtClean="0"/>
              <a:t>k-block “chunks”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each chunk apply an (</a:t>
            </a:r>
            <a:r>
              <a:rPr lang="en-US" altLang="zh-TW" dirty="0" err="1" smtClean="0"/>
              <a:t>n,k,d</a:t>
            </a:r>
            <a:r>
              <a:rPr lang="en-US" altLang="zh-TW" dirty="0" smtClean="0"/>
              <a:t>)-error correcting code</a:t>
            </a:r>
          </a:p>
          <a:p>
            <a:r>
              <a:rPr lang="en-US" altLang="zh-TW" dirty="0" smtClean="0"/>
              <a:t>Encryption</a:t>
            </a:r>
          </a:p>
          <a:p>
            <a:pPr lvl="1"/>
            <a:r>
              <a:rPr lang="en-US" altLang="zh-TW" dirty="0" smtClean="0"/>
              <a:t>Symmetric-key cipher E to F’. Require the ability to decrypt data blocks in isolation, as our aim is to </a:t>
            </a:r>
            <a:r>
              <a:rPr lang="en-US" altLang="zh-TW" sz="2400" dirty="0"/>
              <a:t>recover F even when the archive deletes or </a:t>
            </a:r>
            <a:r>
              <a:rPr lang="en-US" altLang="zh-TW" sz="2400" dirty="0" smtClean="0"/>
              <a:t>corrupts blocks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Sentinel scheme details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9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 smtClean="0"/>
                  <a:t>Sentinel creation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:{0,1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×{0,1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TW" dirty="0" smtClean="0"/>
                  <a:t> be a one-way function</a:t>
                </a:r>
              </a:p>
              <a:p>
                <a:pPr lvl="1"/>
                <a:r>
                  <a:rPr lang="en-US" altLang="zh-TW" dirty="0" smtClean="0"/>
                  <a:t>Compute a set of s sentinels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Sup>
                      <m:sSub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b="1" dirty="0"/>
              </a:p>
              <a:p>
                <a:r>
                  <a:rPr lang="en-US" altLang="zh-TW" b="1" dirty="0" smtClean="0"/>
                  <a:t>Permutation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:{0,1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→{1,…,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a PRP</a:t>
                </a:r>
              </a:p>
              <a:p>
                <a:pPr lvl="1"/>
                <a:r>
                  <a:rPr lang="en-US" altLang="zh-TW" dirty="0" smtClean="0"/>
                  <a:t>Apply g to permute the blocks of F’’’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Sentinel scheme details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18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</a:t>
            </a:r>
            <a:r>
              <a:rPr lang="en-US" altLang="zh-TW" dirty="0"/>
              <a:t>POR </a:t>
            </a:r>
            <a:r>
              <a:rPr lang="en-US" altLang="zh-TW" dirty="0" smtClean="0"/>
              <a:t>protocol is </a:t>
            </a:r>
            <a:r>
              <a:rPr lang="en-US" altLang="zh-TW" dirty="0"/>
              <a:t>designed to protect a </a:t>
            </a:r>
            <a:r>
              <a:rPr lang="en-US" altLang="zh-TW" i="1" dirty="0"/>
              <a:t>static </a:t>
            </a:r>
            <a:r>
              <a:rPr lang="en-US" altLang="zh-TW" dirty="0"/>
              <a:t>archived file F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Archive could change the modified block with impunity ,having learned that they are not sentinels</a:t>
            </a:r>
            <a:endParaRPr lang="en-US" altLang="zh-TW" dirty="0"/>
          </a:p>
          <a:p>
            <a:r>
              <a:rPr lang="en-US" altLang="zh-TW" dirty="0" smtClean="0"/>
              <a:t>How to </a:t>
            </a:r>
            <a:r>
              <a:rPr lang="en-US" altLang="zh-TW" dirty="0"/>
              <a:t>construct a POR that </a:t>
            </a:r>
            <a:r>
              <a:rPr lang="en-US" altLang="zh-TW" dirty="0" smtClean="0"/>
              <a:t>can accommodate </a:t>
            </a:r>
            <a:r>
              <a:rPr lang="en-US" altLang="zh-TW" dirty="0"/>
              <a:t>partial </a:t>
            </a:r>
            <a:r>
              <a:rPr lang="en-US" altLang="zh-TW"/>
              <a:t>file </a:t>
            </a:r>
            <a:r>
              <a:rPr lang="en-US" altLang="zh-TW" smtClean="0"/>
              <a:t>updates, </a:t>
            </a:r>
            <a:r>
              <a:rPr lang="en-US" altLang="zh-TW" dirty="0" smtClean="0"/>
              <a:t>perhaps </a:t>
            </a:r>
            <a:r>
              <a:rPr lang="en-US" altLang="zh-TW" dirty="0"/>
              <a:t>through the </a:t>
            </a:r>
            <a:r>
              <a:rPr lang="en-US" altLang="zh-TW" dirty="0" smtClean="0"/>
              <a:t>dynamic addition </a:t>
            </a:r>
            <a:r>
              <a:rPr lang="en-US" altLang="zh-TW" dirty="0"/>
              <a:t>of sentinels or MACs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67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dirty="0" smtClean="0"/>
              <a:t>Definitions</a:t>
            </a:r>
          </a:p>
          <a:p>
            <a:r>
              <a:rPr lang="en-US" altLang="zh-TW" dirty="0" smtClean="0"/>
              <a:t>Sentinel-Based POR scheme</a:t>
            </a:r>
          </a:p>
          <a:p>
            <a:r>
              <a:rPr lang="en-US" altLang="zh-TW" dirty="0" smtClean="0"/>
              <a:t>Conclusions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03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8911" y="1417638"/>
            <a:ext cx="6250978" cy="452596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</a:t>
            </a:r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781" y="5740400"/>
            <a:ext cx="172635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resource cost</a:t>
            </a:r>
          </a:p>
          <a:p>
            <a:pPr lvl="1"/>
            <a:r>
              <a:rPr lang="en-US" altLang="zh-TW" dirty="0" smtClean="0"/>
              <a:t>Verifier store a number of hash values</a:t>
            </a:r>
            <a:endParaRPr lang="en-US" altLang="zh-TW" dirty="0"/>
          </a:p>
          <a:p>
            <a:r>
              <a:rPr lang="en-US" altLang="zh-TW" dirty="0" err="1" smtClean="0"/>
              <a:t>Prover</a:t>
            </a:r>
            <a:r>
              <a:rPr lang="en-US" altLang="zh-TW" dirty="0" smtClean="0"/>
              <a:t> process the entire file F</a:t>
            </a:r>
          </a:p>
          <a:p>
            <a:pPr lvl="1"/>
            <a:r>
              <a:rPr lang="en-US" altLang="zh-TW" dirty="0" smtClean="0"/>
              <a:t>For Large F, can be highly burdensome</a:t>
            </a:r>
            <a:endParaRPr lang="en-US" altLang="zh-TW" dirty="0"/>
          </a:p>
          <a:p>
            <a:r>
              <a:rPr lang="en-US" altLang="zh-TW" dirty="0" err="1" smtClean="0"/>
              <a:t>Prover</a:t>
            </a:r>
            <a:r>
              <a:rPr lang="en-US" altLang="zh-TW" dirty="0" smtClean="0"/>
              <a:t> read the entire file for every proof</a:t>
            </a:r>
          </a:p>
          <a:p>
            <a:pPr lvl="1"/>
            <a:r>
              <a:rPr lang="en-US" altLang="zh-TW" dirty="0" smtClean="0"/>
              <a:t>Every file are </a:t>
            </a:r>
            <a:r>
              <a:rPr lang="en-US" altLang="zh-TW" dirty="0"/>
              <a:t>be tested frequently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Drawback of keyed-hash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2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To protect against </a:t>
            </a:r>
            <a:r>
              <a:rPr lang="en-US" altLang="zh-TW" dirty="0" smtClean="0"/>
              <a:t>corruption by </a:t>
            </a:r>
            <a:r>
              <a:rPr lang="en-US" altLang="zh-TW" dirty="0"/>
              <a:t>the </a:t>
            </a:r>
            <a:r>
              <a:rPr lang="en-US" altLang="zh-TW" dirty="0" err="1"/>
              <a:t>prover</a:t>
            </a:r>
            <a:r>
              <a:rPr lang="en-US" altLang="zh-TW" dirty="0"/>
              <a:t> of a small portion of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approach(sentinel)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62000" y="1981519"/>
            <a:ext cx="4555067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4400" b="1" i="1"/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62000" y="1981519"/>
            <a:ext cx="5486400" cy="762000"/>
            <a:chOff x="336" y="2256"/>
            <a:chExt cx="3456" cy="480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36" y="2256"/>
              <a:ext cx="3456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4400" b="1" i="1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80" y="2256"/>
              <a:ext cx="96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4400" b="1" i="1"/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152" y="2256"/>
              <a:ext cx="96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4400" b="1" i="1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96" y="2256"/>
              <a:ext cx="96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4400" b="1" i="1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392" y="2256"/>
              <a:ext cx="96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4400" b="1" i="1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3648" y="2256"/>
              <a:ext cx="96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4400" b="1" i="1"/>
            </a:p>
          </p:txBody>
        </p:sp>
      </p:grpSp>
      <p:sp>
        <p:nvSpPr>
          <p:cNvPr id="26" name="矩形 25"/>
          <p:cNvSpPr/>
          <p:nvPr/>
        </p:nvSpPr>
        <p:spPr>
          <a:xfrm>
            <a:off x="6963833" y="1981519"/>
            <a:ext cx="1382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 smtClean="0">
                <a:ea typeface="新細明體" panose="02020500000000000000" pitchFamily="18" charset="-120"/>
              </a:rPr>
              <a:t>E(F)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899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Preprocessing/encoding </a:t>
                </a:r>
                <a:r>
                  <a:rPr lang="en-US" altLang="zh-TW" dirty="0"/>
                  <a:t>of F required prior to storage with </a:t>
                </a:r>
                <a:r>
                  <a:rPr lang="en-US" altLang="zh-TW" dirty="0" smtClean="0"/>
                  <a:t>the </a:t>
                </a:r>
                <a:r>
                  <a:rPr lang="en-US" altLang="zh-TW" dirty="0" err="1" smtClean="0"/>
                  <a:t>prover</a:t>
                </a:r>
                <a:endParaRPr lang="en-US" altLang="zh-TW" dirty="0" smtClean="0"/>
              </a:p>
              <a:p>
                <a:r>
                  <a:rPr lang="en-US" altLang="zh-TW" dirty="0"/>
                  <a:t>The </a:t>
                </a:r>
                <a:r>
                  <a:rPr lang="en-US" altLang="zh-TW" dirty="0" smtClean="0"/>
                  <a:t>sentinels may </a:t>
                </a:r>
                <a:r>
                  <a:rPr lang="en-US" altLang="zh-TW" dirty="0"/>
                  <a:t>constitute a small fraction of the encoded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48" r="-2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Drawback of sentinel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Definitions</a:t>
            </a:r>
          </a:p>
          <a:p>
            <a:r>
              <a:rPr lang="en-US" altLang="zh-TW" dirty="0" smtClean="0"/>
              <a:t>Sentinel-Based POR scheme</a:t>
            </a:r>
          </a:p>
          <a:p>
            <a:r>
              <a:rPr lang="en-US" altLang="zh-TW" dirty="0" smtClean="0"/>
              <a:t>Conclusions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15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No common string </a:t>
            </a:r>
            <a:r>
              <a:rPr lang="en-US" altLang="zh-TW" dirty="0" smtClean="0"/>
              <a:t>x</a:t>
            </a:r>
          </a:p>
          <a:p>
            <a:pPr lvl="1"/>
            <a:r>
              <a:rPr lang="en-US" altLang="zh-TW" dirty="0" smtClean="0"/>
              <a:t>P have knowledge of some file F</a:t>
            </a:r>
          </a:p>
          <a:p>
            <a:pPr lvl="1"/>
            <a:r>
              <a:rPr lang="en-US" altLang="zh-TW" dirty="0" smtClean="0"/>
              <a:t>V possesses secret keys for verifying </a:t>
            </a:r>
          </a:p>
          <a:p>
            <a:r>
              <a:rPr lang="en-US" altLang="zh-TW" b="1" dirty="0"/>
              <a:t>No natural relation </a:t>
            </a:r>
            <a:r>
              <a:rPr lang="en-US" altLang="zh-TW" dirty="0" smtClean="0"/>
              <a:t>R</a:t>
            </a:r>
          </a:p>
          <a:p>
            <a:pPr lvl="1"/>
            <a:r>
              <a:rPr lang="en-US" altLang="zh-TW" dirty="0" smtClean="0"/>
              <a:t>Let y=F, if we regard x as the input available to V, there is no relation R(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x</a:t>
            </a:r>
            <a:r>
              <a:rPr lang="en-US" altLang="zh-TW" dirty="0" smtClean="0"/>
              <a:t> may be perfectly </a:t>
            </a:r>
            <a:r>
              <a:rPr lang="en-US" altLang="zh-TW" dirty="0" smtClean="0">
                <a:solidFill>
                  <a:srgbClr val="FF0000"/>
                </a:solidFill>
              </a:rPr>
              <a:t>independent of F</a:t>
            </a:r>
          </a:p>
          <a:p>
            <a:r>
              <a:rPr lang="en-US" altLang="zh-TW" b="1" dirty="0"/>
              <a:t>Split verifier/extractor </a:t>
            </a:r>
            <a:r>
              <a:rPr lang="en-US" altLang="zh-TW" b="1" dirty="0" smtClean="0"/>
              <a:t>knowledge</a:t>
            </a:r>
          </a:p>
          <a:p>
            <a:pPr lvl="1"/>
            <a:r>
              <a:rPr lang="en-US" altLang="zh-TW" dirty="0"/>
              <a:t>K may take a secret </a:t>
            </a:r>
            <a:r>
              <a:rPr lang="en-US" altLang="zh-TW" dirty="0" smtClean="0"/>
              <a:t>input unknown </a:t>
            </a:r>
            <a:r>
              <a:rPr lang="en-US" altLang="zh-TW" dirty="0"/>
              <a:t>to either P or V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Characteristics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04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𝑘𝑒𝑦𝑔𝑒𝑛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zh-TW" alt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may be a public/private key </a:t>
                </a:r>
                <a:r>
                  <a:rPr lang="en-US" altLang="zh-TW" sz="2400" dirty="0" smtClean="0"/>
                  <a:t>pair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𝑒𝑛𝑐𝑜𝑑𝑒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/>
                  <a:t>a file </a:t>
                </a:r>
                <a:r>
                  <a:rPr lang="en-US" altLang="zh-TW" dirty="0" smtClean="0"/>
                  <a:t>handle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 smtClean="0"/>
                  <a:t> that </a:t>
                </a:r>
                <a:r>
                  <a:rPr lang="en-US" altLang="zh-TW" dirty="0"/>
                  <a:t>is unique to a given verifier invocation</a:t>
                </a:r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𝑒𝑥𝑡𝑟𝑎𝑐𝑡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sz="2400" dirty="0" smtClean="0"/>
                  <a:t>a sequence of </a:t>
                </a:r>
                <a:r>
                  <a:rPr lang="en-US" altLang="zh-TW" sz="2400" dirty="0"/>
                  <a:t>challenges that V sends to P</a:t>
                </a:r>
                <a:endParaRPr lang="en-US" altLang="zh-TW" b="0" dirty="0" smtClean="0"/>
              </a:p>
              <a:p>
                <a:pPr lvl="1"/>
                <a:r>
                  <a:rPr lang="en-US" altLang="zh-TW" dirty="0"/>
                  <a:t>If </a:t>
                </a:r>
                <a:r>
                  <a:rPr lang="en-US" altLang="zh-TW" dirty="0" smtClean="0"/>
                  <a:t>successful,</a:t>
                </a:r>
                <a:r>
                  <a:rPr lang="en-US" altLang="zh-TW" sz="2400" dirty="0"/>
                  <a:t> recovers </a:t>
                </a:r>
                <a:r>
                  <a:rPr lang="en-US" altLang="zh-TW" sz="2400" dirty="0" smtClean="0"/>
                  <a:t>and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E442-2CE2-48AA-835A-1F122BA5713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94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三角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三角" id="{2A8CFBF7-7D40-44F9-99B5-A9BAE28448B4}" vid="{020DE83D-3FC3-430C-BF5B-DB3D5F7057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三角</Template>
  <TotalTime>3977</TotalTime>
  <Words>774</Words>
  <Application>Microsoft Office PowerPoint</Application>
  <PresentationFormat>如螢幕大小 (4:3)</PresentationFormat>
  <Paragraphs>127</Paragraphs>
  <Slides>17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三角</vt:lpstr>
      <vt:lpstr>PORs: Proofs of Retrievability for Large Files</vt:lpstr>
      <vt:lpstr>Outline</vt:lpstr>
      <vt:lpstr>First approach</vt:lpstr>
      <vt:lpstr>Drawback of keyed-hash</vt:lpstr>
      <vt:lpstr>Proposed approach(sentinel)</vt:lpstr>
      <vt:lpstr>Drawback of sentinel</vt:lpstr>
      <vt:lpstr>Outline</vt:lpstr>
      <vt:lpstr>Characteristics</vt:lpstr>
      <vt:lpstr>POR system</vt:lpstr>
      <vt:lpstr>POR system</vt:lpstr>
      <vt:lpstr>POR definition</vt:lpstr>
      <vt:lpstr>Outline</vt:lpstr>
      <vt:lpstr>Sentinel-based POR</vt:lpstr>
      <vt:lpstr>Sentinel-based POR</vt:lpstr>
      <vt:lpstr>Sentinel scheme details</vt:lpstr>
      <vt:lpstr>Sentinel scheme details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PORs: Proofs of Retrievability for Large Files</dc:title>
  <dc:creator>張哲豪</dc:creator>
  <cp:lastModifiedBy>ailab</cp:lastModifiedBy>
  <cp:revision>38</cp:revision>
  <dcterms:created xsi:type="dcterms:W3CDTF">2014-11-03T01:40:33Z</dcterms:created>
  <dcterms:modified xsi:type="dcterms:W3CDTF">2014-11-24T08:03:34Z</dcterms:modified>
</cp:coreProperties>
</file>