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7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7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6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8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1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0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88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4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0222-BE58-447D-A1BF-CE06C433FFB0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28F5-1C0C-4A03-B601-B26A10BE5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58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Key Discovery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Dandy Handoko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2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9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Smart Key Discovery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Key Discovery</dc:title>
  <dc:creator>dandy handoko</dc:creator>
  <cp:lastModifiedBy>dandy handoko</cp:lastModifiedBy>
  <cp:revision>1</cp:revision>
  <dcterms:created xsi:type="dcterms:W3CDTF">2016-06-19T13:32:52Z</dcterms:created>
  <dcterms:modified xsi:type="dcterms:W3CDTF">2016-06-19T13:36:22Z</dcterms:modified>
</cp:coreProperties>
</file>