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8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5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8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4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2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05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0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9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3123-FF21-4D8A-95C7-9F715B7DB468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6CF8-7A6D-47FA-8D09-3A136726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Smarter Home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Dandy Handoko</a:t>
            </a:r>
          </a:p>
        </p:txBody>
      </p:sp>
    </p:spTree>
    <p:extLst>
      <p:ext uri="{BB962C8B-B14F-4D97-AF65-F5344CB8AC3E}">
        <p14:creationId xmlns:p14="http://schemas.microsoft.com/office/powerpoint/2010/main" val="42836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Machine learning technology (Cognitive service)</a:t>
            </a:r>
          </a:p>
          <a:p>
            <a:r>
              <a:rPr lang="en-GB" dirty="0"/>
              <a:t>OpenCV </a:t>
            </a:r>
          </a:p>
        </p:txBody>
      </p:sp>
    </p:spTree>
    <p:extLst>
      <p:ext uri="{BB962C8B-B14F-4D97-AF65-F5344CB8AC3E}">
        <p14:creationId xmlns:p14="http://schemas.microsoft.com/office/powerpoint/2010/main" val="163916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Recognition features in the apps:</a:t>
            </a:r>
          </a:p>
          <a:p>
            <a:r>
              <a:rPr lang="en-GB" dirty="0"/>
              <a:t>Face detection and verification</a:t>
            </a:r>
          </a:p>
          <a:p>
            <a:r>
              <a:rPr lang="en-GB" dirty="0"/>
              <a:t>Speech (Phrase)</a:t>
            </a:r>
          </a:p>
          <a:p>
            <a:r>
              <a:rPr lang="en-GB" dirty="0"/>
              <a:t>Speaker</a:t>
            </a:r>
          </a:p>
          <a:p>
            <a:r>
              <a:rPr lang="en-GB" dirty="0"/>
              <a:t>Face attribute (Gender, Age, and Glasses)</a:t>
            </a:r>
          </a:p>
          <a:p>
            <a:r>
              <a:rPr lang="en-GB" dirty="0"/>
              <a:t>Facial expression (Smile)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9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account</a:t>
            </a:r>
          </a:p>
          <a:p>
            <a:r>
              <a:rPr lang="en-GB" dirty="0"/>
              <a:t>Login (Facial and Speech)</a:t>
            </a:r>
          </a:p>
          <a:p>
            <a:r>
              <a:rPr lang="en-GB" dirty="0"/>
              <a:t>Set house default temperature</a:t>
            </a:r>
          </a:p>
          <a:p>
            <a:r>
              <a:rPr lang="en-GB" dirty="0"/>
              <a:t>AI ask customer whether to turn on / off heater </a:t>
            </a:r>
          </a:p>
        </p:txBody>
      </p:sp>
    </p:spTree>
    <p:extLst>
      <p:ext uri="{BB962C8B-B14F-4D97-AF65-F5344CB8AC3E}">
        <p14:creationId xmlns:p14="http://schemas.microsoft.com/office/powerpoint/2010/main" val="420138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98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Integration</a:t>
            </a:r>
            <a:r>
              <a:rPr lang="en-GB" dirty="0"/>
              <a:t> with Raspberry Pi</a:t>
            </a:r>
          </a:p>
          <a:p>
            <a:r>
              <a:rPr lang="en-GB" dirty="0"/>
              <a:t>More features:</a:t>
            </a:r>
          </a:p>
          <a:p>
            <a:pPr lvl="1"/>
            <a:r>
              <a:rPr lang="en-GB" dirty="0"/>
              <a:t>List of people at home</a:t>
            </a:r>
          </a:p>
          <a:p>
            <a:pPr lvl="1"/>
            <a:r>
              <a:rPr lang="en-GB" dirty="0"/>
              <a:t>Integration with lights</a:t>
            </a:r>
          </a:p>
          <a:p>
            <a:pPr lvl="1"/>
            <a:r>
              <a:rPr lang="en-GB" dirty="0"/>
              <a:t>Integration with Hive (BG heating application)</a:t>
            </a:r>
          </a:p>
          <a:p>
            <a:pPr lvl="1"/>
            <a:r>
              <a:rPr lang="en-GB" dirty="0"/>
              <a:t>AI implementation</a:t>
            </a:r>
          </a:p>
          <a:p>
            <a:pPr lvl="1"/>
            <a:r>
              <a:rPr lang="en-GB" dirty="0"/>
              <a:t>Implementation of security systems</a:t>
            </a:r>
          </a:p>
          <a:p>
            <a:pPr lvl="1"/>
            <a:r>
              <a:rPr lang="en-GB" dirty="0"/>
              <a:t>More features…</a:t>
            </a:r>
          </a:p>
          <a:p>
            <a:pPr lvl="1"/>
            <a:r>
              <a:rPr lang="en-GB" dirty="0"/>
              <a:t>Submit meter read</a:t>
            </a:r>
          </a:p>
          <a:p>
            <a:pPr lvl="1"/>
            <a:r>
              <a:rPr lang="en-GB" dirty="0"/>
              <a:t>Meter read history? How much I paid last month? Facts about account</a:t>
            </a:r>
          </a:p>
          <a:p>
            <a:pPr lvl="1"/>
            <a:r>
              <a:rPr lang="en-GB" dirty="0"/>
              <a:t>Most popular question to BG customer service</a:t>
            </a:r>
          </a:p>
          <a:p>
            <a:pPr lvl="1"/>
            <a:r>
              <a:rPr lang="en-GB" dirty="0"/>
              <a:t>Request call back from </a:t>
            </a:r>
            <a:r>
              <a:rPr lang="en-GB"/>
              <a:t>an agent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05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Smarter Home Apps</vt:lpstr>
      <vt:lpstr>Proof of concept</vt:lpstr>
      <vt:lpstr>Features</vt:lpstr>
      <vt:lpstr>Current implementations</vt:lpstr>
      <vt:lpstr>DEMO!!</vt:lpstr>
      <vt:lpstr>Future plans: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Smarter Home Apps</dc:title>
  <dc:creator>Dandy Handoko</dc:creator>
  <cp:lastModifiedBy>Dandy Handoko</cp:lastModifiedBy>
  <cp:revision>19</cp:revision>
  <dcterms:created xsi:type="dcterms:W3CDTF">2017-02-07T23:15:54Z</dcterms:created>
  <dcterms:modified xsi:type="dcterms:W3CDTF">2017-02-08T14:33:09Z</dcterms:modified>
</cp:coreProperties>
</file>