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8E96"/>
    <a:srgbClr val="3D55C9"/>
    <a:srgbClr val="F1F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3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E8A7-959C-4209-B879-6A68A258ADBE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2B12-22AF-46E5-B2F5-8650DB822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71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E8A7-959C-4209-B879-6A68A258ADBE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2B12-22AF-46E5-B2F5-8650DB822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2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E8A7-959C-4209-B879-6A68A258ADBE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2B12-22AF-46E5-B2F5-8650DB822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46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E8A7-959C-4209-B879-6A68A258ADBE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2B12-22AF-46E5-B2F5-8650DB822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13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E8A7-959C-4209-B879-6A68A258ADBE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2B12-22AF-46E5-B2F5-8650DB822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72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E8A7-959C-4209-B879-6A68A258ADBE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2B12-22AF-46E5-B2F5-8650DB822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98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E8A7-959C-4209-B879-6A68A258ADBE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2B12-22AF-46E5-B2F5-8650DB822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65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E8A7-959C-4209-B879-6A68A258ADBE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2B12-22AF-46E5-B2F5-8650DB822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47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E8A7-959C-4209-B879-6A68A258ADBE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2B12-22AF-46E5-B2F5-8650DB822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21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E8A7-959C-4209-B879-6A68A258ADBE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2B12-22AF-46E5-B2F5-8650DB822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04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E8A7-959C-4209-B879-6A68A258ADBE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2B12-22AF-46E5-B2F5-8650DB822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9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DE8A7-959C-4209-B879-6A68A258ADBE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2B12-22AF-46E5-B2F5-8650DB822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50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30193" y="1227726"/>
            <a:ext cx="7244188" cy="7534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MG00HS13:979:HWNNVBCXX:1:2111:10742:86819   89   chr1   14653   50   101M   *   0   0       TGGCCCAAGTCTGGGTCTGGGGGGAAAGGTGTCATGGAGCCCCCTACGATTCCCAGTCGTCCTCGTCCTCCTCTGCCTGTGGCTGCTGCGGTGGCGGCAGA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HIIHEHIIIIIIIIHH@IIIIIIIIIHGGGIIIIIHHCCGIIIIHHHIHIIIHHHIIIIIIHIIIIIIIHIIIIIHIHHHIIIIIIIIIIIIIHIHB@DDD</a:t>
            </a:r>
          </a:p>
          <a:p>
            <a:r>
              <a:rPr lang="en-US" altLang="ko-KR" sz="1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AS:i</a:t>
            </a:r>
            <a:r>
              <a:rPr lang="en-US" altLang="ko-KR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:-11  XN:i:0  XM:i:2  XO:i:0  XG:i:0  NM:i:2  MD:Z:0C23G76  YT:Z:UU NH:i:1</a:t>
            </a:r>
            <a:endParaRPr lang="en-US" altLang="ko-KR" sz="1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1330" y="932874"/>
            <a:ext cx="1471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accepted_hits.bam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32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/>
          <p:cNvGrpSpPr/>
          <p:nvPr/>
        </p:nvGrpSpPr>
        <p:grpSpPr>
          <a:xfrm>
            <a:off x="2494419" y="3115828"/>
            <a:ext cx="3631122" cy="2574266"/>
            <a:chOff x="518135" y="2365965"/>
            <a:chExt cx="3631122" cy="2574266"/>
          </a:xfrm>
        </p:grpSpPr>
        <p:sp>
          <p:nvSpPr>
            <p:cNvPr id="45" name="직사각형 44"/>
            <p:cNvSpPr/>
            <p:nvPr/>
          </p:nvSpPr>
          <p:spPr>
            <a:xfrm>
              <a:off x="518135" y="2370617"/>
              <a:ext cx="3631122" cy="25696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330785" y="2535570"/>
              <a:ext cx="2725021" cy="420329"/>
            </a:xfrm>
            <a:prstGeom prst="rect">
              <a:avLst/>
            </a:prstGeom>
            <a:solidFill>
              <a:srgbClr val="868E9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8135" y="2365965"/>
              <a:ext cx="3631122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altLang="ko-K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</a:t>
              </a:r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        B         C         D</a:t>
              </a:r>
            </a:p>
            <a:p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2013-01-01 </a:t>
              </a:r>
              <a:r>
                <a:rPr lang="pt-BR" altLang="ko-KR" sz="9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0.469112 -0.282863 -1.509059 -1.135632</a:t>
              </a:r>
            </a:p>
            <a:p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2013-01-02 </a:t>
              </a:r>
              <a:r>
                <a:rPr lang="pt-BR" altLang="ko-KR" sz="9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1.212112 -0.173215  0.119209 -1.044236</a:t>
              </a:r>
            </a:p>
            <a:p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2013-01-03 </a:t>
              </a:r>
              <a:r>
                <a:rPr lang="pt-BR" altLang="ko-KR" sz="9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-0.861849 -2.104569 -0.494929  1.071804</a:t>
              </a:r>
            </a:p>
            <a:p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2013-01-04  0.721555 -0.706771 -1.039575  0.271860</a:t>
              </a:r>
            </a:p>
            <a:p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2013-01-05 -0.424972  0.567020  0.276232 -1.087401</a:t>
              </a:r>
            </a:p>
            <a:p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2013-01-06 -0.673690  0.113648 -1.478427  0.524988</a:t>
              </a:r>
              <a:endParaRPr lang="ko-KR" alt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33696" y="3406877"/>
              <a:ext cx="7232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altLang="ko-KR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df[0:3]</a:t>
              </a:r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>
              <a:off x="2698203" y="2955899"/>
              <a:ext cx="0" cy="4509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1330785" y="3965199"/>
              <a:ext cx="2725021" cy="420329"/>
            </a:xfrm>
            <a:prstGeom prst="rect">
              <a:avLst/>
            </a:prstGeom>
            <a:solidFill>
              <a:srgbClr val="868E9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8135" y="3653098"/>
              <a:ext cx="3631122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altLang="ko-K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</a:t>
              </a:r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        B         C         D</a:t>
              </a:r>
            </a:p>
            <a:p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2013-01-01  0.469112 -0.282863 -1.509059 -1.135632</a:t>
              </a:r>
            </a:p>
            <a:p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2013-01-02 </a:t>
              </a:r>
              <a:r>
                <a:rPr lang="pt-BR" altLang="ko-KR" sz="9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1.212112 -0.173215  0.119209 -1.044236</a:t>
              </a:r>
            </a:p>
            <a:p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2013-01-03 </a:t>
              </a:r>
              <a:r>
                <a:rPr lang="pt-BR" altLang="ko-KR" sz="9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-0.861849 -2.104569 -0.494929  1.071804</a:t>
              </a:r>
            </a:p>
            <a:p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2013-01-04 </a:t>
              </a:r>
              <a:r>
                <a:rPr lang="pt-BR" altLang="ko-KR" sz="9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0.721555 -0.706771 -1.039575  0.271860</a:t>
              </a:r>
            </a:p>
            <a:p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2013-01-05 -0.424972  0.567020  0.276232 -1.087401</a:t>
              </a:r>
            </a:p>
            <a:p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2013-01-06 -0.673690  0.113648 -1.478427  0.524988</a:t>
              </a:r>
              <a:endParaRPr lang="ko-KR" alt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39160" y="4694010"/>
              <a:ext cx="21082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altLang="ko-KR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df['20130102':'20130104']</a:t>
              </a:r>
            </a:p>
          </p:txBody>
        </p:sp>
        <p:cxnSp>
          <p:nvCxnSpPr>
            <p:cNvPr id="37" name="직선 화살표 연결선 36"/>
            <p:cNvCxnSpPr/>
            <p:nvPr/>
          </p:nvCxnSpPr>
          <p:spPr>
            <a:xfrm>
              <a:off x="2698203" y="4385528"/>
              <a:ext cx="0" cy="3084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그룹 77"/>
          <p:cNvGrpSpPr/>
          <p:nvPr/>
        </p:nvGrpSpPr>
        <p:grpSpPr>
          <a:xfrm>
            <a:off x="2494419" y="862782"/>
            <a:ext cx="3631122" cy="1419397"/>
            <a:chOff x="518135" y="479324"/>
            <a:chExt cx="3631122" cy="1419397"/>
          </a:xfrm>
        </p:grpSpPr>
        <p:sp>
          <p:nvSpPr>
            <p:cNvPr id="44" name="직사각형 43"/>
            <p:cNvSpPr/>
            <p:nvPr/>
          </p:nvSpPr>
          <p:spPr>
            <a:xfrm>
              <a:off x="518135" y="479324"/>
              <a:ext cx="3631122" cy="14147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30785" y="648930"/>
              <a:ext cx="681921" cy="838301"/>
            </a:xfrm>
            <a:prstGeom prst="rect">
              <a:avLst/>
            </a:prstGeom>
            <a:solidFill>
              <a:srgbClr val="868E9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18135" y="479325"/>
              <a:ext cx="3631122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altLang="ko-K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</a:t>
              </a:r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        B         C         D</a:t>
              </a:r>
            </a:p>
            <a:p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2013-01-01 </a:t>
              </a:r>
              <a:r>
                <a:rPr lang="pt-BR" altLang="ko-KR" sz="9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0.469112</a:t>
              </a:r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-0.282863 -1.509059 -1.135632</a:t>
              </a:r>
            </a:p>
            <a:p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2013-01-02 </a:t>
              </a:r>
              <a:r>
                <a:rPr lang="pt-BR" altLang="ko-KR" sz="900" b="1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1.212112</a:t>
              </a:r>
              <a:r>
                <a:rPr lang="pt-BR" altLang="ko-K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-</a:t>
              </a:r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0.173215  0.119209 -1.044236</a:t>
              </a:r>
            </a:p>
            <a:p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2013-01-03 </a:t>
              </a:r>
              <a:r>
                <a:rPr lang="pt-BR" altLang="ko-KR" sz="9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pt-BR" altLang="ko-KR" sz="900" b="1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0.861849</a:t>
              </a:r>
              <a:r>
                <a:rPr lang="pt-BR" altLang="ko-K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-2.104569 -0.494929  1.071804</a:t>
              </a:r>
            </a:p>
            <a:p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2013-01-04 </a:t>
              </a:r>
              <a:r>
                <a:rPr lang="pt-BR" altLang="ko-KR" sz="9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0.721555</a:t>
              </a:r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-0.706771 -1.039575  0.271860</a:t>
              </a:r>
            </a:p>
            <a:p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2013-01-05 </a:t>
              </a:r>
              <a:r>
                <a:rPr lang="pt-BR" altLang="ko-KR" sz="900" b="1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-0.424972</a:t>
              </a:r>
              <a:r>
                <a:rPr lang="pt-BR" altLang="ko-K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0.567020  </a:t>
              </a:r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0.276232 -1.087401</a:t>
              </a:r>
            </a:p>
            <a:p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2013-01-06 </a:t>
              </a:r>
              <a:r>
                <a:rPr lang="pt-BR" altLang="ko-KR" sz="9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pt-BR" altLang="ko-KR" sz="900" b="1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0.673690</a:t>
              </a:r>
              <a:r>
                <a:rPr lang="pt-BR" altLang="ko-K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0.113648 -1.478427  0.524988</a:t>
              </a:r>
              <a:endParaRPr lang="ko-KR" alt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311553" y="1652500"/>
              <a:ext cx="7232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altLang="ko-KR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df['A']</a:t>
              </a: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1673191" y="1487231"/>
              <a:ext cx="0" cy="1719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02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636122" y="479324"/>
            <a:ext cx="3631122" cy="1308051"/>
            <a:chOff x="636122" y="479324"/>
            <a:chExt cx="3631122" cy="1308051"/>
          </a:xfrm>
        </p:grpSpPr>
        <p:sp>
          <p:nvSpPr>
            <p:cNvPr id="2" name="직사각형 1"/>
            <p:cNvSpPr/>
            <p:nvPr/>
          </p:nvSpPr>
          <p:spPr>
            <a:xfrm>
              <a:off x="636122" y="479324"/>
              <a:ext cx="3631122" cy="1308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448772" y="648930"/>
              <a:ext cx="2732396" cy="147483"/>
            </a:xfrm>
            <a:prstGeom prst="rect">
              <a:avLst/>
            </a:prstGeom>
            <a:solidFill>
              <a:srgbClr val="868E9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36122" y="479325"/>
              <a:ext cx="3631122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altLang="ko-K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</a:t>
              </a:r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        B         C         D</a:t>
              </a:r>
            </a:p>
            <a:p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2013-01-01 </a:t>
              </a:r>
              <a:r>
                <a:rPr lang="pt-BR" altLang="ko-KR" sz="9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0.469112 -0.282863 -1.509059 -1.135632</a:t>
              </a:r>
            </a:p>
            <a:p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2013-01-02  1.212112 -0.173215  0.119209 -1.044236</a:t>
              </a:r>
            </a:p>
            <a:p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2013-01-03 -0.861849 -2.104569 -0.494929  1.071804</a:t>
              </a:r>
            </a:p>
            <a:p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2013-01-04  0.721555 -0.706771 -1.039575  0.271860</a:t>
              </a:r>
            </a:p>
            <a:p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2013-01-05 -0.424972  0.567020  0.276232 -1.087401</a:t>
              </a:r>
            </a:p>
            <a:p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2013-01-06 -0.673690  0.113648 -1.478427  0.524988</a:t>
              </a:r>
              <a:endParaRPr lang="ko-KR" alt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07084" y="1541154"/>
              <a:ext cx="17235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altLang="ko-KR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df.loc['2013-01-01']</a:t>
              </a:r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>
              <a:off x="2823565" y="796413"/>
              <a:ext cx="0" cy="7447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636122" y="2506160"/>
            <a:ext cx="3631122" cy="1399571"/>
            <a:chOff x="636122" y="1934858"/>
            <a:chExt cx="3631122" cy="1399571"/>
          </a:xfrm>
        </p:grpSpPr>
        <p:sp>
          <p:nvSpPr>
            <p:cNvPr id="8" name="직사각형 7"/>
            <p:cNvSpPr/>
            <p:nvPr/>
          </p:nvSpPr>
          <p:spPr>
            <a:xfrm>
              <a:off x="636122" y="1934858"/>
              <a:ext cx="3631122" cy="13995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448772" y="2104464"/>
              <a:ext cx="1375544" cy="840763"/>
            </a:xfrm>
            <a:prstGeom prst="rect">
              <a:avLst/>
            </a:prstGeom>
            <a:solidFill>
              <a:srgbClr val="868E9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6122" y="1934859"/>
              <a:ext cx="3631122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altLang="ko-K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</a:t>
              </a:r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        B         C         D</a:t>
              </a:r>
            </a:p>
            <a:p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2013-01-01 </a:t>
              </a:r>
              <a:r>
                <a:rPr lang="pt-BR" altLang="ko-KR" sz="9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0.469112 -0.282863</a:t>
              </a:r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-1.509059 -1.135632</a:t>
              </a:r>
            </a:p>
            <a:p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2013-01-02 </a:t>
              </a:r>
              <a:r>
                <a:rPr lang="pt-BR" altLang="ko-KR" sz="9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1.212112 -0.173215</a:t>
              </a:r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0.119209 -1.044236</a:t>
              </a:r>
            </a:p>
            <a:p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2013-01-03 </a:t>
              </a:r>
              <a:r>
                <a:rPr lang="pt-BR" altLang="ko-KR" sz="9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-0.861849 -2.104569</a:t>
              </a:r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-0.494929  1.071804</a:t>
              </a:r>
            </a:p>
            <a:p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2013-01-04 </a:t>
              </a:r>
              <a:r>
                <a:rPr lang="pt-BR" altLang="ko-KR" sz="9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0.721555 -0.706771</a:t>
              </a:r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-1.039575  0.271860</a:t>
              </a:r>
            </a:p>
            <a:p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2013-01-05 </a:t>
              </a:r>
              <a:r>
                <a:rPr lang="pt-BR" altLang="ko-KR" sz="9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-0.424972  0.567020</a:t>
              </a:r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0.276232 -1.087401</a:t>
              </a:r>
            </a:p>
            <a:p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2013-01-06 </a:t>
              </a:r>
              <a:r>
                <a:rPr lang="pt-BR" altLang="ko-KR" sz="9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-0.673690  0.113648</a:t>
              </a:r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-1.478427  0.524988</a:t>
              </a:r>
              <a:endParaRPr lang="ko-KR" alt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22253" y="3088208"/>
              <a:ext cx="16466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altLang="ko-KR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df.loc[:,['A','B']]</a:t>
              </a: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2159888" y="2945227"/>
              <a:ext cx="0" cy="1696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636122" y="4746494"/>
            <a:ext cx="3631122" cy="1296707"/>
            <a:chOff x="636122" y="3614161"/>
            <a:chExt cx="3631122" cy="1296707"/>
          </a:xfrm>
        </p:grpSpPr>
        <p:sp>
          <p:nvSpPr>
            <p:cNvPr id="14" name="직사각형 13"/>
            <p:cNvSpPr/>
            <p:nvPr/>
          </p:nvSpPr>
          <p:spPr>
            <a:xfrm>
              <a:off x="636122" y="3635077"/>
              <a:ext cx="3631122" cy="12757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448772" y="3930300"/>
              <a:ext cx="1375544" cy="409575"/>
            </a:xfrm>
            <a:prstGeom prst="rect">
              <a:avLst/>
            </a:prstGeom>
            <a:solidFill>
              <a:srgbClr val="868E9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6122" y="3614161"/>
              <a:ext cx="3631122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altLang="ko-K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</a:t>
              </a:r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</a:t>
              </a:r>
              <a:r>
                <a:rPr lang="pt-BR" altLang="ko-K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        C         D</a:t>
              </a:r>
            </a:p>
            <a:p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2013-01-01  0.469112 </a:t>
              </a:r>
              <a:r>
                <a:rPr lang="pt-BR" altLang="ko-K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-0.282863 </a:t>
              </a:r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-1.509059 -1.135632</a:t>
              </a:r>
            </a:p>
            <a:p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2013-01-02 </a:t>
              </a:r>
              <a:r>
                <a:rPr lang="pt-BR" altLang="ko-KR" sz="9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1.212112 -0.173215</a:t>
              </a:r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0.119209 -1.044236</a:t>
              </a:r>
            </a:p>
            <a:p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2013-01-03 </a:t>
              </a:r>
              <a:r>
                <a:rPr lang="pt-BR" altLang="ko-KR" sz="9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-0.861849 -2.104569</a:t>
              </a:r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-0.494929  1.071804</a:t>
              </a:r>
            </a:p>
            <a:p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2013-01-04 </a:t>
              </a:r>
              <a:r>
                <a:rPr lang="pt-BR" altLang="ko-KR" sz="9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0.721555 -0.706771</a:t>
              </a:r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-1.039575  0.271860</a:t>
              </a:r>
            </a:p>
            <a:p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2013-01-05 -0.424972  0.567020  0.276232 -1.087401</a:t>
              </a:r>
            </a:p>
            <a:p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2013-01-06 -0.673690  0.113648 -1.478427  0.524988</a:t>
              </a:r>
              <a:endParaRPr lang="ko-KR" alt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8939" y="4664647"/>
              <a:ext cx="31854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altLang="ko-KR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df.loc['20130102':'20130104',['A','B']]</a:t>
              </a: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2159888" y="4339875"/>
              <a:ext cx="0" cy="3247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4897649" y="479324"/>
            <a:ext cx="3631122" cy="1296707"/>
            <a:chOff x="4897649" y="479324"/>
            <a:chExt cx="3631122" cy="1296707"/>
          </a:xfrm>
        </p:grpSpPr>
        <p:sp>
          <p:nvSpPr>
            <p:cNvPr id="20" name="직사각형 19"/>
            <p:cNvSpPr/>
            <p:nvPr/>
          </p:nvSpPr>
          <p:spPr>
            <a:xfrm>
              <a:off x="4897649" y="479324"/>
              <a:ext cx="3631122" cy="12967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710299" y="661567"/>
              <a:ext cx="1375544" cy="138114"/>
            </a:xfrm>
            <a:prstGeom prst="rect">
              <a:avLst/>
            </a:prstGeom>
            <a:solidFill>
              <a:srgbClr val="868E9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97649" y="479324"/>
              <a:ext cx="3631122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altLang="ko-K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</a:t>
              </a:r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</a:t>
              </a:r>
              <a:r>
                <a:rPr lang="pt-BR" altLang="ko-K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        C         D</a:t>
              </a:r>
            </a:p>
            <a:p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2013-01-01 </a:t>
              </a:r>
              <a:r>
                <a:rPr lang="pt-BR" altLang="ko-KR" sz="9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0.469112 </a:t>
              </a:r>
              <a:r>
                <a:rPr lang="pt-BR" altLang="ko-KR" sz="900" b="1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-0.282863</a:t>
              </a:r>
              <a:r>
                <a:rPr lang="pt-BR" altLang="ko-K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-1.509059 -1.135632</a:t>
              </a:r>
            </a:p>
            <a:p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2013-01-02  1.212112 -0.173215  0.119209 -1.044236</a:t>
              </a:r>
            </a:p>
            <a:p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2013-01-03 -0.861849 -2.104569 -0.494929  1.071804</a:t>
              </a:r>
            </a:p>
            <a:p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2013-01-04  0.721555 -0.706771 -1.039575  0.271860</a:t>
              </a:r>
            </a:p>
            <a:p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2013-01-05 -0.424972  0.567020  0.276232 -1.087401</a:t>
              </a:r>
            </a:p>
            <a:p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2013-01-06 -0.673690  0.113648 -1.478427  0.524988</a:t>
              </a:r>
              <a:endParaRPr lang="ko-KR" alt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20466" y="1529810"/>
              <a:ext cx="23391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altLang="ko-KR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df.loc['20130101',['A','B']]</a:t>
              </a:r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6397602" y="799681"/>
              <a:ext cx="0" cy="7643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4897649" y="2862079"/>
            <a:ext cx="3631122" cy="1450596"/>
            <a:chOff x="4897649" y="2290777"/>
            <a:chExt cx="3631122" cy="1450596"/>
          </a:xfrm>
        </p:grpSpPr>
        <p:sp>
          <p:nvSpPr>
            <p:cNvPr id="26" name="직사각형 25"/>
            <p:cNvSpPr/>
            <p:nvPr/>
          </p:nvSpPr>
          <p:spPr>
            <a:xfrm>
              <a:off x="4897649" y="2290777"/>
              <a:ext cx="3631122" cy="14505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710299" y="2473020"/>
              <a:ext cx="690501" cy="138114"/>
            </a:xfrm>
            <a:prstGeom prst="rect">
              <a:avLst/>
            </a:prstGeom>
            <a:solidFill>
              <a:srgbClr val="868E9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97649" y="2290777"/>
              <a:ext cx="3631122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altLang="ko-K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</a:t>
              </a:r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</a:t>
              </a:r>
              <a:r>
                <a:rPr lang="pt-BR" altLang="ko-K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        C         D</a:t>
              </a:r>
            </a:p>
            <a:p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2013-01-01 </a:t>
              </a:r>
              <a:r>
                <a:rPr lang="pt-BR" altLang="ko-KR" sz="9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0.469112</a:t>
              </a:r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ko-K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-0.282863 </a:t>
              </a:r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-1.509059 -1.135632</a:t>
              </a:r>
            </a:p>
            <a:p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2013-01-02  1.212112 -0.173215  0.119209 -1.044236</a:t>
              </a:r>
            </a:p>
            <a:p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2013-01-03 -0.861849 -2.104569 -0.494929  1.071804</a:t>
              </a:r>
            </a:p>
            <a:p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2013-01-04  0.721555 -0.706771 -1.039575  0.271860</a:t>
              </a:r>
            </a:p>
            <a:p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2013-01-05 -0.424972  0.567020  0.276232 -1.087401</a:t>
              </a:r>
            </a:p>
            <a:p>
              <a:r>
                <a:rPr lang="pt-BR" altLang="ko-K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2013-01-06 -0.673690  0.113648 -1.478427  0.524988</a:t>
              </a:r>
              <a:endParaRPr lang="ko-KR" alt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58883" y="3341263"/>
              <a:ext cx="18774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altLang="ko-KR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df.loc['20130101','A']</a:t>
              </a:r>
            </a:p>
            <a:p>
              <a:r>
                <a:rPr lang="pt-BR" altLang="ko-KR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df.at[</a:t>
              </a:r>
              <a:r>
                <a:rPr lang="pt-BR" altLang="ko-KR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'20130101','A</a:t>
              </a:r>
              <a:r>
                <a:rPr lang="pt-BR" altLang="ko-KR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']</a:t>
              </a:r>
              <a:endParaRPr lang="pt-BR" altLang="ko-KR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>
              <a:off x="6252345" y="2611134"/>
              <a:ext cx="0" cy="7643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405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50245" y="590920"/>
            <a:ext cx="4186030" cy="3101340"/>
            <a:chOff x="1440180" y="944881"/>
            <a:chExt cx="4186030" cy="3101340"/>
          </a:xfrm>
        </p:grpSpPr>
        <p:sp>
          <p:nvSpPr>
            <p:cNvPr id="3" name="직사각형 2"/>
            <p:cNvSpPr/>
            <p:nvPr/>
          </p:nvSpPr>
          <p:spPr>
            <a:xfrm>
              <a:off x="1440180" y="944881"/>
              <a:ext cx="4186030" cy="3101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1587176" y="1981200"/>
              <a:ext cx="663964" cy="19812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 descr="화면 캡처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90" t="7035" r="3478" b="2993"/>
            <a:stretch/>
          </p:blipFill>
          <p:spPr>
            <a:xfrm>
              <a:off x="1541016" y="1044366"/>
              <a:ext cx="756285" cy="609600"/>
            </a:xfrm>
            <a:prstGeom prst="rect">
              <a:avLst/>
            </a:prstGeom>
          </p:spPr>
        </p:pic>
        <p:pic>
          <p:nvPicPr>
            <p:cNvPr id="6" name="그림 5" descr="화면 캡처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2656" y="1103771"/>
              <a:ext cx="418288" cy="49079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733851" y="2114401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1873438" y="2563981"/>
              <a:ext cx="0" cy="800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27439" y="3429089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endPara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 flipV="1">
              <a:off x="1972498" y="2563981"/>
              <a:ext cx="0" cy="800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모서리가 둥근 직사각형 10"/>
            <p:cNvSpPr/>
            <p:nvPr/>
          </p:nvSpPr>
          <p:spPr>
            <a:xfrm>
              <a:off x="3009818" y="1981200"/>
              <a:ext cx="663964" cy="19812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56493" y="2114401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3296080" y="2563981"/>
              <a:ext cx="0" cy="800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170920" y="3429089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 flipV="1">
              <a:off x="3395140" y="2563981"/>
              <a:ext cx="0" cy="800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그룹 15"/>
            <p:cNvGrpSpPr/>
            <p:nvPr/>
          </p:nvGrpSpPr>
          <p:grpSpPr>
            <a:xfrm rot="5400000">
              <a:off x="2569030" y="3115048"/>
              <a:ext cx="99060" cy="1028191"/>
              <a:chOff x="4593778" y="2590889"/>
              <a:chExt cx="99060" cy="800100"/>
            </a:xfrm>
          </p:grpSpPr>
          <p:cxnSp>
            <p:nvCxnSpPr>
              <p:cNvPr id="36" name="직선 화살표 연결선 35"/>
              <p:cNvCxnSpPr/>
              <p:nvPr/>
            </p:nvCxnSpPr>
            <p:spPr>
              <a:xfrm>
                <a:off x="4593778" y="2590889"/>
                <a:ext cx="0" cy="8001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/>
              <p:cNvCxnSpPr/>
              <p:nvPr/>
            </p:nvCxnSpPr>
            <p:spPr>
              <a:xfrm flipV="1">
                <a:off x="4692838" y="2590889"/>
                <a:ext cx="0" cy="8001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16"/>
            <p:cNvGrpSpPr/>
            <p:nvPr/>
          </p:nvGrpSpPr>
          <p:grpSpPr>
            <a:xfrm rot="5400000">
              <a:off x="2569030" y="1815259"/>
              <a:ext cx="99060" cy="1028191"/>
              <a:chOff x="4593778" y="2590889"/>
              <a:chExt cx="99060" cy="800100"/>
            </a:xfrm>
          </p:grpSpPr>
          <p:cxnSp>
            <p:nvCxnSpPr>
              <p:cNvPr id="34" name="직선 화살표 연결선 33"/>
              <p:cNvCxnSpPr/>
              <p:nvPr/>
            </p:nvCxnSpPr>
            <p:spPr>
              <a:xfrm>
                <a:off x="4593778" y="2590889"/>
                <a:ext cx="0" cy="8001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/>
              <p:nvPr/>
            </p:nvCxnSpPr>
            <p:spPr>
              <a:xfrm flipV="1">
                <a:off x="4692838" y="2590889"/>
                <a:ext cx="0" cy="8001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/>
            <p:cNvGrpSpPr/>
            <p:nvPr/>
          </p:nvGrpSpPr>
          <p:grpSpPr>
            <a:xfrm rot="18917423">
              <a:off x="2594391" y="2301674"/>
              <a:ext cx="99060" cy="1334597"/>
              <a:chOff x="4593778" y="2590889"/>
              <a:chExt cx="99060" cy="800100"/>
            </a:xfrm>
          </p:grpSpPr>
          <p:cxnSp>
            <p:nvCxnSpPr>
              <p:cNvPr id="32" name="직선 화살표 연결선 31"/>
              <p:cNvCxnSpPr/>
              <p:nvPr/>
            </p:nvCxnSpPr>
            <p:spPr>
              <a:xfrm>
                <a:off x="4593778" y="2590889"/>
                <a:ext cx="0" cy="8001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/>
              <p:cNvCxnSpPr/>
              <p:nvPr/>
            </p:nvCxnSpPr>
            <p:spPr>
              <a:xfrm flipV="1">
                <a:off x="4692838" y="2590889"/>
                <a:ext cx="0" cy="8001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그룹 18"/>
            <p:cNvGrpSpPr/>
            <p:nvPr/>
          </p:nvGrpSpPr>
          <p:grpSpPr>
            <a:xfrm rot="2755302">
              <a:off x="2592608" y="2311951"/>
              <a:ext cx="99060" cy="1334597"/>
              <a:chOff x="4593778" y="2590889"/>
              <a:chExt cx="99060" cy="800100"/>
            </a:xfrm>
          </p:grpSpPr>
          <p:cxnSp>
            <p:nvCxnSpPr>
              <p:cNvPr id="30" name="직선 화살표 연결선 29"/>
              <p:cNvCxnSpPr/>
              <p:nvPr/>
            </p:nvCxnSpPr>
            <p:spPr>
              <a:xfrm>
                <a:off x="4593778" y="2590889"/>
                <a:ext cx="0" cy="8001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/>
              <p:nvPr/>
            </p:nvCxnSpPr>
            <p:spPr>
              <a:xfrm flipV="1">
                <a:off x="4692838" y="2590889"/>
                <a:ext cx="0" cy="8001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1587176" y="1647916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Purine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55930" y="1647916"/>
              <a:ext cx="9717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Pyrimidine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18160" y="2156371"/>
              <a:ext cx="1059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Transition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 rot="5400000">
              <a:off x="4117686" y="2165729"/>
              <a:ext cx="99060" cy="299691"/>
              <a:chOff x="1873438" y="5436721"/>
              <a:chExt cx="99060" cy="800100"/>
            </a:xfrm>
          </p:grpSpPr>
          <p:cxnSp>
            <p:nvCxnSpPr>
              <p:cNvPr id="28" name="직선 화살표 연결선 27"/>
              <p:cNvCxnSpPr/>
              <p:nvPr/>
            </p:nvCxnSpPr>
            <p:spPr>
              <a:xfrm>
                <a:off x="1873438" y="5436721"/>
                <a:ext cx="0" cy="8001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 flipV="1">
                <a:off x="1972498" y="5436721"/>
                <a:ext cx="0" cy="8001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4318160" y="2514511"/>
              <a:ext cx="1308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en-US" altLang="ko-KR" sz="1400" dirty="0" err="1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Transversion</a:t>
              </a:r>
              <a:endParaRPr lang="ko-KR" alt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 rot="5400000">
              <a:off x="4117686" y="2523869"/>
              <a:ext cx="99060" cy="299691"/>
              <a:chOff x="1873438" y="5436721"/>
              <a:chExt cx="99060" cy="800100"/>
            </a:xfrm>
          </p:grpSpPr>
          <p:cxnSp>
            <p:nvCxnSpPr>
              <p:cNvPr id="26" name="직선 화살표 연결선 25"/>
              <p:cNvCxnSpPr/>
              <p:nvPr/>
            </p:nvCxnSpPr>
            <p:spPr>
              <a:xfrm>
                <a:off x="1873438" y="5436721"/>
                <a:ext cx="0" cy="8001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/>
              <p:cNvCxnSpPr/>
              <p:nvPr/>
            </p:nvCxnSpPr>
            <p:spPr>
              <a:xfrm flipV="1">
                <a:off x="1972498" y="5436721"/>
                <a:ext cx="0" cy="8001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35934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11148</TotalTime>
  <Words>477</Words>
  <Application>Microsoft Office PowerPoint</Application>
  <PresentationFormat>화면 슬라이드 쇼(4:3)</PresentationFormat>
  <Paragraphs>77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Consolas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Sukjun Kim</dc:creator>
  <cp:lastModifiedBy>Sukjun Kim</cp:lastModifiedBy>
  <cp:revision>17</cp:revision>
  <dcterms:created xsi:type="dcterms:W3CDTF">2017-08-11T05:04:13Z</dcterms:created>
  <dcterms:modified xsi:type="dcterms:W3CDTF">2017-11-10T05:16:16Z</dcterms:modified>
</cp:coreProperties>
</file>