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0B23-C653-4C28-8871-14B209E0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77" y="473764"/>
            <a:ext cx="9612727" cy="1779105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DATABASE</a:t>
            </a:r>
            <a:endParaRPr lang="id-ID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E199-4F96-4BFC-855A-D35EC718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Kuswantoro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Budi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Prasetyo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Utomo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Dandy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Wicaksono</a:t>
            </a:r>
            <a:endParaRPr lang="id-ID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34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310-E84F-4F33-BF2F-D1A8695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21" y="112643"/>
            <a:ext cx="8534400" cy="1507067"/>
          </a:xfrm>
        </p:spPr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dan </a:t>
            </a:r>
            <a:r>
              <a:rPr lang="en-US" dirty="0" err="1"/>
              <a:t>pdo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63ADA-BDCD-42DF-B493-FEAB09C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95" y="1862553"/>
            <a:ext cx="7947162" cy="4352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2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D98-0301-4019-801D-10D6399A030A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18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3F31-4704-4440-A7C2-8F970DF3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5419"/>
            <a:ext cx="8534400" cy="1507067"/>
          </a:xfrm>
        </p:spPr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1EC0-730B-4326-A58C-C3BEB05A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7278"/>
            <a:ext cx="8534400" cy="361526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Koneksi</a:t>
            </a:r>
            <a:r>
              <a:rPr lang="en-US" b="1" dirty="0">
                <a:solidFill>
                  <a:schemeClr val="tx1"/>
                </a:solidFill>
              </a:rPr>
              <a:t> PHP </a:t>
            </a:r>
            <a:r>
              <a:rPr lang="en-US" b="1" dirty="0" err="1">
                <a:solidFill>
                  <a:schemeClr val="tx1"/>
                </a:solidFill>
              </a:rPr>
              <a:t>ke</a:t>
            </a:r>
            <a:r>
              <a:rPr lang="en-US" b="1" dirty="0">
                <a:solidFill>
                  <a:schemeClr val="tx1"/>
                </a:solidFill>
              </a:rPr>
              <a:t> Database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MySQL Improved (</a:t>
            </a:r>
            <a:r>
              <a:rPr lang="en-US" b="1" dirty="0" err="1">
                <a:solidFill>
                  <a:schemeClr val="tx1"/>
                </a:solidFill>
              </a:rPr>
              <a:t>MySQLi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Koneksi</a:t>
            </a:r>
            <a:r>
              <a:rPr lang="en-US" b="1" dirty="0">
                <a:solidFill>
                  <a:schemeClr val="tx1"/>
                </a:solidFill>
              </a:rPr>
              <a:t> PHP </a:t>
            </a:r>
            <a:r>
              <a:rPr lang="en-US" b="1" dirty="0" err="1">
                <a:solidFill>
                  <a:schemeClr val="tx1"/>
                </a:solidFill>
              </a:rPr>
              <a:t>ke</a:t>
            </a:r>
            <a:r>
              <a:rPr lang="en-US" b="1" dirty="0">
                <a:solidFill>
                  <a:schemeClr val="tx1"/>
                </a:solidFill>
              </a:rPr>
              <a:t> Database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PHP Data Object (PDO)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3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310-E84F-4F33-BF2F-D1A8695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39" y="685800"/>
            <a:ext cx="8534400" cy="1507067"/>
          </a:xfrm>
        </p:spPr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mysqli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C659-CA2D-4339-BF43-A7E805AD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3429000"/>
            <a:ext cx="8534400" cy="18092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Siapkan</a:t>
            </a:r>
            <a:r>
              <a:rPr lang="en-US" dirty="0">
                <a:solidFill>
                  <a:schemeClr val="tx1"/>
                </a:solidFill>
              </a:rPr>
              <a:t> Database MySQL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dihubungkan</a:t>
            </a:r>
            <a:r>
              <a:rPr lang="en-US" dirty="0">
                <a:solidFill>
                  <a:schemeClr val="tx1"/>
                </a:solidFill>
              </a:rPr>
              <a:t> (bias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phpMyAdmin.</a:t>
            </a:r>
          </a:p>
          <a:p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coding script </a:t>
            </a:r>
            <a:r>
              <a:rPr lang="en-US" dirty="0" err="1">
                <a:solidFill>
                  <a:schemeClr val="tx1"/>
                </a:solidFill>
              </a:rPr>
              <a:t>koneksi</a:t>
            </a:r>
            <a:r>
              <a:rPr lang="en-US" dirty="0">
                <a:solidFill>
                  <a:schemeClr val="tx1"/>
                </a:solidFill>
              </a:rPr>
              <a:t> php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mengkoneksikan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database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connect.php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lain yang </a:t>
            </a:r>
            <a:r>
              <a:rPr lang="en-US" dirty="0" err="1">
                <a:solidFill>
                  <a:schemeClr val="tx1"/>
                </a:solidFill>
              </a:rPr>
              <a:t>ekstensinya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php pada </a:t>
            </a:r>
            <a:r>
              <a:rPr lang="en-US" dirty="0" err="1">
                <a:solidFill>
                  <a:schemeClr val="tx1"/>
                </a:solidFill>
              </a:rPr>
              <a:t>htdocs</a:t>
            </a:r>
            <a:r>
              <a:rPr lang="en-US" dirty="0">
                <a:solidFill>
                  <a:schemeClr val="tx1"/>
                </a:solidFill>
              </a:rPr>
              <a:t> di folder </a:t>
            </a:r>
            <a:r>
              <a:rPr lang="en-US" dirty="0" err="1">
                <a:solidFill>
                  <a:schemeClr val="tx1"/>
                </a:solidFill>
              </a:rPr>
              <a:t>xampp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4F75C-E6BC-4926-9A6E-286FE10F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6" y="304386"/>
            <a:ext cx="5862639" cy="3308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0D97C-2F70-4679-B183-063C48EF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7" y="3529968"/>
            <a:ext cx="6150665" cy="30236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58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EBF00-04E6-4F2A-B1CA-BBEC7A2F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6" y="848139"/>
            <a:ext cx="10095303" cy="4996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6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D0B7A-A7B4-4D9A-A8E8-1EC87D7B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374912"/>
            <a:ext cx="333375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A5990-2381-4696-A8B0-DD0C30BC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3614322"/>
            <a:ext cx="9705975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163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310-E84F-4F33-BF2F-D1A8695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21" y="112643"/>
            <a:ext cx="8534400" cy="1507067"/>
          </a:xfrm>
        </p:spPr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PHP data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C659-CA2D-4339-BF43-A7E805AD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3429000"/>
            <a:ext cx="8534400" cy="180929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Siapkan</a:t>
            </a:r>
            <a:r>
              <a:rPr lang="en-US" sz="1800" dirty="0">
                <a:solidFill>
                  <a:schemeClr val="tx1"/>
                </a:solidFill>
              </a:rPr>
              <a:t> Database  yang </a:t>
            </a:r>
            <a:r>
              <a:rPr lang="en-US" sz="1800" dirty="0" err="1">
                <a:solidFill>
                  <a:schemeClr val="tx1"/>
                </a:solidFill>
              </a:rPr>
              <a:t>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dihubungkan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menggunakan</a:t>
            </a:r>
            <a:r>
              <a:rPr lang="en-US" sz="1800" dirty="0">
                <a:solidFill>
                  <a:schemeClr val="tx1"/>
                </a:solidFill>
              </a:rPr>
              <a:t> database </a:t>
            </a:r>
            <a:r>
              <a:rPr lang="en-US" sz="1800" dirty="0" err="1">
                <a:solidFill>
                  <a:schemeClr val="tx1"/>
                </a:solidFill>
              </a:rPr>
              <a:t>db_baru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Buat</a:t>
            </a:r>
            <a:r>
              <a:rPr lang="en-US" sz="1800" dirty="0">
                <a:solidFill>
                  <a:schemeClr val="tx1"/>
                </a:solidFill>
              </a:rPr>
              <a:t> coding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koneksi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database </a:t>
            </a:r>
            <a:r>
              <a:rPr lang="en-US" sz="1800" dirty="0" err="1">
                <a:solidFill>
                  <a:schemeClr val="tx1"/>
                </a:solidFill>
              </a:rPr>
              <a:t>menggunakan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pdo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Simpan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nama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mysqlitest.php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atau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nama</a:t>
            </a:r>
            <a:r>
              <a:rPr lang="en-US" sz="1800" dirty="0">
                <a:solidFill>
                  <a:schemeClr val="tx1"/>
                </a:solidFill>
              </a:rPr>
              <a:t> lain yang </a:t>
            </a:r>
            <a:r>
              <a:rPr lang="en-US" sz="1800" dirty="0" err="1">
                <a:solidFill>
                  <a:schemeClr val="tx1"/>
                </a:solidFill>
              </a:rPr>
              <a:t>ekstensinya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harus</a:t>
            </a:r>
            <a:r>
              <a:rPr lang="en-US" sz="1800" dirty="0">
                <a:solidFill>
                  <a:schemeClr val="tx1"/>
                </a:solidFill>
              </a:rPr>
              <a:t> php. </a:t>
            </a:r>
            <a:r>
              <a:rPr lang="en-US" sz="1800" dirty="0" err="1">
                <a:solidFill>
                  <a:schemeClr val="tx1"/>
                </a:solidFill>
              </a:rPr>
              <a:t>Simpan</a:t>
            </a:r>
            <a:r>
              <a:rPr lang="en-US" sz="1800" dirty="0">
                <a:solidFill>
                  <a:schemeClr val="tx1"/>
                </a:solidFill>
              </a:rPr>
              <a:t> di folder </a:t>
            </a:r>
            <a:r>
              <a:rPr lang="en-US" sz="1800" dirty="0" err="1">
                <a:solidFill>
                  <a:schemeClr val="tx1"/>
                </a:solidFill>
              </a:rPr>
              <a:t>htdocs</a:t>
            </a:r>
            <a:r>
              <a:rPr lang="en-US" sz="1800" dirty="0">
                <a:solidFill>
                  <a:schemeClr val="tx1"/>
                </a:solidFill>
              </a:rPr>
              <a:t> pada folder 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id-ID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9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43581-040E-4B76-AD33-F840F8D5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8" y="409574"/>
            <a:ext cx="10464869" cy="536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10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5F4715-DFDD-4CF8-AF9A-A72C95EF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0" y="2243344"/>
            <a:ext cx="362902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0B2DD-2018-463D-A6DB-2A063E1E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00" y="3755749"/>
            <a:ext cx="8782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9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152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CONNECT DATABASE</vt:lpstr>
      <vt:lpstr>Beberapa cara membuat koneksi php ke database</vt:lpstr>
      <vt:lpstr>Koneksi PHP Ke database dengan mysqli</vt:lpstr>
      <vt:lpstr>PowerPoint Presentation</vt:lpstr>
      <vt:lpstr>PowerPoint Presentation</vt:lpstr>
      <vt:lpstr>PowerPoint Presentation</vt:lpstr>
      <vt:lpstr>Koneksi PHP Ke database dengan PHP data Object</vt:lpstr>
      <vt:lpstr>PowerPoint Presentation</vt:lpstr>
      <vt:lpstr>PowerPoint Presentation</vt:lpstr>
      <vt:lpstr>Perbedaan koneksi php ke db dengan mysqli dan pdo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DATABASE</dc:title>
  <dc:creator>user</dc:creator>
  <cp:lastModifiedBy>user</cp:lastModifiedBy>
  <cp:revision>19</cp:revision>
  <dcterms:created xsi:type="dcterms:W3CDTF">2020-08-26T08:00:44Z</dcterms:created>
  <dcterms:modified xsi:type="dcterms:W3CDTF">2020-08-27T02:18:37Z</dcterms:modified>
</cp:coreProperties>
</file>