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81" r:id="rId11"/>
    <p:sldId id="266" r:id="rId12"/>
    <p:sldId id="269" r:id="rId13"/>
    <p:sldId id="272" r:id="rId14"/>
    <p:sldId id="280" r:id="rId15"/>
    <p:sldId id="270" r:id="rId16"/>
    <p:sldId id="283" r:id="rId17"/>
    <p:sldId id="28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ayne Hoeck" initials="DH" lastIdx="12" clrIdx="0">
    <p:extLst>
      <p:ext uri="{19B8F6BF-5375-455C-9EA6-DF929625EA0E}">
        <p15:presenceInfo xmlns:p15="http://schemas.microsoft.com/office/powerpoint/2012/main" userId="677f8cdd6cf8b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882" autoAdjust="0"/>
    <p:restoredTop sz="94660"/>
  </p:normalViewPr>
  <p:slideViewPr>
    <p:cSldViewPr snapToGrid="0">
      <p:cViewPr>
        <p:scale>
          <a:sx n="51" d="100"/>
          <a:sy n="51" d="100"/>
        </p:scale>
        <p:origin x="24" y="8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32:40.414" idx="4">
    <p:pos x="10" y="10"/>
    <p:text>How are we breaking up who presents what material?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4:34.676" idx="9">
    <p:pos x="10" y="10"/>
    <p:text>Was the first lock box really only invented 55 years ago?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5:27.270" idx="10">
    <p:pos x="10" y="10"/>
    <p:text>Insert pic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5:42.655" idx="11">
    <p:pos x="10" y="10"/>
    <p:text>"Contributions and Lessons Learned"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28:15.208" idx="2">
    <p:pos x="10" y="10"/>
    <p:text>"Need and Motivation" - we should be prepared to answer why this box does not meen the requirement "not identifiable as a lockbox at first glance."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30:31.126" idx="3">
    <p:pos x="10" y="10"/>
    <p:text>"Test" section needs "input admin code" (maybe?)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33:30.971" idx="5">
    <p:pos x="10" y="10"/>
    <p:text>Should we give some details pertaining to how we chose Microsoft Project and how we maintained the schedule?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34:43.580" idx="6">
    <p:pos x="10" y="10"/>
    <p:text>Do we want to specify that it was Atmel Studio? They are almost the same thing, but should we be explicit?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2:05:20.971" idx="12">
    <p:pos x="10" y="10"/>
    <p:text>Talk about "Decisions Made" section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2:22.565" idx="7">
    <p:pos x="10" y="10"/>
    <p:text>"Picture for main component go here"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27:04.767" idx="1">
    <p:pos x="964" y="505"/>
    <p:text>Previous slide has dash: "Implementation - Schematic." We should make them consistent.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3:42.635" idx="8">
    <p:pos x="10" y="10"/>
    <p:text>"Bill of materials" should just be "bill of materials."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CE80A-28B5-E142-9734-8F3A89166F8B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E0903-6BE0-5F4D-A28B-FF7C7FC9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9" r:id="rId1"/>
    <p:sldLayoutId id="2147484510" r:id="rId2"/>
    <p:sldLayoutId id="2147484511" r:id="rId3"/>
    <p:sldLayoutId id="2147484512" r:id="rId4"/>
    <p:sldLayoutId id="2147484513" r:id="rId5"/>
    <p:sldLayoutId id="2147484514" r:id="rId6"/>
    <p:sldLayoutId id="2147484515" r:id="rId7"/>
    <p:sldLayoutId id="2147484516" r:id="rId8"/>
    <p:sldLayoutId id="2147484517" r:id="rId9"/>
    <p:sldLayoutId id="2147484518" r:id="rId10"/>
    <p:sldLayoutId id="2147484519" r:id="rId11"/>
    <p:sldLayoutId id="2147484520" r:id="rId12"/>
    <p:sldLayoutId id="2147484521" r:id="rId13"/>
    <p:sldLayoutId id="2147484522" r:id="rId14"/>
    <p:sldLayoutId id="2147484523" r:id="rId15"/>
    <p:sldLayoutId id="2147484524" r:id="rId16"/>
    <p:sldLayoutId id="21474845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Useless Lockbox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0785" y="4376786"/>
            <a:ext cx="3502324" cy="273138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Daniel Diaz </a:t>
            </a:r>
          </a:p>
          <a:p>
            <a:pPr algn="l"/>
            <a:r>
              <a:rPr lang="en-US" sz="2400" dirty="0"/>
              <a:t>Dwayne </a:t>
            </a:r>
            <a:r>
              <a:rPr lang="en-US" sz="2400" dirty="0" err="1"/>
              <a:t>Hoeck</a:t>
            </a:r>
            <a:endParaRPr lang="en-US" sz="2400" dirty="0"/>
          </a:p>
          <a:p>
            <a:pPr algn="l"/>
            <a:r>
              <a:rPr lang="en-US" sz="2400" dirty="0"/>
              <a:t>Ha Tran</a:t>
            </a:r>
          </a:p>
          <a:p>
            <a:pPr algn="l"/>
            <a:r>
              <a:rPr lang="en-US" sz="2400" dirty="0"/>
              <a:t>Thanh 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24456" y="2733709"/>
            <a:ext cx="321441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Team 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Process– Block Diagram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7596"/>
            <a:ext cx="5366801" cy="41200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811" y="2197596"/>
            <a:ext cx="4641383" cy="41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Alternatives and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540" y="2467155"/>
            <a:ext cx="5340918" cy="3848596"/>
          </a:xfrm>
          <a:ln w="285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Design alternative</a:t>
            </a:r>
          </a:p>
          <a:p>
            <a:pPr lvl="1" algn="just"/>
            <a:r>
              <a:rPr lang="en-US" sz="2400" dirty="0"/>
              <a:t>Atmel studio vs Arduino IDE</a:t>
            </a:r>
          </a:p>
          <a:p>
            <a:pPr lvl="1" algn="just"/>
            <a:r>
              <a:rPr lang="en-US" sz="2400" dirty="0"/>
              <a:t>4-bit vs 8-bit interaction for LCD</a:t>
            </a:r>
          </a:p>
          <a:p>
            <a:pPr lvl="1" algn="just"/>
            <a:r>
              <a:rPr lang="en-US" sz="2400" dirty="0"/>
              <a:t>Interrupt vs pull-up GPIO for keypad</a:t>
            </a:r>
          </a:p>
          <a:p>
            <a:pPr lvl="1" algn="just"/>
            <a:r>
              <a:rPr lang="en-US" sz="2400" dirty="0"/>
              <a:t>SOLIDWORKS vs Adobe Reader for box design</a:t>
            </a:r>
          </a:p>
          <a:p>
            <a:pPr lvl="1" algn="just"/>
            <a:r>
              <a:rPr lang="en-US" sz="2400" dirty="0"/>
              <a:t>3D-printing vs Laser-cutter for box prototype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55" y="2467155"/>
            <a:ext cx="5137138" cy="3848596"/>
          </a:xfrm>
          <a:ln w="285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Decisions made</a:t>
            </a:r>
          </a:p>
          <a:p>
            <a:pPr lvl="1"/>
            <a:r>
              <a:rPr lang="en-US" sz="2400" dirty="0"/>
              <a:t>Atmel studio:</a:t>
            </a:r>
          </a:p>
          <a:p>
            <a:pPr lvl="2"/>
            <a:r>
              <a:rPr lang="en-US" sz="2200" dirty="0"/>
              <a:t>Available in lab</a:t>
            </a:r>
          </a:p>
          <a:p>
            <a:pPr lvl="2"/>
            <a:r>
              <a:rPr lang="en-US" sz="2200" dirty="0"/>
              <a:t>Debugging ability</a:t>
            </a:r>
          </a:p>
          <a:p>
            <a:pPr lvl="1"/>
            <a:r>
              <a:rPr lang="en-US" sz="2400" dirty="0"/>
              <a:t>4-bit interaction for LCD:</a:t>
            </a:r>
          </a:p>
          <a:p>
            <a:pPr lvl="2"/>
            <a:r>
              <a:rPr lang="en-US" sz="2200" dirty="0"/>
              <a:t>I/O pins saving</a:t>
            </a:r>
          </a:p>
          <a:p>
            <a:pPr lvl="1"/>
            <a:r>
              <a:rPr lang="en-US" sz="2400" dirty="0"/>
              <a:t>Pull-ups GPIO for Keypad:</a:t>
            </a:r>
          </a:p>
          <a:p>
            <a:pPr lvl="2"/>
            <a:r>
              <a:rPr lang="en-US" sz="2200" dirty="0"/>
              <a:t>Interrupts mean more complex code</a:t>
            </a:r>
          </a:p>
          <a:p>
            <a:pPr lvl="1"/>
            <a:r>
              <a:rPr lang="en-US" sz="2400" dirty="0"/>
              <a:t>SOLIDWORKS: More flexible</a:t>
            </a:r>
          </a:p>
          <a:p>
            <a:pPr lvl="1"/>
            <a:r>
              <a:rPr lang="en-US" sz="2400" dirty="0"/>
              <a:t>Laser-cutter: </a:t>
            </a:r>
          </a:p>
          <a:p>
            <a:pPr lvl="2"/>
            <a:r>
              <a:rPr lang="en-US" sz="2200" dirty="0"/>
              <a:t>Faster</a:t>
            </a:r>
          </a:p>
          <a:p>
            <a:pPr lvl="2"/>
            <a:r>
              <a:rPr lang="en-US" sz="2200" dirty="0"/>
              <a:t>Easy to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9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Major components: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Microprocessor: ATmega328P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Locking Mechanism: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Key Pad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16x2 LCD Display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Solenoid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Useless Box Mechanism: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Switch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Servo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373236"/>
            <a:ext cx="4700588" cy="3525991"/>
          </a:xfrm>
        </p:spPr>
      </p:pic>
    </p:spTree>
    <p:extLst>
      <p:ext uri="{BB962C8B-B14F-4D97-AF65-F5344CB8AC3E}">
        <p14:creationId xmlns:p14="http://schemas.microsoft.com/office/powerpoint/2010/main" val="88739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- Coding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71" y="753227"/>
            <a:ext cx="7433783" cy="5746459"/>
          </a:xfrm>
        </p:spPr>
      </p:pic>
    </p:spTree>
    <p:extLst>
      <p:ext uri="{BB962C8B-B14F-4D97-AF65-F5344CB8AC3E}">
        <p14:creationId xmlns:p14="http://schemas.microsoft.com/office/powerpoint/2010/main" val="141451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- Pseudo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switch 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Ask for 4-key number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the code is the pass code: open the box, flip the switch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Else If the code is the reset code: run the reset sequence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Else if the code is admin code: run the change sequence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Else flip the switch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744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01" y="719361"/>
            <a:ext cx="3485281" cy="1080938"/>
          </a:xfrm>
        </p:spPr>
        <p:txBody>
          <a:bodyPr>
            <a:normAutofit/>
          </a:bodyPr>
          <a:lstStyle/>
          <a:p>
            <a:r>
              <a:rPr lang="en-US" dirty="0"/>
              <a:t>Implementation - Schematic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82" y="355600"/>
            <a:ext cx="7995264" cy="6179914"/>
          </a:xfrm>
        </p:spPr>
      </p:pic>
    </p:spTree>
    <p:extLst>
      <p:ext uri="{BB962C8B-B14F-4D97-AF65-F5344CB8AC3E}">
        <p14:creationId xmlns:p14="http://schemas.microsoft.com/office/powerpoint/2010/main" val="24007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9400" cy="1080938"/>
          </a:xfrm>
        </p:spPr>
        <p:txBody>
          <a:bodyPr/>
          <a:lstStyle/>
          <a:p>
            <a:r>
              <a:rPr lang="en-US"/>
              <a:t>Implementation - Board Layout and Box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5" y="1834166"/>
            <a:ext cx="4029702" cy="473318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10" y="1834166"/>
            <a:ext cx="3949748" cy="47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br>
              <a:rPr lang="en-US" dirty="0"/>
            </a:br>
            <a:r>
              <a:rPr lang="en-US" dirty="0"/>
              <a:t>- Bill of Materials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00" y="753228"/>
            <a:ext cx="5348919" cy="5864805"/>
          </a:xfrm>
        </p:spPr>
      </p:pic>
    </p:spTree>
    <p:extLst>
      <p:ext uri="{BB962C8B-B14F-4D97-AF65-F5344CB8AC3E}">
        <p14:creationId xmlns:p14="http://schemas.microsoft.com/office/powerpoint/2010/main" val="2009138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and Prior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Useless box: Originally designed in 1930s by Italian artist Bruno </a:t>
            </a:r>
            <a:r>
              <a:rPr lang="en-US" dirty="0" err="1"/>
              <a:t>Munari</a:t>
            </a:r>
            <a:r>
              <a:rPr lang="en-US" dirty="0"/>
              <a:t>. The most famous useless box began in 1952 at Bell Labs by Marvin Minsky.</a:t>
            </a:r>
          </a:p>
          <a:p>
            <a:r>
              <a:rPr lang="en-US" dirty="0"/>
              <a:t>Lock box: The first modern lockbox was invented over 55 years ago by Delbert Williams.</a:t>
            </a:r>
          </a:p>
        </p:txBody>
      </p:sp>
    </p:spTree>
    <p:extLst>
      <p:ext uri="{BB962C8B-B14F-4D97-AF65-F5344CB8AC3E}">
        <p14:creationId xmlns:p14="http://schemas.microsoft.com/office/powerpoint/2010/main" val="117481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Individual modules testing: servo, keypad, LCD, switch</a:t>
            </a:r>
          </a:p>
          <a:p>
            <a:r>
              <a:rPr lang="en-US" dirty="0"/>
              <a:t>Integrations test: Correct code/ Admin code/ Incorrect code enter</a:t>
            </a:r>
          </a:p>
          <a:p>
            <a:r>
              <a:rPr lang="en-US" dirty="0"/>
              <a:t>Acceptance test: does it meet the condition is PDS</a:t>
            </a:r>
          </a:p>
          <a:p>
            <a:pPr lvl="1"/>
            <a:r>
              <a:rPr lang="en-US" dirty="0"/>
              <a:t>Privacy</a:t>
            </a:r>
          </a:p>
          <a:p>
            <a:pPr lvl="1"/>
            <a:r>
              <a:rPr lang="en-US" dirty="0"/>
              <a:t>Entertaining</a:t>
            </a:r>
          </a:p>
          <a:p>
            <a:pPr lvl="1"/>
            <a:r>
              <a:rPr lang="en-US" dirty="0"/>
              <a:t>Environmentally friendly</a:t>
            </a:r>
          </a:p>
          <a:p>
            <a:pPr lvl="1"/>
            <a:r>
              <a:rPr lang="en-US" dirty="0"/>
              <a:t>Authenticity</a:t>
            </a:r>
          </a:p>
          <a:p>
            <a:pPr lvl="1"/>
            <a:r>
              <a:rPr lang="en-US" dirty="0"/>
              <a:t>Economic</a:t>
            </a:r>
          </a:p>
          <a:p>
            <a:pPr lvl="1"/>
            <a:r>
              <a:rPr lang="en-US" dirty="0"/>
              <a:t>Operational physical environments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2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1" y="2139352"/>
            <a:ext cx="11197086" cy="471864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Need:</a:t>
            </a:r>
          </a:p>
          <a:p>
            <a:pPr lvl="1" algn="just"/>
            <a:r>
              <a:rPr lang="en-US" dirty="0"/>
              <a:t>Privacy and security have become major concerns in society today. Whether it be a teenager trying to keep a diary hidden or an adult keeping money away from a less than trustworthy roommate, a lockbox is a good way to go. </a:t>
            </a:r>
          </a:p>
          <a:p>
            <a:pPr lvl="1" algn="just"/>
            <a:r>
              <a:rPr lang="en-US" dirty="0"/>
              <a:t>Unfortunately, lockboxes are obvious and sometimes bring with them curiosity as to what is inside. An interesting and elegant way to keep a lockbox without arousing much suspicion is needed.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Privacy</a:t>
            </a:r>
          </a:p>
          <a:p>
            <a:pPr lvl="1"/>
            <a:r>
              <a:rPr lang="en-US" dirty="0"/>
              <a:t>Entertaining</a:t>
            </a:r>
          </a:p>
          <a:p>
            <a:pPr lvl="1"/>
            <a:r>
              <a:rPr lang="en-US" dirty="0"/>
              <a:t>Not identifiable as lockbox at first glance</a:t>
            </a:r>
          </a:p>
          <a:p>
            <a:pPr lvl="1"/>
            <a:r>
              <a:rPr lang="en-US" dirty="0"/>
              <a:t>Environmentally friendly</a:t>
            </a:r>
          </a:p>
          <a:p>
            <a:pPr lvl="1"/>
            <a:r>
              <a:rPr lang="en-US" dirty="0"/>
              <a:t>Aesthetically pleasing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9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05584" cy="3599316"/>
          </a:xfrm>
        </p:spPr>
        <p:txBody>
          <a:bodyPr/>
          <a:lstStyle/>
          <a:p>
            <a:r>
              <a:rPr lang="en-US" dirty="0"/>
              <a:t>A lock box and four working PCBs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965" y="2195899"/>
            <a:ext cx="2538595" cy="4512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87" y="2187243"/>
            <a:ext cx="2541897" cy="45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89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02698" cy="42019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Contribution: All members are involved in the whole design process.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Box printing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Schematic/PCB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Writing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Lessons learning: Each team member learns more on working in team.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Brainstorming process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Designing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Decision making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Issues troubleshooting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Documentation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29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821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overall objective of this project is designing and prototyping an elegant lockbox. The locking feature should not be the most distinguishing feature yet still be a secured box of storing items.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PCB</a:t>
            </a:r>
          </a:p>
          <a:p>
            <a:pPr lvl="1"/>
            <a:r>
              <a:rPr lang="en-US" dirty="0"/>
              <a:t>Unlock program</a:t>
            </a:r>
          </a:p>
          <a:p>
            <a:pPr lvl="1"/>
            <a:r>
              <a:rPr lang="en-US" dirty="0"/>
              <a:t>Box</a:t>
            </a:r>
          </a:p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Hardware box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Input correct code/unlocks/disable</a:t>
            </a:r>
          </a:p>
          <a:p>
            <a:pPr lvl="1"/>
            <a:r>
              <a:rPr lang="en-US" dirty="0"/>
              <a:t>Input incorrect code/disable</a:t>
            </a:r>
          </a:p>
          <a:p>
            <a:pPr lvl="1"/>
            <a:r>
              <a:rPr lang="en-US" dirty="0"/>
              <a:t>Input admin code to change access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2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Conventional lock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Conventional useless box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813648"/>
            <a:ext cx="3753657" cy="3753657"/>
          </a:xfrm>
          <a:prstGeom prst="rect">
            <a:avLst/>
          </a:prstGeom>
        </p:spPr>
      </p:pic>
      <p:pic>
        <p:nvPicPr>
          <p:cNvPr id="6" name="UselessBoxGIF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60262" y="2813648"/>
            <a:ext cx="6533640" cy="367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3" y="2421930"/>
            <a:ext cx="5239355" cy="3428603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429373"/>
            <a:ext cx="4697412" cy="3413717"/>
          </a:xfrm>
        </p:spPr>
      </p:pic>
    </p:spTree>
    <p:extLst>
      <p:ext uri="{BB962C8B-B14F-4D97-AF65-F5344CB8AC3E}">
        <p14:creationId xmlns:p14="http://schemas.microsoft.com/office/powerpoint/2010/main" val="369037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932516" cy="359931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Useless machine feature incorporation: Simple box with a switch and a moving arm. When the switch is flipped, the arm moves and flips the switch back to the starting position. </a:t>
            </a:r>
          </a:p>
          <a:p>
            <a:pPr algn="just"/>
            <a:r>
              <a:rPr lang="en-US" dirty="0"/>
              <a:t>Lock box feature: The switch will enable a keypad. If the correct passcode is entered a solenoid will activate and the “hidden” lockbox compartment will open. If the passcode is incorrect a moving arm will flip the switch back to the off position.</a:t>
            </a:r>
          </a:p>
          <a:p>
            <a:pPr algn="just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90" y="2336873"/>
            <a:ext cx="3477096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846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Split </a:t>
            </a:r>
            <a:r>
              <a:rPr lang="en-US" sz="2600" dirty="0"/>
              <a:t>hardware and software</a:t>
            </a:r>
          </a:p>
          <a:p>
            <a:r>
              <a:rPr lang="en-US" sz="2600" dirty="0"/>
              <a:t>ATmega328P microprocessor interactions:</a:t>
            </a:r>
          </a:p>
          <a:p>
            <a:pPr lvl="1"/>
            <a:r>
              <a:rPr lang="en-US" sz="2600" dirty="0"/>
              <a:t>LCD		</a:t>
            </a:r>
          </a:p>
          <a:p>
            <a:pPr lvl="1"/>
            <a:r>
              <a:rPr lang="en-US" sz="2600" dirty="0"/>
              <a:t>Keypad</a:t>
            </a:r>
          </a:p>
          <a:p>
            <a:pPr lvl="1"/>
            <a:r>
              <a:rPr lang="en-US" sz="2600" dirty="0"/>
              <a:t>Servo</a:t>
            </a:r>
          </a:p>
          <a:p>
            <a:pPr lvl="1"/>
            <a:r>
              <a:rPr lang="en-US" sz="2600" dirty="0"/>
              <a:t>Solenoid</a:t>
            </a:r>
          </a:p>
          <a:p>
            <a:pPr lvl="1"/>
            <a:r>
              <a:rPr lang="en-US" sz="2600" dirty="0"/>
              <a:t>Switch</a:t>
            </a:r>
          </a:p>
          <a:p>
            <a:r>
              <a:rPr lang="en-US" sz="2600" dirty="0"/>
              <a:t>Hardware</a:t>
            </a:r>
          </a:p>
          <a:p>
            <a:pPr lvl="1"/>
            <a:r>
              <a:rPr lang="en-US" sz="2600" dirty="0"/>
              <a:t>Box/Door</a:t>
            </a:r>
          </a:p>
          <a:p>
            <a:pPr lvl="1"/>
            <a:r>
              <a:rPr lang="en-US" sz="2600" dirty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10208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br>
              <a:rPr lang="en-US" dirty="0"/>
            </a:br>
            <a:r>
              <a:rPr lang="en-US" dirty="0"/>
              <a:t>Schedule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570427"/>
            <a:ext cx="4697412" cy="313160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 to use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Shareable</a:t>
            </a:r>
          </a:p>
          <a:p>
            <a:r>
              <a:rPr lang="en-US" dirty="0"/>
              <a:t>Well-known</a:t>
            </a:r>
          </a:p>
          <a:p>
            <a:r>
              <a:rPr lang="en-US" dirty="0"/>
              <a:t>Easily Accessible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7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430502" cy="4115685"/>
          </a:xfrm>
        </p:spPr>
        <p:txBody>
          <a:bodyPr>
            <a:normAutofit/>
          </a:bodyPr>
          <a:lstStyle/>
          <a:p>
            <a:r>
              <a:rPr lang="en-US" dirty="0"/>
              <a:t>Atmega328P IDE:</a:t>
            </a:r>
          </a:p>
          <a:p>
            <a:pPr lvl="1"/>
            <a:r>
              <a:rPr lang="en-US" sz="2400" dirty="0"/>
              <a:t>Atmel studio + AVR Dragon</a:t>
            </a:r>
          </a:p>
          <a:p>
            <a:r>
              <a:rPr lang="en-US" dirty="0"/>
              <a:t>Software coding:</a:t>
            </a:r>
          </a:p>
          <a:p>
            <a:pPr lvl="1"/>
            <a:r>
              <a:rPr lang="en-US" sz="2400" dirty="0"/>
              <a:t>LCD: 4 bits interactions</a:t>
            </a:r>
          </a:p>
          <a:p>
            <a:pPr lvl="1"/>
            <a:r>
              <a:rPr lang="en-US" sz="2400" dirty="0"/>
              <a:t>Servo: 16bits counter and interrupt service to produce PWM</a:t>
            </a:r>
          </a:p>
          <a:p>
            <a:pPr lvl="1"/>
            <a:r>
              <a:rPr lang="en-US" sz="2400" dirty="0"/>
              <a:t>Keypad: matrix keypad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sz="2400" dirty="0"/>
              <a:t>PCB: Eagle and </a:t>
            </a:r>
            <a:r>
              <a:rPr lang="en-US" sz="2400" dirty="0" err="1"/>
              <a:t>Oshpark</a:t>
            </a:r>
            <a:endParaRPr lang="en-US" sz="2400" dirty="0"/>
          </a:p>
          <a:p>
            <a:pPr lvl="1"/>
            <a:r>
              <a:rPr lang="en-US" sz="2400" dirty="0"/>
              <a:t>Box: SOLIDWORK and Laser cutter in L.I.D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1198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499</TotalTime>
  <Words>602</Words>
  <Application>Microsoft Office PowerPoint</Application>
  <PresentationFormat>Widescreen</PresentationFormat>
  <Paragraphs>136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Berlin</vt:lpstr>
      <vt:lpstr>Useless Lockbox </vt:lpstr>
      <vt:lpstr>Need and Motivation</vt:lpstr>
      <vt:lpstr>Objective</vt:lpstr>
      <vt:lpstr>Alternatives</vt:lpstr>
      <vt:lpstr>Requirements </vt:lpstr>
      <vt:lpstr>Approach</vt:lpstr>
      <vt:lpstr>Approach</vt:lpstr>
      <vt:lpstr>Project  Schedule</vt:lpstr>
      <vt:lpstr>Design Process</vt:lpstr>
      <vt:lpstr>Design Process– Block Diagram</vt:lpstr>
      <vt:lpstr>Design Alternatives and Decision Making</vt:lpstr>
      <vt:lpstr>Implementation</vt:lpstr>
      <vt:lpstr>Implementation - Coding</vt:lpstr>
      <vt:lpstr>Implementation - Pseudo code</vt:lpstr>
      <vt:lpstr>Implementation - Schematic</vt:lpstr>
      <vt:lpstr>Implementation - Board Layout and Box Model</vt:lpstr>
      <vt:lpstr>Implementation  - Bill of Materials</vt:lpstr>
      <vt:lpstr>IP and Prior Work</vt:lpstr>
      <vt:lpstr>Testing plan</vt:lpstr>
      <vt:lpstr>Result</vt:lpstr>
      <vt:lpstr>Contributions and Lessons Learned</vt:lpstr>
      <vt:lpstr>Thank you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Useless Lockbox</dc:title>
  <dc:creator>Daniel Diaz</dc:creator>
  <cp:lastModifiedBy>Dwayne Hoeck</cp:lastModifiedBy>
  <cp:revision>52</cp:revision>
  <dcterms:created xsi:type="dcterms:W3CDTF">2016-12-07T02:51:33Z</dcterms:created>
  <dcterms:modified xsi:type="dcterms:W3CDTF">2016-12-08T21:08:25Z</dcterms:modified>
</cp:coreProperties>
</file>