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0" r:id="rId14"/>
    <p:sldId id="272" r:id="rId15"/>
    <p:sldId id="28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ayne Hoeck" initials="DH" lastIdx="11" clrIdx="0">
    <p:extLst>
      <p:ext uri="{19B8F6BF-5375-455C-9EA6-DF929625EA0E}">
        <p15:presenceInfo xmlns:p15="http://schemas.microsoft.com/office/powerpoint/2012/main" userId="677f8cdd6cf8b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82" autoAdjust="0"/>
    <p:restoredTop sz="94660"/>
  </p:normalViewPr>
  <p:slideViewPr>
    <p:cSldViewPr snapToGrid="0">
      <p:cViewPr>
        <p:scale>
          <a:sx n="51" d="100"/>
          <a:sy n="51" d="100"/>
        </p:scale>
        <p:origin x="24" y="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2:40.414" idx="4">
    <p:pos x="10" y="10"/>
    <p:text>How are we breaking up who presents what material?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27.270" idx="10">
    <p:pos x="10" y="10"/>
    <p:text>Insert pic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5:42.655" idx="11">
    <p:pos x="10" y="10"/>
    <p:text>"Contributions and Lessons Learned"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8:15.208" idx="2">
    <p:pos x="10" y="10"/>
    <p:text>"Need and Motivation" - we should be prepared to answer why this box does not meen the requirement "not identifiable as a lockbox at first glance."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0:31.126" idx="3">
    <p:pos x="10" y="10"/>
    <p:text>"Test" section needs "input admin code" (maybe?)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3:30.971" idx="5">
    <p:pos x="10" y="10"/>
    <p:text>Should we give some details pertaining to how we chose Microsoft Project and how we maintained the schedule?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34:43.580" idx="6">
    <p:pos x="10" y="10"/>
    <p:text>Do we want to specify that it was Atmel Studio? They are almost the same thing, but should we be explicit?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2:22.565" idx="7">
    <p:pos x="10" y="10"/>
    <p:text>"Picture for main component go here"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27:04.767" idx="1">
    <p:pos x="964" y="505"/>
    <p:text>Previous slide has dash: "Implementation - Schematic." We should make them consistent.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3:42.635" idx="8">
    <p:pos x="10" y="10"/>
    <p:text>"Bill of materials" should just be "bill of materials."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11:44:34.676" idx="9">
    <p:pos x="10" y="10"/>
    <p:text>Was the first lock box really only invented 55 years ago?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Useless Lockbox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Daniel Diaz </a:t>
            </a:r>
          </a:p>
          <a:p>
            <a:pPr algn="l"/>
            <a:r>
              <a:rPr lang="en-US" sz="2400" dirty="0"/>
              <a:t>Dwayne </a:t>
            </a:r>
            <a:r>
              <a:rPr lang="en-US" sz="2400" dirty="0" err="1"/>
              <a:t>Hoeck</a:t>
            </a:r>
            <a:endParaRPr lang="en-US" sz="2400" dirty="0"/>
          </a:p>
          <a:p>
            <a:pPr algn="l"/>
            <a:r>
              <a:rPr lang="en-US" sz="2400" dirty="0"/>
              <a:t>Ha Tran</a:t>
            </a:r>
          </a:p>
          <a:p>
            <a:pPr algn="l"/>
            <a:r>
              <a:rPr lang="en-US" sz="2400" dirty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Process– Block Diagram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4344"/>
            <a:ext cx="5630883" cy="43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and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Design alternative</a:t>
            </a:r>
          </a:p>
          <a:p>
            <a:pPr lvl="1" algn="just"/>
            <a:r>
              <a:rPr lang="en-US" sz="2400" dirty="0"/>
              <a:t>Visual studio vs Arduino IDE</a:t>
            </a:r>
          </a:p>
          <a:p>
            <a:pPr lvl="1" algn="just"/>
            <a:r>
              <a:rPr lang="en-US" sz="2400" dirty="0"/>
              <a:t>4-bit vs 8-bit interaction for LCD</a:t>
            </a:r>
          </a:p>
          <a:p>
            <a:pPr lvl="1" algn="just"/>
            <a:r>
              <a:rPr lang="en-US" sz="2400" dirty="0"/>
              <a:t>Interrupt vs pull-up GPIO for keypad</a:t>
            </a:r>
          </a:p>
          <a:p>
            <a:pPr lvl="1" algn="just"/>
            <a:r>
              <a:rPr lang="en-US" sz="2400" dirty="0"/>
              <a:t>SOLIDWORKS vs Adobe Reader for box design</a:t>
            </a:r>
          </a:p>
          <a:p>
            <a:pPr lvl="1" algn="just"/>
            <a:r>
              <a:rPr lang="en-US" sz="2400" dirty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Decisions made</a:t>
            </a:r>
          </a:p>
          <a:p>
            <a:pPr lvl="1"/>
            <a:r>
              <a:rPr lang="en-US" sz="2400" dirty="0"/>
              <a:t>Visual studio:</a:t>
            </a:r>
          </a:p>
          <a:p>
            <a:pPr lvl="2"/>
            <a:r>
              <a:rPr lang="en-US" sz="2200" dirty="0"/>
              <a:t>Available in lab</a:t>
            </a:r>
          </a:p>
          <a:p>
            <a:pPr lvl="2"/>
            <a:r>
              <a:rPr lang="en-US" sz="2200" dirty="0"/>
              <a:t>Debugging ability</a:t>
            </a:r>
          </a:p>
          <a:p>
            <a:pPr lvl="1"/>
            <a:r>
              <a:rPr lang="en-US" sz="2400" dirty="0"/>
              <a:t>4-bit interaction for LCD:</a:t>
            </a:r>
          </a:p>
          <a:p>
            <a:pPr lvl="2"/>
            <a:r>
              <a:rPr lang="en-US" sz="2200" dirty="0"/>
              <a:t>I/O pins saving</a:t>
            </a:r>
          </a:p>
          <a:p>
            <a:pPr lvl="1"/>
            <a:r>
              <a:rPr lang="en-US" sz="2400" dirty="0"/>
              <a:t>Interrupt GPIO for Keypad:</a:t>
            </a:r>
          </a:p>
          <a:p>
            <a:pPr lvl="2"/>
            <a:r>
              <a:rPr lang="en-US" sz="2200" dirty="0"/>
              <a:t>Common pin usage with ISP pins</a:t>
            </a:r>
          </a:p>
          <a:p>
            <a:pPr lvl="1"/>
            <a:r>
              <a:rPr lang="en-US" sz="2400" dirty="0"/>
              <a:t>SOLIDWORKS: More flexible</a:t>
            </a:r>
          </a:p>
          <a:p>
            <a:pPr lvl="1"/>
            <a:r>
              <a:rPr lang="en-US" sz="2400" dirty="0"/>
              <a:t>Laser-cutter: </a:t>
            </a:r>
          </a:p>
          <a:p>
            <a:pPr lvl="2"/>
            <a:r>
              <a:rPr lang="en-US" sz="2200" dirty="0"/>
              <a:t>Faster</a:t>
            </a:r>
          </a:p>
          <a:p>
            <a:pPr lvl="2"/>
            <a:r>
              <a:rPr lang="en-US" sz="2200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Picture for main component go hear</a:t>
            </a:r>
          </a:p>
        </p:txBody>
      </p:sp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/>
              <a:t>Implementation -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/>
              <a:t>Implementation 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br>
              <a:rPr lang="en-US" dirty="0"/>
            </a:br>
            <a:r>
              <a:rPr lang="en-US" dirty="0"/>
              <a:t>Billing of 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and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Useless box: Originally designed in 1930s by Italian artist Bruno </a:t>
            </a:r>
            <a:r>
              <a:rPr lang="en-US" dirty="0" err="1"/>
              <a:t>Munari</a:t>
            </a:r>
            <a:r>
              <a:rPr lang="en-US" dirty="0"/>
              <a:t>. The most famous useless box began in 1952 at Bell Labs by Marvin Minsky.</a:t>
            </a:r>
          </a:p>
          <a:p>
            <a:r>
              <a:rPr lang="en-US" dirty="0"/>
              <a:t>Lock box: The first key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Individual modules testing: servo, keypad, LCD, switch</a:t>
            </a:r>
          </a:p>
          <a:p>
            <a:r>
              <a:rPr lang="en-US" dirty="0"/>
              <a:t>Integrations test: Correct code/ Admin code/ Incorrect code enter</a:t>
            </a:r>
          </a:p>
          <a:p>
            <a:r>
              <a:rPr lang="en-US" dirty="0"/>
              <a:t>Acceptance test: does it meet the condition is PDS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Authenticity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Need:</a:t>
            </a:r>
          </a:p>
          <a:p>
            <a:pPr lvl="1" algn="just"/>
            <a:r>
              <a:rPr lang="en-US" dirty="0"/>
              <a:t>Privacy and security have become major concerns in society today. Whether it be a teenager trying to keep a diary hidden or an adult keeping money away from a less than trustworthy roommate, a lockbox is a good way to go. </a:t>
            </a:r>
          </a:p>
          <a:p>
            <a:pPr lvl="1" algn="just"/>
            <a:r>
              <a:rPr lang="en-US" dirty="0"/>
              <a:t>Unfortunately, lockboxes are obvious and sometimes bring with them curiosity as to what is inside. An interesting and elegant way to keep a lockbox without arousing much suspicion is needed.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Entertaining</a:t>
            </a:r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/>
              <a:t>Aesthetically 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lock box and four working PCBs</a:t>
            </a:r>
          </a:p>
          <a:p>
            <a:r>
              <a:rPr lang="en-US" dirty="0"/>
              <a:t>Picture of the whole box here</a:t>
            </a:r>
          </a:p>
        </p:txBody>
      </p:sp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and Lessons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Documentation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overall objective of this project is designing and prototyping an elegant lockbox. The locking feature should not be the most distinguishing feature yet still be a secured box of storing items.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PCB</a:t>
            </a:r>
          </a:p>
          <a:p>
            <a:pPr lvl="1"/>
            <a:r>
              <a:rPr lang="en-US" dirty="0"/>
              <a:t>Unlock program</a:t>
            </a:r>
          </a:p>
          <a:p>
            <a:pPr lvl="1"/>
            <a:r>
              <a:rPr lang="en-US" dirty="0"/>
              <a:t>Box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Hardware box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Input correct code/unlocks/disable</a:t>
            </a:r>
          </a:p>
          <a:p>
            <a:pPr lvl="1"/>
            <a:r>
              <a:rPr lang="en-US" dirty="0"/>
              <a:t>Input incorrect code/disable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373"/>
            <a:ext cx="4697412" cy="3413717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Useless machine feature incorporation: Simple box with a switch and a moving arm. When the switch is flipped, the arm moves and flips the switch back to the starting position. </a:t>
            </a:r>
          </a:p>
          <a:p>
            <a:pPr algn="just"/>
            <a:r>
              <a:rPr lang="en-US" dirty="0"/>
              <a:t>Lock box feature: The switch will enable a keypad. If the correct passcode is entered a solenoid will activate and the “hidden” lockbox compartment will open. If the passcode 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</a:t>
            </a:r>
            <a:r>
              <a:rPr lang="en-US" sz="2600" dirty="0"/>
              <a:t>hardware and software</a:t>
            </a:r>
          </a:p>
          <a:p>
            <a:r>
              <a:rPr lang="en-US" sz="2600" dirty="0"/>
              <a:t>ATmega328P microprocessor interactions:</a:t>
            </a:r>
          </a:p>
          <a:p>
            <a:pPr lvl="1"/>
            <a:r>
              <a:rPr lang="en-US" sz="2600" dirty="0"/>
              <a:t>LCD		</a:t>
            </a:r>
          </a:p>
          <a:p>
            <a:pPr lvl="1"/>
            <a:r>
              <a:rPr lang="en-US" sz="2600" dirty="0"/>
              <a:t>Keypad</a:t>
            </a:r>
          </a:p>
          <a:p>
            <a:pPr lvl="1"/>
            <a:r>
              <a:rPr lang="en-US" sz="2600" dirty="0"/>
              <a:t>Servo</a:t>
            </a:r>
          </a:p>
          <a:p>
            <a:pPr lvl="1"/>
            <a:r>
              <a:rPr lang="en-US" sz="2600" dirty="0"/>
              <a:t>Solenoid</a:t>
            </a:r>
          </a:p>
          <a:p>
            <a:pPr lvl="1"/>
            <a:r>
              <a:rPr lang="en-US" sz="2600" dirty="0"/>
              <a:t>Switch</a:t>
            </a:r>
          </a:p>
          <a:p>
            <a:r>
              <a:rPr lang="en-US" sz="2600" dirty="0"/>
              <a:t>Hardware</a:t>
            </a:r>
          </a:p>
          <a:p>
            <a:pPr lvl="1"/>
            <a:r>
              <a:rPr lang="en-US" sz="2600" dirty="0"/>
              <a:t>Box/Door</a:t>
            </a:r>
          </a:p>
          <a:p>
            <a:pPr lvl="1"/>
            <a:r>
              <a:rPr lang="en-US" sz="26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75" y="781837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604812"/>
            <a:ext cx="9379782" cy="6253188"/>
          </a:xfrm>
        </p:spPr>
      </p:pic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/>
              <a:t>Atmega328P IDE:</a:t>
            </a:r>
          </a:p>
          <a:p>
            <a:pPr lvl="1"/>
            <a:r>
              <a:rPr lang="en-US" sz="2400" dirty="0"/>
              <a:t>Visual studio + AVR Dragon</a:t>
            </a:r>
          </a:p>
          <a:p>
            <a:r>
              <a:rPr lang="en-US" dirty="0"/>
              <a:t>Software coding:</a:t>
            </a:r>
          </a:p>
          <a:p>
            <a:pPr lvl="1"/>
            <a:r>
              <a:rPr lang="en-US" sz="2400" dirty="0"/>
              <a:t>LCD: 4 bits interactions</a:t>
            </a:r>
          </a:p>
          <a:p>
            <a:pPr lvl="1"/>
            <a:r>
              <a:rPr lang="en-US" sz="2400" dirty="0"/>
              <a:t>Servo: 16bits counter and interrupt service to produce PWM</a:t>
            </a:r>
          </a:p>
          <a:p>
            <a:pPr lvl="1"/>
            <a:r>
              <a:rPr lang="en-US" sz="2400" dirty="0"/>
              <a:t>Keypad: matrix keypad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sz="2400" dirty="0"/>
              <a:t>PCB: Eagle and </a:t>
            </a:r>
            <a:r>
              <a:rPr lang="en-US" sz="2400" dirty="0" err="1"/>
              <a:t>Oshpark</a:t>
            </a:r>
            <a:endParaRPr lang="en-US" sz="2400" dirty="0"/>
          </a:p>
          <a:p>
            <a:pPr lvl="1"/>
            <a:r>
              <a:rPr lang="en-US" sz="2400" dirty="0"/>
              <a:t>Box: SOLIDWORK and Laser cutter in L.I.D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431</TotalTime>
  <Words>600</Words>
  <Application>Microsoft Office PowerPoint</Application>
  <PresentationFormat>Widescreen</PresentationFormat>
  <Paragraphs>132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Schematic</vt:lpstr>
      <vt:lpstr>Implementation Coding</vt:lpstr>
      <vt:lpstr>Implementation Pseudo code</vt:lpstr>
      <vt:lpstr>Implementation - Board Layout and Box Model</vt:lpstr>
      <vt:lpstr>Implementation  Billing of Materials</vt:lpstr>
      <vt:lpstr>IP and Prior Work</vt:lpstr>
      <vt:lpstr>Testing plan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Dwayne Hoeck</cp:lastModifiedBy>
  <cp:revision>42</cp:revision>
  <dcterms:created xsi:type="dcterms:W3CDTF">2016-12-07T02:51:33Z</dcterms:created>
  <dcterms:modified xsi:type="dcterms:W3CDTF">2016-12-08T20:00:43Z</dcterms:modified>
</cp:coreProperties>
</file>