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81" r:id="rId11"/>
    <p:sldId id="266" r:id="rId12"/>
    <p:sldId id="269" r:id="rId13"/>
    <p:sldId id="270" r:id="rId14"/>
    <p:sldId id="272" r:id="rId15"/>
    <p:sldId id="280" r:id="rId16"/>
    <p:sldId id="283" r:id="rId17"/>
    <p:sldId id="28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82" autoAdjust="0"/>
    <p:restoredTop sz="94660"/>
  </p:normalViewPr>
  <p:slideViewPr>
    <p:cSldViewPr snapToGrid="0">
      <p:cViewPr>
        <p:scale>
          <a:sx n="74" d="100"/>
          <a:sy n="74" d="100"/>
        </p:scale>
        <p:origin x="4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E80A-28B5-E142-9734-8F3A89166F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E0903-6BE0-5F4D-A28B-FF7C7FC9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  <p:sldLayoutId id="2147484517" r:id="rId9"/>
    <p:sldLayoutId id="2147484518" r:id="rId10"/>
    <p:sldLayoutId id="2147484519" r:id="rId11"/>
    <p:sldLayoutId id="2147484520" r:id="rId12"/>
    <p:sldLayoutId id="2147484521" r:id="rId13"/>
    <p:sldLayoutId id="2147484522" r:id="rId14"/>
    <p:sldLayoutId id="2147484523" r:id="rId15"/>
    <p:sldLayoutId id="2147484524" r:id="rId16"/>
    <p:sldLayoutId id="21474845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Useless Lockbox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0785" y="4376786"/>
            <a:ext cx="3502324" cy="273138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Daniel Diaz </a:t>
            </a:r>
          </a:p>
          <a:p>
            <a:pPr algn="l"/>
            <a:r>
              <a:rPr lang="en-US" sz="2400" dirty="0" smtClean="0"/>
              <a:t>Dwayne </a:t>
            </a:r>
            <a:r>
              <a:rPr lang="en-US" sz="2400" dirty="0" err="1" smtClean="0"/>
              <a:t>Hoeck</a:t>
            </a:r>
            <a:endParaRPr lang="en-US" sz="2400" dirty="0" smtClean="0"/>
          </a:p>
          <a:p>
            <a:pPr algn="l"/>
            <a:r>
              <a:rPr lang="en-US" sz="2400" dirty="0" smtClean="0"/>
              <a:t>Ha Tran</a:t>
            </a:r>
          </a:p>
          <a:p>
            <a:pPr algn="l"/>
            <a:r>
              <a:rPr lang="en-US" sz="2400" dirty="0" smtClean="0"/>
              <a:t>Thanh 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24456" y="2733709"/>
            <a:ext cx="321441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Team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Process–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64344"/>
            <a:ext cx="5630883" cy="43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 and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540" y="2467155"/>
            <a:ext cx="534091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Design alternative</a:t>
            </a:r>
          </a:p>
          <a:p>
            <a:pPr lvl="1" algn="just"/>
            <a:r>
              <a:rPr lang="en-US" sz="2400" dirty="0" smtClean="0"/>
              <a:t>Visual studio vs Arduino IDE</a:t>
            </a:r>
          </a:p>
          <a:p>
            <a:pPr lvl="1" algn="just"/>
            <a:r>
              <a:rPr lang="en-US" sz="2400" dirty="0" smtClean="0"/>
              <a:t>4-bit vs 8-bit interaction for LCD</a:t>
            </a:r>
          </a:p>
          <a:p>
            <a:pPr lvl="1" algn="just"/>
            <a:r>
              <a:rPr lang="en-US" sz="2400" dirty="0" smtClean="0"/>
              <a:t>Interrupt vs pull-up GPIO for keypad</a:t>
            </a:r>
          </a:p>
          <a:p>
            <a:pPr lvl="1" algn="just"/>
            <a:r>
              <a:rPr lang="en-US" sz="2400" dirty="0"/>
              <a:t>SOLIDWORKS vs Adobe </a:t>
            </a:r>
            <a:r>
              <a:rPr lang="en-US" sz="2400" dirty="0" smtClean="0"/>
              <a:t>Reader for box design</a:t>
            </a:r>
            <a:endParaRPr lang="en-US" sz="2400" dirty="0"/>
          </a:p>
          <a:p>
            <a:pPr lvl="1" algn="just"/>
            <a:r>
              <a:rPr lang="en-US" sz="2400" dirty="0" smtClean="0"/>
              <a:t>3D-printing vs Laser-cutter for box prototype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55" y="2467155"/>
            <a:ext cx="513713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Decisions made</a:t>
            </a:r>
          </a:p>
          <a:p>
            <a:pPr lvl="1"/>
            <a:r>
              <a:rPr lang="en-US" sz="2400" dirty="0" smtClean="0"/>
              <a:t>Visual studio:</a:t>
            </a:r>
          </a:p>
          <a:p>
            <a:pPr lvl="2"/>
            <a:r>
              <a:rPr lang="en-US" sz="2200" dirty="0" smtClean="0"/>
              <a:t>Available in lab</a:t>
            </a:r>
          </a:p>
          <a:p>
            <a:pPr lvl="2"/>
            <a:r>
              <a:rPr lang="en-US" sz="2200" dirty="0" smtClean="0"/>
              <a:t>Debugging ability</a:t>
            </a:r>
          </a:p>
          <a:p>
            <a:pPr lvl="1"/>
            <a:r>
              <a:rPr lang="en-US" sz="2400" dirty="0" smtClean="0"/>
              <a:t>4-bit interaction for LCD:</a:t>
            </a:r>
          </a:p>
          <a:p>
            <a:pPr lvl="2"/>
            <a:r>
              <a:rPr lang="en-US" sz="2200" dirty="0" smtClean="0"/>
              <a:t>I/O pins saving</a:t>
            </a:r>
          </a:p>
          <a:p>
            <a:pPr lvl="1"/>
            <a:r>
              <a:rPr lang="en-US" sz="2400" dirty="0" smtClean="0"/>
              <a:t>Interrupt GPIO for Keypad:</a:t>
            </a:r>
          </a:p>
          <a:p>
            <a:pPr lvl="2"/>
            <a:r>
              <a:rPr lang="en-US" sz="2200" dirty="0" smtClean="0"/>
              <a:t>Common pin usage with ISP pins</a:t>
            </a:r>
          </a:p>
          <a:p>
            <a:pPr lvl="1"/>
            <a:r>
              <a:rPr lang="en-US" sz="2400" dirty="0" smtClean="0"/>
              <a:t>SOLIDWORKS: More flexible</a:t>
            </a:r>
          </a:p>
          <a:p>
            <a:pPr lvl="1"/>
            <a:r>
              <a:rPr lang="en-US" sz="2400" dirty="0" smtClean="0"/>
              <a:t>Laser-cutter: </a:t>
            </a:r>
          </a:p>
          <a:p>
            <a:pPr lvl="2"/>
            <a:r>
              <a:rPr lang="en-US" sz="2200" dirty="0" smtClean="0"/>
              <a:t>Faster</a:t>
            </a:r>
            <a:endParaRPr lang="en-US" sz="2200" dirty="0"/>
          </a:p>
          <a:p>
            <a:pPr lvl="2"/>
            <a:r>
              <a:rPr lang="en-US" sz="2200" dirty="0" smtClean="0"/>
              <a:t>Easy to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Major components: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Microprocessor: ATmega328P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Locking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Key Pad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16x2 LCD Display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Solenoid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Useless Box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Switch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Picture for main component go hear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01" y="719361"/>
            <a:ext cx="3485281" cy="1080938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- Schematic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82" y="355600"/>
            <a:ext cx="7995264" cy="6179914"/>
          </a:xfrm>
        </p:spPr>
      </p:pic>
    </p:spTree>
    <p:extLst>
      <p:ext uri="{BB962C8B-B14F-4D97-AF65-F5344CB8AC3E}">
        <p14:creationId xmlns:p14="http://schemas.microsoft.com/office/powerpoint/2010/main" val="2400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71" y="753227"/>
            <a:ext cx="7433783" cy="5746459"/>
          </a:xfrm>
        </p:spPr>
      </p:pic>
    </p:spTree>
    <p:extLst>
      <p:ext uri="{BB962C8B-B14F-4D97-AF65-F5344CB8AC3E}">
        <p14:creationId xmlns:p14="http://schemas.microsoft.com/office/powerpoint/2010/main" val="141451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switch 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Ask for 4-key number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the code is the pass code: open the box,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Else If the code is the reset code: run the reset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Else if the code is admin code: run the change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Else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44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9400" cy="1080938"/>
          </a:xfrm>
        </p:spPr>
        <p:txBody>
          <a:bodyPr/>
          <a:lstStyle/>
          <a:p>
            <a:r>
              <a:rPr lang="en-US" smtClean="0"/>
              <a:t>Implementation - Board Layout and Box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5" y="1834166"/>
            <a:ext cx="4029702" cy="473318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10" y="1834166"/>
            <a:ext cx="3949748" cy="47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Billing of Materials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00" y="753228"/>
            <a:ext cx="5348919" cy="5864805"/>
          </a:xfrm>
        </p:spPr>
      </p:pic>
    </p:spTree>
    <p:extLst>
      <p:ext uri="{BB962C8B-B14F-4D97-AF65-F5344CB8AC3E}">
        <p14:creationId xmlns:p14="http://schemas.microsoft.com/office/powerpoint/2010/main" val="20091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and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box: Originally designed in 1930s by Italian artist Bruno </a:t>
            </a:r>
            <a:r>
              <a:rPr lang="en-US" dirty="0" err="1" smtClean="0"/>
              <a:t>Munari</a:t>
            </a:r>
            <a:r>
              <a:rPr lang="en-US" dirty="0" smtClean="0"/>
              <a:t>. The most famous useless box began in 1952 at Bell Labs by Marvin Minsky.</a:t>
            </a:r>
          </a:p>
          <a:p>
            <a:r>
              <a:rPr lang="en-US" dirty="0" smtClean="0"/>
              <a:t>Lock box: The first key lockbox was invented over 55 years ago by Delbert Williams.</a:t>
            </a:r>
          </a:p>
        </p:txBody>
      </p:sp>
    </p:spTree>
    <p:extLst>
      <p:ext uri="{BB962C8B-B14F-4D97-AF65-F5344CB8AC3E}">
        <p14:creationId xmlns:p14="http://schemas.microsoft.com/office/powerpoint/2010/main" val="117481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Individual modules testing: servo, keypad, LCD, switch</a:t>
            </a:r>
          </a:p>
          <a:p>
            <a:r>
              <a:rPr lang="en-US" dirty="0" smtClean="0"/>
              <a:t>Integrations test: Correct code/ Admin code/ Incorrect code enter</a:t>
            </a:r>
          </a:p>
          <a:p>
            <a:r>
              <a:rPr lang="en-US" dirty="0" smtClean="0"/>
              <a:t>Acceptance test: does it meet the condition is PDS</a:t>
            </a:r>
          </a:p>
          <a:p>
            <a:pPr lvl="1"/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Entertaining</a:t>
            </a:r>
          </a:p>
          <a:p>
            <a:pPr lvl="1"/>
            <a:r>
              <a:rPr lang="en-US" dirty="0" smtClean="0"/>
              <a:t>Environmentally friendly</a:t>
            </a:r>
          </a:p>
          <a:p>
            <a:pPr lvl="1"/>
            <a:r>
              <a:rPr lang="en-US" dirty="0" smtClean="0"/>
              <a:t>Authenticity</a:t>
            </a:r>
          </a:p>
          <a:p>
            <a:pPr lvl="1"/>
            <a:r>
              <a:rPr lang="en-US" dirty="0" smtClean="0"/>
              <a:t>Economic</a:t>
            </a:r>
          </a:p>
          <a:p>
            <a:pPr lvl="1"/>
            <a:r>
              <a:rPr lang="en-US" dirty="0" smtClean="0"/>
              <a:t>Operational physical environments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2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2139352"/>
            <a:ext cx="11197086" cy="471864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Need:</a:t>
            </a:r>
          </a:p>
          <a:p>
            <a:pPr lvl="1" algn="just"/>
            <a:r>
              <a:rPr lang="en-US" dirty="0" smtClean="0"/>
              <a:t>Privacy </a:t>
            </a:r>
            <a:r>
              <a:rPr lang="en-US" dirty="0"/>
              <a:t>and security have become major concerns in society today. Whether it be a teenager trying to keep a diary hidden or an adult keeping money away from a less than trustworthy roommate, a lockbox is a good way to go. </a:t>
            </a:r>
            <a:endParaRPr lang="en-US" dirty="0" smtClean="0"/>
          </a:p>
          <a:p>
            <a:pPr lvl="1" algn="just"/>
            <a:r>
              <a:rPr lang="en-US" dirty="0" smtClean="0"/>
              <a:t>Unfortunately</a:t>
            </a:r>
            <a:r>
              <a:rPr lang="en-US" dirty="0"/>
              <a:t>, lockboxes are obvious and sometimes bring with them curiosity as to what is inside. An interesting and elegant way to keep a lockbox without arousing much suspicion is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Privacy</a:t>
            </a:r>
            <a:endParaRPr lang="en-US" dirty="0"/>
          </a:p>
          <a:p>
            <a:pPr lvl="1"/>
            <a:r>
              <a:rPr lang="en-US" dirty="0" smtClean="0"/>
              <a:t>Entertaining</a:t>
            </a:r>
            <a:endParaRPr lang="en-US" dirty="0"/>
          </a:p>
          <a:p>
            <a:pPr lvl="1"/>
            <a:r>
              <a:rPr lang="en-US" dirty="0"/>
              <a:t>Not identifiable as lockbox at first glance</a:t>
            </a:r>
          </a:p>
          <a:p>
            <a:pPr lvl="1"/>
            <a:r>
              <a:rPr lang="en-US" dirty="0"/>
              <a:t>Environmentally friendly</a:t>
            </a:r>
          </a:p>
          <a:p>
            <a:pPr lvl="1"/>
            <a:r>
              <a:rPr lang="en-US" dirty="0" smtClean="0"/>
              <a:t>Aesthetically </a:t>
            </a:r>
            <a:r>
              <a:rPr lang="en-US" dirty="0"/>
              <a:t>pleasing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69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lock box and four working PCBs</a:t>
            </a:r>
          </a:p>
          <a:p>
            <a:r>
              <a:rPr lang="en-US" dirty="0" smtClean="0"/>
              <a:t>Picture of the whole box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8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and Lessons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02698" cy="42019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Contribution: All members are involved in the whole design process.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Box printing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Schematic/PCB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Writing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Lessons learning: Each team member learns more on working in team.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</a:t>
            </a:r>
            <a:r>
              <a:rPr lang="en-US" dirty="0" smtClean="0"/>
              <a:t>rainstorming process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Designing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</a:t>
            </a:r>
            <a:r>
              <a:rPr lang="en-US" dirty="0" smtClean="0"/>
              <a:t>ecision making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</a:t>
            </a:r>
            <a:r>
              <a:rPr lang="en-US" dirty="0" smtClean="0"/>
              <a:t>ssues troubleshooting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Documentation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29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821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overall objective </a:t>
            </a:r>
            <a:r>
              <a:rPr lang="en-US" dirty="0"/>
              <a:t>of this project is </a:t>
            </a:r>
            <a:r>
              <a:rPr lang="en-US" dirty="0" smtClean="0"/>
              <a:t>designing and prototyping an elegant lockbox. The locking feature should </a:t>
            </a:r>
            <a:r>
              <a:rPr lang="en-US" dirty="0"/>
              <a:t>not be the most distinguishing </a:t>
            </a:r>
            <a:r>
              <a:rPr lang="en-US" dirty="0" smtClean="0"/>
              <a:t>feature yet still be a secured box of </a:t>
            </a:r>
            <a:r>
              <a:rPr lang="en-US" dirty="0"/>
              <a:t>storing items.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PCB</a:t>
            </a:r>
          </a:p>
          <a:p>
            <a:pPr lvl="1"/>
            <a:r>
              <a:rPr lang="en-US" dirty="0" smtClean="0"/>
              <a:t>Unlock program</a:t>
            </a:r>
          </a:p>
          <a:p>
            <a:pPr lvl="1"/>
            <a:r>
              <a:rPr lang="en-US" dirty="0" smtClean="0"/>
              <a:t>Box</a:t>
            </a:r>
          </a:p>
          <a:p>
            <a:r>
              <a:rPr lang="en-US" dirty="0" smtClean="0"/>
              <a:t>Prototype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ardware box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Input correct code/unlocks/disable</a:t>
            </a:r>
          </a:p>
          <a:p>
            <a:pPr lvl="1"/>
            <a:r>
              <a:rPr lang="en-US" dirty="0" smtClean="0"/>
              <a:t>Input incorrect code/disable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6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Conventional lock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Conventional useless box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813648"/>
            <a:ext cx="3753657" cy="3753657"/>
          </a:xfrm>
          <a:prstGeom prst="rect">
            <a:avLst/>
          </a:prstGeom>
        </p:spPr>
      </p:pic>
      <p:pic>
        <p:nvPicPr>
          <p:cNvPr id="6" name="UselessBoxGIF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60262" y="2813648"/>
            <a:ext cx="6533640" cy="36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3" y="2421930"/>
            <a:ext cx="5239355" cy="3428603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29373"/>
            <a:ext cx="4697412" cy="3413717"/>
          </a:xfrm>
        </p:spPr>
      </p:pic>
    </p:spTree>
    <p:extLst>
      <p:ext uri="{BB962C8B-B14F-4D97-AF65-F5344CB8AC3E}">
        <p14:creationId xmlns:p14="http://schemas.microsoft.com/office/powerpoint/2010/main" val="36903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932516" cy="359931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Useless machine feature incorporation: Simple box with a </a:t>
            </a:r>
            <a:r>
              <a:rPr lang="en-US" dirty="0"/>
              <a:t>switch and a moving arm. When the switch is </a:t>
            </a:r>
            <a:r>
              <a:rPr lang="en-US" dirty="0" smtClean="0"/>
              <a:t>flipped, </a:t>
            </a:r>
            <a:r>
              <a:rPr lang="en-US" dirty="0"/>
              <a:t>the arm moves and flips the switch back to the starting position. </a:t>
            </a:r>
            <a:endParaRPr lang="en-US" dirty="0" smtClean="0"/>
          </a:p>
          <a:p>
            <a:pPr algn="just"/>
            <a:r>
              <a:rPr lang="en-US" dirty="0" smtClean="0"/>
              <a:t>Lock box feature: </a:t>
            </a:r>
            <a:r>
              <a:rPr lang="en-US" dirty="0"/>
              <a:t>The switch will enable a </a:t>
            </a:r>
            <a:r>
              <a:rPr lang="en-US" dirty="0" smtClean="0"/>
              <a:t>keypad. </a:t>
            </a:r>
            <a:r>
              <a:rPr lang="en-US" dirty="0"/>
              <a:t>If the correct </a:t>
            </a:r>
            <a:r>
              <a:rPr lang="en-US" dirty="0" smtClean="0"/>
              <a:t>passcode </a:t>
            </a:r>
            <a:r>
              <a:rPr lang="en-US" dirty="0"/>
              <a:t>is entered a solenoid will activate and the “hidden” lockbox compartment will open. If the </a:t>
            </a:r>
            <a:r>
              <a:rPr lang="en-US" dirty="0" smtClean="0"/>
              <a:t>passcode </a:t>
            </a:r>
            <a:r>
              <a:rPr lang="en-US" dirty="0"/>
              <a:t>is incorrect a moving arm will flip the switch back to the off position.</a:t>
            </a:r>
          </a:p>
          <a:p>
            <a:pPr algn="just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90" y="2336873"/>
            <a:ext cx="3477096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46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Split </a:t>
            </a:r>
            <a:r>
              <a:rPr lang="en-US" sz="2600" dirty="0" smtClean="0"/>
              <a:t>hardware and software</a:t>
            </a:r>
          </a:p>
          <a:p>
            <a:r>
              <a:rPr lang="en-US" sz="2600" dirty="0" smtClean="0"/>
              <a:t>ATmega328P microprocessor interactions:</a:t>
            </a:r>
          </a:p>
          <a:p>
            <a:pPr lvl="1"/>
            <a:r>
              <a:rPr lang="en-US" sz="2600" dirty="0" smtClean="0"/>
              <a:t>LCD		</a:t>
            </a:r>
          </a:p>
          <a:p>
            <a:pPr lvl="1"/>
            <a:r>
              <a:rPr lang="en-US" sz="2600" dirty="0" smtClean="0"/>
              <a:t>Keypad</a:t>
            </a:r>
          </a:p>
          <a:p>
            <a:pPr lvl="1"/>
            <a:r>
              <a:rPr lang="en-US" sz="2600" dirty="0" smtClean="0"/>
              <a:t>Servo</a:t>
            </a:r>
          </a:p>
          <a:p>
            <a:pPr lvl="1"/>
            <a:r>
              <a:rPr lang="en-US" sz="2600" dirty="0" smtClean="0"/>
              <a:t>Solenoid</a:t>
            </a:r>
          </a:p>
          <a:p>
            <a:pPr lvl="1"/>
            <a:r>
              <a:rPr lang="en-US" sz="2600" dirty="0" smtClean="0"/>
              <a:t>Switch</a:t>
            </a:r>
          </a:p>
          <a:p>
            <a:r>
              <a:rPr lang="en-US" sz="2600" dirty="0" smtClean="0"/>
              <a:t>Hardware</a:t>
            </a:r>
          </a:p>
          <a:p>
            <a:pPr lvl="1"/>
            <a:r>
              <a:rPr lang="en-US" sz="2600" dirty="0" smtClean="0"/>
              <a:t>Box/Door</a:t>
            </a:r>
          </a:p>
          <a:p>
            <a:pPr lvl="1"/>
            <a:r>
              <a:rPr lang="en-US" sz="2600" dirty="0" smtClean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10208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75" y="781837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br>
              <a:rPr lang="en-US" dirty="0" smtClean="0"/>
            </a:br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83" y="604812"/>
            <a:ext cx="9379782" cy="6253188"/>
          </a:xfrm>
        </p:spPr>
      </p:pic>
    </p:spTree>
    <p:extLst>
      <p:ext uri="{BB962C8B-B14F-4D97-AF65-F5344CB8AC3E}">
        <p14:creationId xmlns:p14="http://schemas.microsoft.com/office/powerpoint/2010/main" val="224467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30502" cy="4115685"/>
          </a:xfrm>
        </p:spPr>
        <p:txBody>
          <a:bodyPr>
            <a:normAutofit/>
          </a:bodyPr>
          <a:lstStyle/>
          <a:p>
            <a:r>
              <a:rPr lang="en-US" dirty="0" smtClean="0"/>
              <a:t>Atmega328P IDE:</a:t>
            </a:r>
          </a:p>
          <a:p>
            <a:pPr lvl="1"/>
            <a:r>
              <a:rPr lang="en-US" sz="2400" dirty="0" smtClean="0"/>
              <a:t>Visual studio + AVR Dragon</a:t>
            </a:r>
          </a:p>
          <a:p>
            <a:r>
              <a:rPr lang="en-US" dirty="0" smtClean="0"/>
              <a:t>Software coding:</a:t>
            </a:r>
          </a:p>
          <a:p>
            <a:pPr lvl="1"/>
            <a:r>
              <a:rPr lang="en-US" sz="2400" dirty="0" smtClean="0"/>
              <a:t>LCD: 4 bits interactions</a:t>
            </a:r>
          </a:p>
          <a:p>
            <a:pPr lvl="1"/>
            <a:r>
              <a:rPr lang="en-US" sz="2400" dirty="0" smtClean="0"/>
              <a:t>Servo: 16bits counter and interrupt service to produce PWM</a:t>
            </a:r>
          </a:p>
          <a:p>
            <a:pPr lvl="1"/>
            <a:r>
              <a:rPr lang="en-US" sz="2400" dirty="0" smtClean="0"/>
              <a:t>Keypad: matrix keypad</a:t>
            </a:r>
          </a:p>
          <a:p>
            <a:r>
              <a:rPr lang="en-US" dirty="0" smtClean="0"/>
              <a:t>Hardware:</a:t>
            </a:r>
          </a:p>
          <a:p>
            <a:pPr lvl="1"/>
            <a:r>
              <a:rPr lang="en-US" sz="2400" dirty="0" smtClean="0"/>
              <a:t>PCB: Eagle and </a:t>
            </a:r>
            <a:r>
              <a:rPr lang="en-US" sz="2400" dirty="0" err="1" smtClean="0"/>
              <a:t>Oshpark</a:t>
            </a:r>
            <a:endParaRPr lang="en-US" sz="2400" dirty="0" smtClean="0"/>
          </a:p>
          <a:p>
            <a:pPr lvl="1"/>
            <a:r>
              <a:rPr lang="en-US" sz="2400" dirty="0" smtClean="0"/>
              <a:t>Box: SOLIDWORK and Laser cutter in L.I.D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451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391</TotalTime>
  <Words>586</Words>
  <Application>Microsoft Macintosh PowerPoint</Application>
  <PresentationFormat>Widescreen</PresentationFormat>
  <Paragraphs>132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Trebuchet MS</vt:lpstr>
      <vt:lpstr>Arial</vt:lpstr>
      <vt:lpstr>Berlin</vt:lpstr>
      <vt:lpstr>Useless Lockbox </vt:lpstr>
      <vt:lpstr>Need and Motivation</vt:lpstr>
      <vt:lpstr>Objective</vt:lpstr>
      <vt:lpstr>Alternatives</vt:lpstr>
      <vt:lpstr>Requirements </vt:lpstr>
      <vt:lpstr>Approach</vt:lpstr>
      <vt:lpstr>Approach</vt:lpstr>
      <vt:lpstr>Project  Schedule</vt:lpstr>
      <vt:lpstr>Design Process</vt:lpstr>
      <vt:lpstr>Design Process– Block Diagram</vt:lpstr>
      <vt:lpstr>Design Alternatives and Decision Making</vt:lpstr>
      <vt:lpstr>Implementation</vt:lpstr>
      <vt:lpstr>Implementation - Schematic</vt:lpstr>
      <vt:lpstr>Implementation Coding</vt:lpstr>
      <vt:lpstr>Implementation Pseudo code</vt:lpstr>
      <vt:lpstr>Implementation - Board Layout and Box Model</vt:lpstr>
      <vt:lpstr>Implementation  Billing of Materials</vt:lpstr>
      <vt:lpstr>IP and Prior Work</vt:lpstr>
      <vt:lpstr>Testing plan</vt:lpstr>
      <vt:lpstr>Result</vt:lpstr>
      <vt:lpstr>Contribution and Lessons Learning</vt:lpstr>
      <vt:lpstr>Thank you</vt:lpstr>
    </vt:vector>
  </TitlesOfParts>
  <Company>Portland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Useless Lockbox</dc:title>
  <dc:creator>Daniel Diaz</dc:creator>
  <cp:lastModifiedBy>Ha Tran</cp:lastModifiedBy>
  <cp:revision>39</cp:revision>
  <dcterms:created xsi:type="dcterms:W3CDTF">2016-12-07T02:51:33Z</dcterms:created>
  <dcterms:modified xsi:type="dcterms:W3CDTF">2016-12-08T08:40:33Z</dcterms:modified>
</cp:coreProperties>
</file>