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3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1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5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6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9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  <p:sldLayoutId id="2147484414" r:id="rId14"/>
    <p:sldLayoutId id="2147484415" r:id="rId15"/>
    <p:sldLayoutId id="2147484416" r:id="rId16"/>
    <p:sldLayoutId id="21474844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Useless Lockbox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9 – Daniel Diaz, Dwayne </a:t>
            </a:r>
            <a:r>
              <a:rPr lang="en-US" dirty="0" err="1" smtClean="0"/>
              <a:t>Hoeck</a:t>
            </a:r>
            <a:r>
              <a:rPr lang="en-US" dirty="0" smtClean="0"/>
              <a:t>, Ha Tran, </a:t>
            </a:r>
            <a:r>
              <a:rPr lang="en-US" dirty="0" err="1" smtClean="0"/>
              <a:t>Thanh</a:t>
            </a:r>
            <a:r>
              <a:rPr lang="en-US" dirty="0" smtClean="0"/>
              <a:t> Le</a:t>
            </a:r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 and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/>
          <a:lstStyle/>
          <a:p>
            <a:r>
              <a:rPr lang="en-US" dirty="0" smtClean="0"/>
              <a:t>Implementation -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Board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00" y="2336800"/>
            <a:ext cx="3063975" cy="3598863"/>
          </a:xfrm>
        </p:spPr>
      </p:pic>
    </p:spTree>
    <p:extLst>
      <p:ext uri="{BB962C8B-B14F-4D97-AF65-F5344CB8AC3E}">
        <p14:creationId xmlns:p14="http://schemas.microsoft.com/office/powerpoint/2010/main" val="193215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Privacy and security have become major concerns in society today. Whether it be a teenager trying to keep a diary hidden or an adult keeping money away from a less than trustworthy roommate, a lockbox is a good way to go. </a:t>
            </a:r>
            <a:endParaRPr lang="en-US" dirty="0" smtClean="0"/>
          </a:p>
          <a:p>
            <a:pPr algn="just"/>
            <a:r>
              <a:rPr lang="en-US" dirty="0" smtClean="0"/>
              <a:t>Unfortunately</a:t>
            </a:r>
            <a:r>
              <a:rPr lang="en-US" dirty="0"/>
              <a:t>, lockboxes are obvious and sometimes bring with them curiosity as to what is inside. An interesting and elegant way to keep a lockbox without arousing much suspicion is needed.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Teenagers</a:t>
            </a:r>
          </a:p>
          <a:p>
            <a:pPr lvl="1"/>
            <a:r>
              <a:rPr lang="en-US" dirty="0"/>
              <a:t>Roommates</a:t>
            </a:r>
          </a:p>
          <a:p>
            <a:r>
              <a:rPr lang="en-US" dirty="0"/>
              <a:t>Entertaining</a:t>
            </a:r>
          </a:p>
          <a:p>
            <a:pPr lvl="1"/>
            <a:r>
              <a:rPr lang="en-US" dirty="0"/>
              <a:t>Not identifiable as lockbox at first glance</a:t>
            </a:r>
          </a:p>
          <a:p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Wood design</a:t>
            </a:r>
          </a:p>
          <a:p>
            <a:r>
              <a:rPr lang="en-US" dirty="0"/>
              <a:t>Aesthetically pleasing</a:t>
            </a:r>
          </a:p>
          <a:p>
            <a:pPr lvl="1"/>
            <a:r>
              <a:rPr lang="en-US" dirty="0"/>
              <a:t>Side table decoration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and Lessons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Design PCB</a:t>
            </a:r>
          </a:p>
          <a:p>
            <a:pPr lvl="1"/>
            <a:r>
              <a:rPr lang="en-US" dirty="0" smtClean="0"/>
              <a:t>Create hardware box</a:t>
            </a:r>
          </a:p>
          <a:p>
            <a:r>
              <a:rPr lang="en-US" dirty="0" smtClean="0"/>
              <a:t>Test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lock box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Conventional useless box</a:t>
            </a:r>
          </a:p>
          <a:p>
            <a:r>
              <a:rPr lang="en-US" dirty="0" smtClean="0"/>
              <a:t>Conventional stash box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Useless machine feature incorporation: Simple box with a </a:t>
            </a:r>
            <a:r>
              <a:rPr lang="en-US" dirty="0"/>
              <a:t>switch and a moving arm. When the switch is </a:t>
            </a:r>
            <a:r>
              <a:rPr lang="en-US" dirty="0" smtClean="0"/>
              <a:t>flipped, </a:t>
            </a:r>
            <a:r>
              <a:rPr lang="en-US" dirty="0"/>
              <a:t>the arm moves and flips the switch back to the starting position. </a:t>
            </a:r>
            <a:endParaRPr lang="en-US" dirty="0" smtClean="0"/>
          </a:p>
          <a:p>
            <a:pPr algn="just"/>
            <a:r>
              <a:rPr lang="en-US" dirty="0" smtClean="0"/>
              <a:t>Lock box feature: </a:t>
            </a:r>
            <a:r>
              <a:rPr lang="en-US" dirty="0"/>
              <a:t>The switch will enable a keypad and LCD screen. If the correct </a:t>
            </a:r>
            <a:r>
              <a:rPr lang="en-US" dirty="0" smtClean="0"/>
              <a:t>passcode </a:t>
            </a:r>
            <a:r>
              <a:rPr lang="en-US" dirty="0"/>
              <a:t>is entered a solenoid will activate and the “hidden” lockbox compartment will open. If the </a:t>
            </a:r>
            <a:r>
              <a:rPr lang="en-US" dirty="0" smtClean="0"/>
              <a:t>passcode </a:t>
            </a:r>
            <a:r>
              <a:rPr lang="en-US" dirty="0"/>
              <a:t>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70" y="2336873"/>
            <a:ext cx="3733034" cy="37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127814" cy="35993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Some more description here to link to how we schedule the project.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35" y="1834166"/>
            <a:ext cx="4800232" cy="4371121"/>
          </a:xfrm>
        </p:spPr>
      </p:pic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</TotalTime>
  <Words>295</Words>
  <Application>Microsoft Macintosh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Trebuchet MS</vt:lpstr>
      <vt:lpstr>Arial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Schedule</vt:lpstr>
      <vt:lpstr>Design Process</vt:lpstr>
      <vt:lpstr>Design Process</vt:lpstr>
      <vt:lpstr>Design Process</vt:lpstr>
      <vt:lpstr>Trade-off and Decision Making</vt:lpstr>
      <vt:lpstr>Implementation</vt:lpstr>
      <vt:lpstr>Implementation - Schematic</vt:lpstr>
      <vt:lpstr>Implementation – Board Layout</vt:lpstr>
      <vt:lpstr>Implementation – Code</vt:lpstr>
      <vt:lpstr>IP and Prior Work</vt:lpstr>
      <vt:lpstr>Testing</vt:lpstr>
      <vt:lpstr>Result</vt:lpstr>
      <vt:lpstr>Contribution and Lessons Learning</vt:lpstr>
      <vt:lpstr>Thank you</vt:lpstr>
    </vt:vector>
  </TitlesOfParts>
  <Company>Portland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Ha Tran</cp:lastModifiedBy>
  <cp:revision>8</cp:revision>
  <dcterms:created xsi:type="dcterms:W3CDTF">2016-12-07T02:51:33Z</dcterms:created>
  <dcterms:modified xsi:type="dcterms:W3CDTF">2016-12-07T17:54:22Z</dcterms:modified>
</cp:coreProperties>
</file>