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0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348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9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53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7732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51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35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54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801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EF241BB-F2B7-4B67-A396-DB168B13134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6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29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19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829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714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05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659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269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241BB-F2B7-4B67-A396-DB168B13134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23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241BB-F2B7-4B67-A396-DB168B131349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3C17A-CCF8-4B24-8712-EA903C90A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591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01" r:id="rId1"/>
    <p:sldLayoutId id="2147484402" r:id="rId2"/>
    <p:sldLayoutId id="2147484403" r:id="rId3"/>
    <p:sldLayoutId id="2147484404" r:id="rId4"/>
    <p:sldLayoutId id="2147484405" r:id="rId5"/>
    <p:sldLayoutId id="2147484406" r:id="rId6"/>
    <p:sldLayoutId id="2147484407" r:id="rId7"/>
    <p:sldLayoutId id="2147484408" r:id="rId8"/>
    <p:sldLayoutId id="2147484409" r:id="rId9"/>
    <p:sldLayoutId id="2147484410" r:id="rId10"/>
    <p:sldLayoutId id="2147484411" r:id="rId11"/>
    <p:sldLayoutId id="2147484412" r:id="rId12"/>
    <p:sldLayoutId id="2147484413" r:id="rId13"/>
    <p:sldLayoutId id="2147484414" r:id="rId14"/>
    <p:sldLayoutId id="2147484415" r:id="rId15"/>
    <p:sldLayoutId id="2147484416" r:id="rId16"/>
    <p:sldLayoutId id="214748441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Useless Lockbox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Team 9 – Daniel Diaz, Dwayne </a:t>
            </a:r>
            <a:r>
              <a:rPr lang="en-US" dirty="0" err="1" smtClean="0"/>
              <a:t>Hoeck</a:t>
            </a:r>
            <a:r>
              <a:rPr lang="en-US" dirty="0" smtClean="0"/>
              <a:t>, Ha Tran, </a:t>
            </a:r>
            <a:r>
              <a:rPr lang="en-US" dirty="0" err="1" smtClean="0"/>
              <a:t>Thanh</a:t>
            </a:r>
            <a:r>
              <a:rPr lang="en-US" dirty="0" smtClean="0"/>
              <a:t> Le</a:t>
            </a:r>
          </a:p>
        </p:txBody>
      </p:sp>
    </p:spTree>
    <p:extLst>
      <p:ext uri="{BB962C8B-B14F-4D97-AF65-F5344CB8AC3E}">
        <p14:creationId xmlns:p14="http://schemas.microsoft.com/office/powerpoint/2010/main" val="3064225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Privacy</a:t>
            </a:r>
          </a:p>
          <a:p>
            <a:pPr lvl="1"/>
            <a:r>
              <a:rPr lang="en-US" dirty="0" smtClean="0"/>
              <a:t>Teenagers</a:t>
            </a:r>
          </a:p>
          <a:p>
            <a:pPr lvl="1"/>
            <a:r>
              <a:rPr lang="en-US" dirty="0" smtClean="0"/>
              <a:t>Roommates</a:t>
            </a:r>
          </a:p>
          <a:p>
            <a:r>
              <a:rPr lang="en-US" dirty="0" smtClean="0"/>
              <a:t>Entertaining</a:t>
            </a:r>
          </a:p>
          <a:p>
            <a:pPr lvl="1"/>
            <a:r>
              <a:rPr lang="en-US" dirty="0" smtClean="0"/>
              <a:t>Not identifiable as lockbox at first glance</a:t>
            </a:r>
          </a:p>
          <a:p>
            <a:r>
              <a:rPr lang="en-US" dirty="0" smtClean="0"/>
              <a:t>Environmentally friendly</a:t>
            </a:r>
          </a:p>
          <a:p>
            <a:pPr lvl="1"/>
            <a:r>
              <a:rPr lang="en-US" dirty="0" smtClean="0"/>
              <a:t>Wood design</a:t>
            </a:r>
          </a:p>
          <a:p>
            <a:r>
              <a:rPr lang="en-US" dirty="0" smtClean="0"/>
              <a:t>Aesthetically pleasing</a:t>
            </a:r>
          </a:p>
          <a:p>
            <a:pPr lvl="1"/>
            <a:r>
              <a:rPr lang="en-US" dirty="0" smtClean="0"/>
              <a:t>Side table decoration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069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Plan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Prototype</a:t>
            </a:r>
          </a:p>
          <a:p>
            <a:pPr lvl="1"/>
            <a:r>
              <a:rPr lang="en-US" dirty="0" smtClean="0"/>
              <a:t>Design PCB</a:t>
            </a:r>
          </a:p>
          <a:p>
            <a:pPr lvl="1"/>
            <a:r>
              <a:rPr lang="en-US" dirty="0" smtClean="0"/>
              <a:t>Create hardware box</a:t>
            </a:r>
          </a:p>
          <a:p>
            <a:r>
              <a:rPr lang="en-US" dirty="0" smtClean="0"/>
              <a:t>Test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762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 lock box</a:t>
            </a:r>
          </a:p>
          <a:p>
            <a:r>
              <a:rPr lang="en-US" dirty="0" smtClean="0"/>
              <a:t>Safe</a:t>
            </a:r>
          </a:p>
          <a:p>
            <a:r>
              <a:rPr lang="en-US" dirty="0" smtClean="0"/>
              <a:t>Conventional useless box</a:t>
            </a:r>
          </a:p>
          <a:p>
            <a:r>
              <a:rPr lang="en-US" dirty="0" smtClean="0"/>
              <a:t>Conventional stash box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0868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76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916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7855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33</TotalTime>
  <Words>62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Useless Lockbox </vt:lpstr>
      <vt:lpstr>Motivation</vt:lpstr>
      <vt:lpstr>Objective</vt:lpstr>
      <vt:lpstr>Alternatives</vt:lpstr>
      <vt:lpstr>Requirements </vt:lpstr>
      <vt:lpstr>Approach</vt:lpstr>
      <vt:lpstr>Project Schedule</vt:lpstr>
    </vt:vector>
  </TitlesOfParts>
  <Company>Portland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Useless Lockbox</dc:title>
  <dc:creator>Daniel Diaz</dc:creator>
  <cp:lastModifiedBy>Daniel Diaz</cp:lastModifiedBy>
  <cp:revision>4</cp:revision>
  <dcterms:created xsi:type="dcterms:W3CDTF">2016-12-07T02:51:33Z</dcterms:created>
  <dcterms:modified xsi:type="dcterms:W3CDTF">2016-12-07T03:25:22Z</dcterms:modified>
</cp:coreProperties>
</file>