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42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0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DB8C-1354-433C-A614-4C3354873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2B434-B7A0-43C7-BF6C-F00E68B8F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7EA13-9EDC-421B-B07D-A4211E7C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7775-C427-42E5-BBA6-462EC0B266B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B871C-C1D0-422B-AB14-56404D103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14663-2DDE-48F9-B5F4-6DC9D78B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7287-8203-4171-80C8-80F878CC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0AA3-416F-4C54-951C-AE46C117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A96B3-5C1A-4FA5-B94E-7A3EA8935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B043B-A867-45C0-8BAF-423A542F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7775-C427-42E5-BBA6-462EC0B266B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11860-2DCB-498A-BFA0-2CA35CC7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8CF75-44FD-48BE-B148-4242C69FC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7287-8203-4171-80C8-80F878CC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2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05218-5296-47AC-B689-7359E257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B5F53-1AC5-46A4-8A14-F9FB21790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8E445-F768-4E5D-A526-36A45D67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7775-C427-42E5-BBA6-462EC0B266B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8704A-E368-4BA4-8492-AB0D7A6D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34EEB-2ACC-4931-AB25-4674D271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7287-8203-4171-80C8-80F878CC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32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898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BFFB-354B-479A-BF77-B77F986A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632D1-70D8-4A4B-BBEF-4C101713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B4057-A492-4905-BE5C-418AFF27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7775-C427-42E5-BBA6-462EC0B266B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F6635-4A0B-49AC-A137-BA14DD3A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2BBB3-F52B-460B-9781-8299BC28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7287-8203-4171-80C8-80F878CC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6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ADC2-7427-495E-9CC3-A310CCB1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60EEF-A7FC-4A9C-A9E3-40B5A556A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A33BB-407D-4DF5-8DC3-83797711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7775-C427-42E5-BBA6-462EC0B266B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8C078-6C0C-4A2A-93D3-E65A4D82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A4601-4F0A-4F99-9879-2C65056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7287-8203-4171-80C8-80F878CC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5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3B3A-1AD8-4053-AF51-F31669A2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6A309-ECB9-4F89-AB91-8A3669F6A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E7B5A-41B2-4294-902E-5D90A1E87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2534F-8760-40E0-AE6B-8687423D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7775-C427-42E5-BBA6-462EC0B266B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6D16B-C71F-4919-8568-18F9B457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05779-566B-40E0-8A92-EFA32A2D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7287-8203-4171-80C8-80F878CC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4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FA6D-8B5A-43B5-98A1-35864125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A5641-055E-46B9-A8C1-A0BC958AB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CCFCF-2F39-4CB5-AC9C-B5BBE71E4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5D614-E952-40B6-AFC8-4F7A33A43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707A7-C949-4579-80B5-54EFFCF80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EC5BF9-3350-42D9-8AF5-94F6700C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7775-C427-42E5-BBA6-462EC0B266B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7445B6-0BA7-48D7-9DD0-1B1F9418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F03FA-5017-4C6D-8ADA-164E8F24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7287-8203-4171-80C8-80F878CC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5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4CEA-0A12-4F45-8574-3858CD03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20557-A860-4D54-A1EC-908F240D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7775-C427-42E5-BBA6-462EC0B266B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E8746-F0F5-4E77-A8EE-4493FEBB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89C9C-0407-434F-A67B-3BB441FB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7287-8203-4171-80C8-80F878CC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7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10C46-3FA5-4AD3-9E98-3C088BBB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7775-C427-42E5-BBA6-462EC0B266B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616828-4A43-4010-ABD5-BBC59A1E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84824-C76D-43CC-B2A6-ADADEF27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7287-8203-4171-80C8-80F878CC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5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501D-942C-49F9-9852-69C2BF4E0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DB986-6760-4FEE-BAF1-7413A9E38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1960A-AB80-49DE-BF0C-C6AF6B6B3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6153C-A3BA-4BB9-BE4D-CBE234E8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7775-C427-42E5-BBA6-462EC0B266B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AB9EC-7B9D-4C94-89DA-EA93F244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90CE0-A17C-4F54-8AEC-CAB5938C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7287-8203-4171-80C8-80F878CC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6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EC5E-7592-4399-AA3E-1271C5DA5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D2C60-05AB-4E86-A086-714E2C888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17780-51FD-482A-8B7D-9AF2A579F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B7F05-83F5-45FF-8375-22C2E5268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7775-C427-42E5-BBA6-462EC0B266B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54CFC-D247-46E5-B9C3-E4231EF0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F1DE4-442A-4981-AE8D-D577C9EC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7287-8203-4171-80C8-80F878CC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0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DCEC41-36EE-4895-BF34-ED254DBB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98ADB-C260-46D6-8F4E-C3395A496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9A798-836D-4BD5-9D06-FFE973F82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77775-C427-42E5-BBA6-462EC0B266B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5EDA6-B04C-48B7-91F4-5B67D6EBA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3B9AA-F847-4B30-9F67-F977F2071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D7287-8203-4171-80C8-80F878CC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7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947019-34C0-4499-9C29-AAAAF6ED41BF}"/>
              </a:ext>
            </a:extLst>
          </p:cNvPr>
          <p:cNvSpPr txBox="1"/>
          <p:nvPr/>
        </p:nvSpPr>
        <p:spPr>
          <a:xfrm>
            <a:off x="3051544" y="3917620"/>
            <a:ext cx="70906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i="0" u="none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ANÁLISIS DE SENTIMIENTO CON TEXTO "</a:t>
            </a:r>
            <a:r>
              <a:rPr lang="es-ES" sz="2800" b="1" i="1" u="none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Tidy</a:t>
            </a:r>
            <a:r>
              <a:rPr lang="es-ES" sz="2800" b="1" i="0" u="none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Cómo twittear">
            <a:extLst>
              <a:ext uri="{FF2B5EF4-FFF2-40B4-BE49-F238E27FC236}">
                <a16:creationId xmlns:a16="http://schemas.microsoft.com/office/drawing/2014/main" id="{D2B61820-AC2D-4717-80E6-12A3F98AC2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8" t="15859" r="15090" b="18553"/>
          <a:stretch/>
        </p:blipFill>
        <p:spPr bwMode="auto">
          <a:xfrm>
            <a:off x="2049825" y="3747855"/>
            <a:ext cx="1235636" cy="109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epartamento Administrativo Nacional de Estadística DANE - Home ...">
            <a:extLst>
              <a:ext uri="{FF2B5EF4-FFF2-40B4-BE49-F238E27FC236}">
                <a16:creationId xmlns:a16="http://schemas.microsoft.com/office/drawing/2014/main" id="{9F1963CF-639A-4541-B5D4-BA6A04D346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67"/>
          <a:stretch/>
        </p:blipFill>
        <p:spPr bwMode="auto">
          <a:xfrm>
            <a:off x="428181" y="5844783"/>
            <a:ext cx="11763819" cy="58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38D1D1-5947-47BB-B319-55ACA9308779}"/>
              </a:ext>
            </a:extLst>
          </p:cNvPr>
          <p:cNvSpPr/>
          <p:nvPr/>
        </p:nvSpPr>
        <p:spPr>
          <a:xfrm>
            <a:off x="749262" y="2820058"/>
            <a:ext cx="11249246" cy="72994"/>
          </a:xfrm>
          <a:prstGeom prst="rect">
            <a:avLst/>
          </a:prstGeom>
          <a:solidFill>
            <a:srgbClr val="B80150"/>
          </a:solidFill>
          <a:ln>
            <a:solidFill>
              <a:srgbClr val="B80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Inicio">
            <a:extLst>
              <a:ext uri="{FF2B5EF4-FFF2-40B4-BE49-F238E27FC236}">
                <a16:creationId xmlns:a16="http://schemas.microsoft.com/office/drawing/2014/main" id="{8B51951E-A7E9-46C0-81F8-26C72248D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217" y="5256664"/>
            <a:ext cx="2028602" cy="7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97BD95-2D64-4F11-B68C-E1897C2E9871}"/>
              </a:ext>
            </a:extLst>
          </p:cNvPr>
          <p:cNvSpPr/>
          <p:nvPr/>
        </p:nvSpPr>
        <p:spPr>
          <a:xfrm>
            <a:off x="10110277" y="3074034"/>
            <a:ext cx="63795" cy="299212"/>
          </a:xfrm>
          <a:prstGeom prst="rect">
            <a:avLst/>
          </a:prstGeom>
          <a:solidFill>
            <a:srgbClr val="B80150"/>
          </a:solidFill>
          <a:ln>
            <a:solidFill>
              <a:srgbClr val="B80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61CA33-F359-453B-8911-501BB67BEE60}"/>
              </a:ext>
            </a:extLst>
          </p:cNvPr>
          <p:cNvSpPr txBox="1"/>
          <p:nvPr/>
        </p:nvSpPr>
        <p:spPr>
          <a:xfrm>
            <a:off x="10174072" y="3048253"/>
            <a:ext cx="1824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latin typeface="Segoe UI" panose="020B0502040204020203" pitchFamily="34" charset="0"/>
                <a:cs typeface="Segoe UI" panose="020B0502040204020203" pitchFamily="34" charset="0"/>
              </a:rPr>
              <a:t>www.dane.gov.co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09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189FA3-4EF4-4074-A1D6-C0D3F3BC1C1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024103"/>
            <a:ext cx="12192000" cy="480979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AC69AC0-5AF8-4420-981D-EFBDB31819AD}"/>
              </a:ext>
            </a:extLst>
          </p:cNvPr>
          <p:cNvSpPr/>
          <p:nvPr/>
        </p:nvSpPr>
        <p:spPr>
          <a:xfrm>
            <a:off x="3935398" y="1036685"/>
            <a:ext cx="1133328" cy="1619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3C39E0-F4FC-4569-9808-1A1719833E18}"/>
              </a:ext>
            </a:extLst>
          </p:cNvPr>
          <p:cNvSpPr txBox="1"/>
          <p:nvPr/>
        </p:nvSpPr>
        <p:spPr>
          <a:xfrm>
            <a:off x="3945884" y="1024103"/>
            <a:ext cx="1133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Léxico marcado con polaridad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588637-D220-4C17-AF33-531EF83097D8}"/>
              </a:ext>
            </a:extLst>
          </p:cNvPr>
          <p:cNvSpPr/>
          <p:nvPr/>
        </p:nvSpPr>
        <p:spPr>
          <a:xfrm>
            <a:off x="3935398" y="4127384"/>
            <a:ext cx="1133328" cy="16939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D8C53-AAAA-4CB8-8316-A61030AF5CFC}"/>
              </a:ext>
            </a:extLst>
          </p:cNvPr>
          <p:cNvSpPr txBox="1"/>
          <p:nvPr/>
        </p:nvSpPr>
        <p:spPr>
          <a:xfrm>
            <a:off x="3945884" y="4651184"/>
            <a:ext cx="1122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Texto ordenado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B3C09B-5514-4E39-9939-73B9F698C7A2}"/>
              </a:ext>
            </a:extLst>
          </p:cNvPr>
          <p:cNvSpPr/>
          <p:nvPr/>
        </p:nvSpPr>
        <p:spPr>
          <a:xfrm>
            <a:off x="7796672" y="4139964"/>
            <a:ext cx="1133328" cy="16939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67CAB6-F0D2-4CE2-AB09-6CCCCD60140D}"/>
              </a:ext>
            </a:extLst>
          </p:cNvPr>
          <p:cNvSpPr txBox="1"/>
          <p:nvPr/>
        </p:nvSpPr>
        <p:spPr>
          <a:xfrm>
            <a:off x="7796672" y="4568175"/>
            <a:ext cx="1122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Texto resumido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E3B9DAA-91CC-4C5E-B1F2-055E547BAC8D}"/>
              </a:ext>
            </a:extLst>
          </p:cNvPr>
          <p:cNvSpPr/>
          <p:nvPr/>
        </p:nvSpPr>
        <p:spPr>
          <a:xfrm>
            <a:off x="0" y="4118838"/>
            <a:ext cx="1811708" cy="172920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555FD7-0207-4CCB-ACB1-10C3B44ACD33}"/>
              </a:ext>
            </a:extLst>
          </p:cNvPr>
          <p:cNvSpPr txBox="1"/>
          <p:nvPr/>
        </p:nvSpPr>
        <p:spPr>
          <a:xfrm>
            <a:off x="15372" y="4608627"/>
            <a:ext cx="1657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Datos de texto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58AA7EF-2236-4541-A007-3E3B73FE6AE4}"/>
              </a:ext>
            </a:extLst>
          </p:cNvPr>
          <p:cNvSpPr/>
          <p:nvPr/>
        </p:nvSpPr>
        <p:spPr>
          <a:xfrm>
            <a:off x="10699335" y="4366901"/>
            <a:ext cx="1492665" cy="119641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B2193C-D3A4-4EC1-8DBA-486577A49D5F}"/>
              </a:ext>
            </a:extLst>
          </p:cNvPr>
          <p:cNvSpPr txBox="1"/>
          <p:nvPr/>
        </p:nvSpPr>
        <p:spPr>
          <a:xfrm>
            <a:off x="10731616" y="4780440"/>
            <a:ext cx="147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Visualización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A76C717B-7515-464C-975C-7A2F34BE0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452" y="4214355"/>
            <a:ext cx="491791" cy="491791"/>
          </a:xfrm>
          <a:prstGeom prst="rect">
            <a:avLst/>
          </a:prstGeom>
        </p:spPr>
      </p:pic>
      <p:pic>
        <p:nvPicPr>
          <p:cNvPr id="27" name="Picture 26" descr="A close up of a sign&#10;&#10;Description automatically generated">
            <a:extLst>
              <a:ext uri="{FF2B5EF4-FFF2-40B4-BE49-F238E27FC236}">
                <a16:creationId xmlns:a16="http://schemas.microsoft.com/office/drawing/2014/main" id="{2CD060D4-CA25-44B5-9750-5A956A76AC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446" y="4177159"/>
            <a:ext cx="566182" cy="566182"/>
          </a:xfrm>
          <a:prstGeom prst="rect">
            <a:avLst/>
          </a:prstGeom>
        </p:spPr>
      </p:pic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23C57ABB-E89F-4721-967F-6DE5243D17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46" y="2154337"/>
            <a:ext cx="508882" cy="50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1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431931A-9972-45C5-B5F7-3DAE8351A66E}"/>
              </a:ext>
            </a:extLst>
          </p:cNvPr>
          <p:cNvSpPr/>
          <p:nvPr/>
        </p:nvSpPr>
        <p:spPr>
          <a:xfrm>
            <a:off x="6374159" y="1132760"/>
            <a:ext cx="2127115" cy="39902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F9B50B-0A1F-4EF8-B38A-D171EB40F3F2}"/>
              </a:ext>
            </a:extLst>
          </p:cNvPr>
          <p:cNvSpPr/>
          <p:nvPr/>
        </p:nvSpPr>
        <p:spPr>
          <a:xfrm>
            <a:off x="1216403" y="2140490"/>
            <a:ext cx="2127115" cy="19455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2C09C76-9F7A-43F4-AB1C-5C1D18817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670" y="3008120"/>
            <a:ext cx="320839" cy="320839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9E9C69-E4E6-4917-B997-27972055D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622" y="2349274"/>
            <a:ext cx="1530077" cy="1530077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06AA744-A528-4991-A18C-61ABD85A3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624" y="2454725"/>
            <a:ext cx="320839" cy="3208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D85921-9EB1-49AB-ABB5-E231D4C37DC5}"/>
              </a:ext>
            </a:extLst>
          </p:cNvPr>
          <p:cNvSpPr txBox="1"/>
          <p:nvPr/>
        </p:nvSpPr>
        <p:spPr>
          <a:xfrm>
            <a:off x="1829343" y="4191473"/>
            <a:ext cx="893491" cy="307777"/>
          </a:xfrm>
          <a:prstGeom prst="rect">
            <a:avLst/>
          </a:prstGeom>
          <a:noFill/>
          <a:ln>
            <a:solidFill>
              <a:srgbClr val="FFD54F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/>
              <a:t>Data</a:t>
            </a:r>
            <a:endParaRPr lang="en-US" sz="14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344042C-1AC9-4745-B585-83980580AE50}"/>
              </a:ext>
            </a:extLst>
          </p:cNvPr>
          <p:cNvSpPr/>
          <p:nvPr/>
        </p:nvSpPr>
        <p:spPr>
          <a:xfrm>
            <a:off x="3827328" y="2140489"/>
            <a:ext cx="2127115" cy="19455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3212AE-1597-4170-BDE7-A4124EEDB5FF}"/>
              </a:ext>
            </a:extLst>
          </p:cNvPr>
          <p:cNvSpPr txBox="1"/>
          <p:nvPr/>
        </p:nvSpPr>
        <p:spPr>
          <a:xfrm>
            <a:off x="3839675" y="4329562"/>
            <a:ext cx="1893241" cy="307777"/>
          </a:xfrm>
          <a:prstGeom prst="rect">
            <a:avLst/>
          </a:prstGeom>
          <a:noFill/>
          <a:ln>
            <a:solidFill>
              <a:srgbClr val="2196F3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/>
              <a:t>Cleaning Text Data</a:t>
            </a:r>
            <a:endParaRPr lang="en-US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873985-70E7-41DD-BBCB-FEE28AB9A3A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3343518" y="3113256"/>
            <a:ext cx="483811" cy="1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FD82139-1C5A-43B4-A33C-9F4365BFCF66}"/>
              </a:ext>
            </a:extLst>
          </p:cNvPr>
          <p:cNvSpPr/>
          <p:nvPr/>
        </p:nvSpPr>
        <p:spPr>
          <a:xfrm>
            <a:off x="6795152" y="1256817"/>
            <a:ext cx="1359972" cy="10743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B3D664-9639-4D43-A815-BD197D9260A3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5954444" y="1793967"/>
            <a:ext cx="840708" cy="1319288"/>
          </a:xfrm>
          <a:prstGeom prst="line">
            <a:avLst/>
          </a:prstGeom>
          <a:ln>
            <a:solidFill>
              <a:srgbClr val="00B05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E80D89-17C8-4B64-95A1-993BFFBFBE79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 flipV="1">
            <a:off x="5954444" y="3099807"/>
            <a:ext cx="879972" cy="13449"/>
          </a:xfrm>
          <a:prstGeom prst="line">
            <a:avLst/>
          </a:prstGeom>
          <a:ln>
            <a:solidFill>
              <a:srgbClr val="7030A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38DAEBC-F197-412A-BD4A-97E5C5076781}"/>
              </a:ext>
            </a:extLst>
          </p:cNvPr>
          <p:cNvSpPr/>
          <p:nvPr/>
        </p:nvSpPr>
        <p:spPr>
          <a:xfrm>
            <a:off x="6834416" y="2562656"/>
            <a:ext cx="1359972" cy="10743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7ABA64-F6E2-4717-912E-C3FF07F9CF93}"/>
              </a:ext>
            </a:extLst>
          </p:cNvPr>
          <p:cNvSpPr txBox="1"/>
          <p:nvPr/>
        </p:nvSpPr>
        <p:spPr>
          <a:xfrm>
            <a:off x="6890161" y="1274454"/>
            <a:ext cx="11430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Lowercase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8BEC9A-8489-4971-A9F5-09A193B5183B}"/>
              </a:ext>
            </a:extLst>
          </p:cNvPr>
          <p:cNvSpPr txBox="1"/>
          <p:nvPr/>
        </p:nvSpPr>
        <p:spPr>
          <a:xfrm>
            <a:off x="6769976" y="2561155"/>
            <a:ext cx="1464683" cy="584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67" b="1" dirty="0"/>
              <a:t>Remove digits and words containing digits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AB53863-1849-43DA-8CB0-301B90328D75}"/>
              </a:ext>
            </a:extLst>
          </p:cNvPr>
          <p:cNvCxnSpPr>
            <a:cxnSpLocks/>
            <a:stCxn id="13" idx="3"/>
            <a:endCxn id="40" idx="1"/>
          </p:cNvCxnSpPr>
          <p:nvPr/>
        </p:nvCxnSpPr>
        <p:spPr>
          <a:xfrm>
            <a:off x="5954443" y="3113255"/>
            <a:ext cx="893491" cy="129238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3475C34-D23C-449A-B6A8-CFFEF0CFD79E}"/>
              </a:ext>
            </a:extLst>
          </p:cNvPr>
          <p:cNvSpPr/>
          <p:nvPr/>
        </p:nvSpPr>
        <p:spPr>
          <a:xfrm>
            <a:off x="6847934" y="3868494"/>
            <a:ext cx="1359972" cy="10743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5FF86C-1A27-4E44-BF5B-7F05596E643F}"/>
              </a:ext>
            </a:extLst>
          </p:cNvPr>
          <p:cNvSpPr txBox="1"/>
          <p:nvPr/>
        </p:nvSpPr>
        <p:spPr>
          <a:xfrm>
            <a:off x="6834416" y="4370614"/>
            <a:ext cx="1387996" cy="379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33" b="1" dirty="0"/>
              <a:t>Remove punctuations and </a:t>
            </a:r>
            <a:r>
              <a:rPr lang="en-US" sz="933" b="1" i="1" dirty="0"/>
              <a:t>stopwords</a:t>
            </a:r>
          </a:p>
        </p:txBody>
      </p:sp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B28C9483-A060-4FED-8E0F-E633190DB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943" y="1582696"/>
            <a:ext cx="595547" cy="595547"/>
          </a:xfrm>
          <a:prstGeom prst="rect">
            <a:avLst/>
          </a:prstGeom>
        </p:spPr>
      </p:pic>
      <p:pic>
        <p:nvPicPr>
          <p:cNvPr id="60" name="Picture 59" descr="A close up of a logo&#10;&#10;Description automatically generated">
            <a:extLst>
              <a:ext uri="{FF2B5EF4-FFF2-40B4-BE49-F238E27FC236}">
                <a16:creationId xmlns:a16="http://schemas.microsoft.com/office/drawing/2014/main" id="{90B8611A-C9B8-42CD-BD79-782843A07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9179" y="2957832"/>
            <a:ext cx="665945" cy="665945"/>
          </a:xfrm>
          <a:prstGeom prst="rect">
            <a:avLst/>
          </a:prstGeom>
        </p:spPr>
      </p:pic>
      <p:pic>
        <p:nvPicPr>
          <p:cNvPr id="62" name="Picture 61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9EB32F94-0512-461B-AC16-84F0253C9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1060" y="3883496"/>
            <a:ext cx="586680" cy="586680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78963BF-4F32-4124-B7C9-58866A3FFA0D}"/>
              </a:ext>
            </a:extLst>
          </p:cNvPr>
          <p:cNvCxnSpPr>
            <a:cxnSpLocks/>
          </p:cNvCxnSpPr>
          <p:nvPr/>
        </p:nvCxnSpPr>
        <p:spPr>
          <a:xfrm flipV="1">
            <a:off x="8500628" y="3168537"/>
            <a:ext cx="483811" cy="1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7138C21-B9D1-4803-800D-853754A63A44}"/>
              </a:ext>
            </a:extLst>
          </p:cNvPr>
          <p:cNvSpPr/>
          <p:nvPr/>
        </p:nvSpPr>
        <p:spPr>
          <a:xfrm>
            <a:off x="8989475" y="2245942"/>
            <a:ext cx="1573456" cy="16225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952ED85-BB9D-45B0-AFE0-2F5CFE4B2DAE}"/>
              </a:ext>
            </a:extLst>
          </p:cNvPr>
          <p:cNvSpPr txBox="1"/>
          <p:nvPr/>
        </p:nvSpPr>
        <p:spPr>
          <a:xfrm>
            <a:off x="9309340" y="4409096"/>
            <a:ext cx="1487384" cy="523220"/>
          </a:xfrm>
          <a:prstGeom prst="rect">
            <a:avLst/>
          </a:prstGeom>
          <a:noFill/>
          <a:ln>
            <a:solidFill>
              <a:srgbClr val="B6004B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/>
              <a:t>Tokenization Analysis</a:t>
            </a:r>
            <a:endParaRPr lang="en-US" sz="1400" b="1" dirty="0"/>
          </a:p>
        </p:txBody>
      </p:sp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70C03375-6187-453D-ACBC-FE33230A860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7360" b="27993"/>
          <a:stretch/>
        </p:blipFill>
        <p:spPr>
          <a:xfrm>
            <a:off x="4061875" y="2817630"/>
            <a:ext cx="1571947" cy="701816"/>
          </a:xfrm>
          <a:prstGeom prst="rect">
            <a:avLst/>
          </a:prstGeom>
        </p:spPr>
      </p:pic>
      <p:pic>
        <p:nvPicPr>
          <p:cNvPr id="74" name="Picture 73" descr="A close up of a sign&#10;&#10;Description automatically generated">
            <a:extLst>
              <a:ext uri="{FF2B5EF4-FFF2-40B4-BE49-F238E27FC236}">
                <a16:creationId xmlns:a16="http://schemas.microsoft.com/office/drawing/2014/main" id="{F3598793-9EF3-4742-B8B6-7EAD52669C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5225" y="2605917"/>
            <a:ext cx="941156" cy="94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37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Stefany Munoz Castillo</dc:creator>
  <cp:lastModifiedBy>Karin Stefany Munoz Castillo</cp:lastModifiedBy>
  <cp:revision>7</cp:revision>
  <dcterms:created xsi:type="dcterms:W3CDTF">2020-08-07T22:42:07Z</dcterms:created>
  <dcterms:modified xsi:type="dcterms:W3CDTF">2020-08-11T13:29:20Z</dcterms:modified>
</cp:coreProperties>
</file>