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Survival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CSE 351 Project</a:t>
            </a:r>
          </a:p>
          <a:p>
            <a:r>
              <a:rPr dirty="0"/>
              <a:t>Dane Meister &amp; Michael Lieberman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Dane Meister</a:t>
            </a:r>
          </a:p>
          <a:p>
            <a:r>
              <a:rPr dirty="0"/>
              <a:t>Data Cleaning &amp; Preprocessing</a:t>
            </a:r>
          </a:p>
          <a:p>
            <a:r>
              <a:rPr dirty="0"/>
              <a:t>Feature Engineering</a:t>
            </a:r>
          </a:p>
          <a:p>
            <a:r>
              <a:rPr dirty="0"/>
              <a:t>EDA &amp; Visualizations</a:t>
            </a:r>
          </a:p>
          <a:p>
            <a:r>
              <a:rPr dirty="0"/>
              <a:t>Documentation &amp; Presentation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Michael Lieberman</a:t>
            </a:r>
          </a:p>
          <a:p>
            <a:r>
              <a:rPr dirty="0"/>
              <a:t>Model Experimentation</a:t>
            </a:r>
          </a:p>
          <a:p>
            <a:r>
              <a:rPr dirty="0"/>
              <a:t>Cross-Validation &amp; Metrics</a:t>
            </a:r>
          </a:p>
          <a:p>
            <a:r>
              <a:rPr dirty="0"/>
              <a:t>Evaluation &amp; Tuning</a:t>
            </a:r>
          </a:p>
          <a:p>
            <a:r>
              <a:rPr dirty="0"/>
              <a:t>Documentation &amp;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Explore the Titanic dataset to predict survival using M</a:t>
            </a:r>
            <a:r>
              <a:rPr lang="en-US" dirty="0"/>
              <a:t>L</a:t>
            </a:r>
            <a:r>
              <a:rPr dirty="0"/>
              <a:t>.</a:t>
            </a:r>
          </a:p>
          <a:p>
            <a:r>
              <a:rPr dirty="0"/>
              <a:t>Analyze passenger attributes such as gender, age, and class.</a:t>
            </a:r>
          </a:p>
          <a:p>
            <a:r>
              <a:rPr dirty="0"/>
              <a:t>Apply data cleaning, feature engineering, EDA, and train ML models.</a:t>
            </a:r>
          </a:p>
          <a:p>
            <a:r>
              <a:rPr dirty="0"/>
              <a:t>Compare Logistic Regression, KNN, and SVM.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Filled missing Age using Title-based medians</a:t>
            </a:r>
          </a:p>
          <a:p>
            <a:r>
              <a:rPr lang="en-US" dirty="0"/>
              <a:t>F</a:t>
            </a:r>
            <a:r>
              <a:rPr dirty="0"/>
              <a:t>are: median fill + log transform + outlier clipping</a:t>
            </a:r>
            <a:r>
              <a:rPr lang="en-US" dirty="0"/>
              <a:t> (99th percentile)</a:t>
            </a:r>
            <a:endParaRPr dirty="0"/>
          </a:p>
          <a:p>
            <a:r>
              <a:rPr dirty="0"/>
              <a:t>Embarked: filled with most common value (</a:t>
            </a:r>
            <a:r>
              <a:rPr lang="en-US" dirty="0"/>
              <a:t>'</a:t>
            </a:r>
            <a:r>
              <a:rPr dirty="0"/>
              <a:t>S</a:t>
            </a:r>
            <a:r>
              <a:rPr lang="en-US" dirty="0"/>
              <a:t>'</a:t>
            </a:r>
            <a:r>
              <a:rPr dirty="0"/>
              <a:t>)</a:t>
            </a:r>
          </a:p>
          <a:p>
            <a:r>
              <a:rPr dirty="0"/>
              <a:t>Dropped Cabin (sparse), Ticket, Name</a:t>
            </a:r>
          </a:p>
          <a:p>
            <a:r>
              <a:rPr dirty="0"/>
              <a:t>Combined train and test for uniform 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Extracted Title from Name (e.g., </a:t>
            </a:r>
            <a:r>
              <a:rPr dirty="0" err="1"/>
              <a:t>Mr</a:t>
            </a:r>
            <a:r>
              <a:rPr dirty="0"/>
              <a:t>, Miss)</a:t>
            </a:r>
          </a:p>
          <a:p>
            <a:r>
              <a:rPr dirty="0"/>
              <a:t>Binned Age into </a:t>
            </a:r>
            <a:r>
              <a:rPr dirty="0" err="1"/>
              <a:t>AgeGroup</a:t>
            </a:r>
            <a:endParaRPr dirty="0"/>
          </a:p>
          <a:p>
            <a:r>
              <a:rPr dirty="0"/>
              <a:t>Created </a:t>
            </a:r>
            <a:r>
              <a:rPr dirty="0" err="1"/>
              <a:t>FamilySize</a:t>
            </a:r>
            <a:r>
              <a:rPr dirty="0"/>
              <a:t> and </a:t>
            </a:r>
            <a:r>
              <a:rPr dirty="0" err="1"/>
              <a:t>IsAlone</a:t>
            </a:r>
            <a:r>
              <a:rPr dirty="0"/>
              <a:t> features</a:t>
            </a:r>
          </a:p>
          <a:p>
            <a:r>
              <a:rPr dirty="0"/>
              <a:t>Created </a:t>
            </a:r>
            <a:r>
              <a:rPr dirty="0" err="1"/>
              <a:t>HasCabin</a:t>
            </a:r>
            <a:r>
              <a:rPr dirty="0"/>
              <a:t> indicator</a:t>
            </a:r>
          </a:p>
          <a:p>
            <a:r>
              <a:rPr dirty="0"/>
              <a:t>Encoded categorical: Sex, Embarked, Title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95368" cy="4525963"/>
          </a:xfrm>
        </p:spPr>
        <p:txBody>
          <a:bodyPr>
            <a:normAutofit lnSpcReduction="10000"/>
          </a:bodyPr>
          <a:lstStyle/>
          <a:p>
            <a:r>
              <a:rPr sz="2800" dirty="0"/>
              <a:t>Females and 1st Class had much higher survival rates</a:t>
            </a:r>
          </a:p>
          <a:p>
            <a:r>
              <a:rPr sz="2800" dirty="0"/>
              <a:t>Being alone reduced survival</a:t>
            </a:r>
          </a:p>
          <a:p>
            <a:r>
              <a:rPr sz="2800" dirty="0"/>
              <a:t>Children had higher survival than adults</a:t>
            </a:r>
          </a:p>
          <a:p>
            <a:r>
              <a:rPr sz="2800" dirty="0"/>
              <a:t>Strong predictors: Sex, Title, Fare, </a:t>
            </a:r>
            <a:r>
              <a:rPr sz="2800" dirty="0" err="1"/>
              <a:t>HasCabin</a:t>
            </a:r>
            <a:r>
              <a:rPr sz="2800" dirty="0"/>
              <a:t>, </a:t>
            </a:r>
            <a:r>
              <a:rPr sz="2800" dirty="0" err="1"/>
              <a:t>Pclass</a:t>
            </a:r>
            <a:endParaRPr sz="2800" dirty="0"/>
          </a:p>
        </p:txBody>
      </p:sp>
      <p:pic>
        <p:nvPicPr>
          <p:cNvPr id="5" name="Picture 4" descr="A screen shot of a chart&#10;&#10;AI-generated content may be incorrect.">
            <a:extLst>
              <a:ext uri="{FF2B5EF4-FFF2-40B4-BE49-F238E27FC236}">
                <a16:creationId xmlns:a16="http://schemas.microsoft.com/office/drawing/2014/main" id="{46BD7760-A6ED-C324-F45B-49A491BB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1699802"/>
            <a:ext cx="4994745" cy="4426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All models evaluated with 5-fold cross-validation:</a:t>
            </a:r>
          </a:p>
          <a:p>
            <a:pPr marL="0" indent="0">
              <a:buNone/>
            </a:pPr>
            <a:r>
              <a:rPr dirty="0"/>
              <a:t>Logistic Regression</a:t>
            </a:r>
          </a:p>
          <a:p>
            <a:r>
              <a:rPr dirty="0"/>
              <a:t>Accuracy: 80.6%</a:t>
            </a:r>
          </a:p>
          <a:p>
            <a:r>
              <a:rPr dirty="0"/>
              <a:t>F1 Score: 0.741</a:t>
            </a:r>
          </a:p>
          <a:p>
            <a:pPr marL="0" indent="0">
              <a:buNone/>
            </a:pPr>
            <a:r>
              <a:rPr dirty="0"/>
              <a:t>KNN (k=5)</a:t>
            </a:r>
          </a:p>
          <a:p>
            <a:r>
              <a:rPr dirty="0"/>
              <a:t> Accuracy: 80.4%</a:t>
            </a:r>
          </a:p>
          <a:p>
            <a:r>
              <a:rPr dirty="0"/>
              <a:t>F1 Score: 0.734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SVM (RBF)</a:t>
            </a:r>
          </a:p>
          <a:p>
            <a:r>
              <a:rPr dirty="0"/>
              <a:t>Accuracy: 81.6%</a:t>
            </a:r>
          </a:p>
          <a:p>
            <a:r>
              <a:rPr dirty="0"/>
              <a:t>F1 Score: 0.743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728E894-8AB2-92D0-9283-AEAC1F38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5" y="2153266"/>
            <a:ext cx="5826212" cy="3945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SVM performed best overall, especially in precision</a:t>
            </a:r>
          </a:p>
          <a:p>
            <a:r>
              <a:rPr dirty="0"/>
              <a:t>Logistic Regression had highest recall (good for sensitivity)</a:t>
            </a:r>
          </a:p>
          <a:p>
            <a:r>
              <a:rPr dirty="0"/>
              <a:t>KNN performed competitively</a:t>
            </a:r>
          </a:p>
          <a:p>
            <a:pPr marL="0" indent="0">
              <a:buNone/>
            </a:pPr>
            <a:r>
              <a:rPr dirty="0"/>
              <a:t>Key insights:</a:t>
            </a:r>
          </a:p>
          <a:p>
            <a:r>
              <a:rPr dirty="0"/>
              <a:t>Social class, gender, and family status matter</a:t>
            </a:r>
          </a:p>
          <a:p>
            <a:r>
              <a:rPr dirty="0"/>
              <a:t>Feature engineering significantly improved model quality</a:t>
            </a:r>
          </a:p>
          <a:p>
            <a:r>
              <a:rPr lang="en-US" dirty="0"/>
              <a:t>F</a:t>
            </a:r>
            <a:r>
              <a:rPr dirty="0"/>
              <a:t>uture work: tuning, </a:t>
            </a:r>
            <a:r>
              <a:rPr dirty="0" err="1"/>
              <a:t>ensembling</a:t>
            </a:r>
            <a:r>
              <a:rPr dirty="0"/>
              <a:t>,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309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Titanic Survival Prediction Project</vt:lpstr>
      <vt:lpstr>Team Contributions</vt:lpstr>
      <vt:lpstr>Project Objective</vt:lpstr>
      <vt:lpstr>Data Cleaning</vt:lpstr>
      <vt:lpstr>Feature Engineering</vt:lpstr>
      <vt:lpstr>Exploratory Data Analysis (EDA)</vt:lpstr>
      <vt:lpstr>Model Evaluation Results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Dane Meister</cp:lastModifiedBy>
  <cp:revision>3</cp:revision>
  <dcterms:created xsi:type="dcterms:W3CDTF">2013-01-27T09:14:16Z</dcterms:created>
  <dcterms:modified xsi:type="dcterms:W3CDTF">2025-05-05T18:46:29Z</dcterms:modified>
  <cp:category/>
</cp:coreProperties>
</file>