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61" r:id="rId6"/>
    <p:sldId id="267" r:id="rId7"/>
    <p:sldId id="268" r:id="rId8"/>
    <p:sldId id="271" r:id="rId9"/>
    <p:sldId id="272" r:id="rId10"/>
    <p:sldId id="269" r:id="rId11"/>
    <p:sldId id="270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FBD37-FA52-604E-84A0-12759FB5D95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C91B0-8FEF-1749-A42B-0A595A5C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C91B0-8FEF-1749-A42B-0A595A5C5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3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C91B0-8FEF-1749-A42B-0A595A5C5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235810"/>
          </a:xfrm>
        </p:spPr>
        <p:txBody>
          <a:bodyPr/>
          <a:lstStyle/>
          <a:p>
            <a:r>
              <a:rPr lang="en-US" b="1" dirty="0" smtClean="0"/>
              <a:t>Open Pipelines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2615879"/>
            <a:ext cx="6987645" cy="3159888"/>
          </a:xfrm>
        </p:spPr>
        <p:txBody>
          <a:bodyPr>
            <a:normAutofit/>
          </a:bodyPr>
          <a:lstStyle/>
          <a:p>
            <a:r>
              <a:rPr lang="ro-RO" sz="2400" b="1" i="1" dirty="0" smtClean="0"/>
              <a:t>Daniel </a:t>
            </a:r>
            <a:r>
              <a:rPr lang="ro-RO" sz="2400" b="1" i="1" dirty="0"/>
              <a:t>Ştefan </a:t>
            </a:r>
            <a:r>
              <a:rPr lang="ro-RO" sz="2400" b="1" i="1" dirty="0" smtClean="0"/>
              <a:t>Anechitoaie</a:t>
            </a:r>
          </a:p>
          <a:p>
            <a:endParaRPr lang="ro-RO" sz="2400" i="1" dirty="0" smtClean="0"/>
          </a:p>
          <a:p>
            <a:endParaRPr lang="ro-RO" sz="2400" i="1" dirty="0" smtClean="0"/>
          </a:p>
          <a:p>
            <a:endParaRPr lang="ro-RO" sz="2400" i="1" dirty="0"/>
          </a:p>
          <a:p>
            <a:r>
              <a:rPr lang="ro-RO" sz="2400" i="1" dirty="0" smtClean="0"/>
              <a:t>Coordonator științific</a:t>
            </a:r>
            <a:r>
              <a:rPr lang="en-GB" sz="2400" dirty="0" smtClean="0"/>
              <a:t> </a:t>
            </a:r>
          </a:p>
          <a:p>
            <a:r>
              <a:rPr lang="ro-RO" sz="2400" b="1" dirty="0" smtClean="0"/>
              <a:t>Lector </a:t>
            </a:r>
            <a:r>
              <a:rPr lang="ro-RO" sz="2400" b="1" dirty="0"/>
              <a:t>Dr. Cristian Traian Vidrașcu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3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3" y="1045988"/>
            <a:ext cx="6965208" cy="737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Afișarea</a:t>
            </a:r>
            <a:r>
              <a:rPr lang="en-US" dirty="0" smtClean="0"/>
              <a:t> </a:t>
            </a:r>
            <a:r>
              <a:rPr lang="en-US" dirty="0" err="1" smtClean="0"/>
              <a:t>progresului</a:t>
            </a:r>
            <a:r>
              <a:rPr lang="en-US" dirty="0" smtClean="0"/>
              <a:t>/</a:t>
            </a:r>
            <a:r>
              <a:rPr lang="en-US" dirty="0" err="1" smtClean="0"/>
              <a:t>rezultatului</a:t>
            </a:r>
            <a:r>
              <a:rPr lang="en-US" dirty="0" smtClean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smtClean="0"/>
              <a:t>build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8</a:t>
            </a:r>
            <a:endParaRPr lang="en-US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14617" y="2544488"/>
            <a:ext cx="6568315" cy="2431415"/>
            <a:chOff x="3137767" y="2590787"/>
            <a:chExt cx="6568315" cy="2431415"/>
          </a:xfrm>
        </p:grpSpPr>
        <p:pic>
          <p:nvPicPr>
            <p:cNvPr id="5" name="Picture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5" r="2063"/>
            <a:stretch/>
          </p:blipFill>
          <p:spPr bwMode="auto">
            <a:xfrm>
              <a:off x="3137767" y="2631427"/>
              <a:ext cx="3096260" cy="2350135"/>
            </a:xfrm>
            <a:prstGeom prst="rect">
              <a:avLst/>
            </a:prstGeom>
            <a:ln/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6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11" r="1313"/>
            <a:stretch/>
          </p:blipFill>
          <p:spPr bwMode="auto">
            <a:xfrm>
              <a:off x="6402177" y="2590787"/>
              <a:ext cx="3303905" cy="2431415"/>
            </a:xfrm>
            <a:prstGeom prst="rect">
              <a:avLst/>
            </a:prstGeom>
            <a:ln/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775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3" y="1045988"/>
            <a:ext cx="6965208" cy="7378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/</a:t>
            </a:r>
            <a:r>
              <a:rPr lang="en-US" dirty="0" err="1"/>
              <a:t>rezultatului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smtClean="0"/>
              <a:t>build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9</a:t>
            </a:r>
            <a:endParaRPr lang="en-US" sz="40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9" y="2143912"/>
            <a:ext cx="5972175" cy="310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37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2" y="85290"/>
            <a:ext cx="6965208" cy="58604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Modelele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10</a:t>
            </a:r>
            <a:endParaRPr lang="en-US" sz="40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5" y="772894"/>
            <a:ext cx="5972175" cy="186563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5" y="2740086"/>
            <a:ext cx="5972175" cy="15087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5" y="4350408"/>
            <a:ext cx="5972175" cy="22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0" y="883942"/>
            <a:ext cx="6965208" cy="5860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generată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modelelor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11</a:t>
            </a:r>
            <a:endParaRPr lang="en-US" sz="4000" b="1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7" y="2221876"/>
            <a:ext cx="5972175" cy="317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388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0" y="1092286"/>
            <a:ext cx="6965208" cy="58604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Concluzii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8356" y="2118166"/>
            <a:ext cx="7847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ro-RO" dirty="0" smtClean="0"/>
              <a:t>Se </a:t>
            </a:r>
            <a:r>
              <a:rPr lang="ro-RO" dirty="0"/>
              <a:t>adresează tuturor echipelor ce lucrează într-un mod colaborativ în dezvoltarea proiectelor </a:t>
            </a:r>
            <a:r>
              <a:rPr lang="ro-RO" dirty="0" smtClean="0"/>
              <a:t>software</a:t>
            </a:r>
            <a:endParaRPr lang="ro-RO" dirty="0"/>
          </a:p>
          <a:p>
            <a:pPr marL="285750" indent="-285750">
              <a:buFont typeface="Wingdings" charset="2"/>
              <a:buChar char="Ø"/>
            </a:pPr>
            <a:r>
              <a:rPr lang="ro-RO" dirty="0" smtClean="0"/>
              <a:t>Poate </a:t>
            </a:r>
            <a:r>
              <a:rPr lang="ro-RO" dirty="0"/>
              <a:t>asista și poate fi de ajutor în reducerea timpului necesar procesului de revizuire a codului, de impunere a unor standarde de scriere a codului și identificării erorilor</a:t>
            </a:r>
            <a:r>
              <a:rPr lang="en-GB" dirty="0"/>
              <a:t> </a:t>
            </a:r>
            <a:endParaRPr lang="en-GB" dirty="0" smtClean="0"/>
          </a:p>
          <a:p>
            <a:pPr marL="285750" indent="-285750">
              <a:buFont typeface="Wingdings" charset="2"/>
              <a:buChar char="Ø"/>
            </a:pPr>
            <a:r>
              <a:rPr lang="ro-RO" dirty="0" smtClean="0"/>
              <a:t>Arhitectura </a:t>
            </a:r>
            <a:r>
              <a:rPr lang="ro-RO" dirty="0"/>
              <a:t>modulară permite ușor extinderea aplicației și adăugarea de suport pentru servicii </a:t>
            </a:r>
            <a:r>
              <a:rPr lang="ro-RO" dirty="0" smtClean="0"/>
              <a:t>noi (momentan oferind suport pentru cele mai cunoscute </a:t>
            </a:r>
            <a:r>
              <a:rPr lang="ro-RO" dirty="0"/>
              <a:t>și </a:t>
            </a:r>
            <a:r>
              <a:rPr lang="ro-RO" dirty="0" smtClean="0"/>
              <a:t>folosite servicii de g</a:t>
            </a:r>
            <a:r>
              <a:rPr lang="ro-RO" dirty="0"/>
              <a:t>ă</a:t>
            </a:r>
            <a:r>
              <a:rPr lang="ro-RO" dirty="0" smtClean="0"/>
              <a:t>zduire a proiectelor GIT </a:t>
            </a:r>
            <a:r>
              <a:rPr lang="en-US" dirty="0" smtClean="0"/>
              <a:t>(</a:t>
            </a:r>
            <a:r>
              <a:rPr lang="ro-RO" dirty="0" smtClean="0"/>
              <a:t>BitBucket </a:t>
            </a:r>
            <a:r>
              <a:rPr lang="ro-RO" dirty="0"/>
              <a:t>ș</a:t>
            </a:r>
            <a:r>
              <a:rPr lang="ro-RO" dirty="0" smtClean="0"/>
              <a:t>i GitHub)</a:t>
            </a:r>
          </a:p>
          <a:p>
            <a:pPr marL="285750" indent="-285750">
              <a:buFont typeface="Wingdings" charset="2"/>
              <a:buChar char="Ø"/>
            </a:pPr>
            <a:r>
              <a:rPr lang="ro-RO" dirty="0" smtClean="0"/>
              <a:t>Poate </a:t>
            </a:r>
            <a:r>
              <a:rPr lang="ro-RO" dirty="0"/>
              <a:t>fi și un exemplu de arhitectură modulară și scalabilă care poate fi folosit ca model în dezvoltarea altor aplicații de acest gen</a:t>
            </a:r>
            <a:endParaRPr lang="en-GB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651" y="512179"/>
            <a:ext cx="5831429" cy="749461"/>
          </a:xfrm>
        </p:spPr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037" y="1597305"/>
            <a:ext cx="6130656" cy="4537277"/>
          </a:xfrm>
        </p:spPr>
        <p:txBody>
          <a:bodyPr anchor="t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ro-RO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Autentificare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Listare</a:t>
            </a:r>
            <a:r>
              <a:rPr lang="en-US" dirty="0" smtClean="0"/>
              <a:t> </a:t>
            </a:r>
            <a:r>
              <a:rPr lang="en-US" dirty="0" err="1" smtClean="0"/>
              <a:t>proiecte</a:t>
            </a:r>
            <a:r>
              <a:rPr lang="en-US" dirty="0" smtClean="0"/>
              <a:t>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(Open Pipelines)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smtClean="0"/>
              <a:t>(BitBucket/GitHub)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Fluxul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cu </a:t>
            </a:r>
            <a:r>
              <a:rPr lang="en-US" dirty="0" smtClean="0"/>
              <a:t>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/</a:t>
            </a:r>
            <a:r>
              <a:rPr lang="en-US" dirty="0" err="1"/>
              <a:t>rezultatului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build (1)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/</a:t>
            </a:r>
            <a:r>
              <a:rPr lang="en-US" dirty="0" err="1"/>
              <a:t>rezultatului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build </a:t>
            </a:r>
            <a:r>
              <a:rPr lang="en-US" dirty="0" smtClean="0"/>
              <a:t>(2)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 smtClean="0"/>
              <a:t>aplicației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generată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 smtClean="0"/>
              <a:t>modelelor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Concluzii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2058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825" y="1765623"/>
            <a:ext cx="5793684" cy="3963845"/>
          </a:xfrm>
        </p:spPr>
        <p:txBody>
          <a:bodyPr numCol="2" anchor="ctr">
            <a:normAutofit/>
          </a:bodyPr>
          <a:lstStyle/>
          <a:p>
            <a:pPr>
              <a:buFont typeface="Wingdings" charset="2"/>
              <a:buChar char="§"/>
            </a:pPr>
            <a:r>
              <a:rPr lang="nb-NO" dirty="0" smtClean="0"/>
              <a:t>Linux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Python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Django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Celery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uWSGI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NGINX</a:t>
            </a:r>
          </a:p>
          <a:p>
            <a:pPr>
              <a:buFont typeface="Wingdings" charset="2"/>
              <a:buChar char="§"/>
            </a:pPr>
            <a:r>
              <a:rPr lang="nb-NO" dirty="0" err="1" smtClean="0"/>
              <a:t>Redis</a:t>
            </a:r>
            <a:endParaRPr lang="nb-NO" dirty="0" smtClean="0"/>
          </a:p>
          <a:p>
            <a:pPr>
              <a:buFont typeface="Wingdings" charset="2"/>
              <a:buChar char="§"/>
            </a:pPr>
            <a:r>
              <a:rPr lang="nb-NO" dirty="0" smtClean="0"/>
              <a:t>MySQL / MariaDB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Docker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OAuth2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GIT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BitBucket</a:t>
            </a:r>
          </a:p>
          <a:p>
            <a:pPr>
              <a:buFont typeface="Wingdings" charset="2"/>
              <a:buChar char="§"/>
            </a:pPr>
            <a:r>
              <a:rPr lang="nb-NO" dirty="0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90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4053" y="6019800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</a:t>
            </a:r>
            <a:endParaRPr lang="en-US" sz="40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38" y="522486"/>
            <a:ext cx="4384906" cy="6205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371049" y="6055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Arhitectura aplicației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4" y="131588"/>
            <a:ext cx="6965208" cy="737886"/>
          </a:xfrm>
        </p:spPr>
        <p:txBody>
          <a:bodyPr/>
          <a:lstStyle/>
          <a:p>
            <a:r>
              <a:rPr lang="en-US" dirty="0" err="1" smtClean="0"/>
              <a:t>Autentificare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3</a:t>
            </a:r>
            <a:endParaRPr lang="en-US" sz="4000" b="1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91" y="1137827"/>
            <a:ext cx="5972175" cy="2986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68" y="4392585"/>
            <a:ext cx="5367020" cy="2033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59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3" y="1045988"/>
            <a:ext cx="6965208" cy="737886"/>
          </a:xfrm>
        </p:spPr>
        <p:txBody>
          <a:bodyPr/>
          <a:lstStyle/>
          <a:p>
            <a:r>
              <a:rPr lang="en-US" dirty="0" err="1" smtClean="0"/>
              <a:t>Listare</a:t>
            </a:r>
            <a:r>
              <a:rPr lang="en-US" dirty="0" smtClean="0"/>
              <a:t> </a:t>
            </a:r>
            <a:r>
              <a:rPr lang="en-US" dirty="0" err="1"/>
              <a:t>proiecte</a:t>
            </a:r>
            <a:r>
              <a:rPr lang="en-US" dirty="0"/>
              <a:t> GIT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</a:t>
            </a:r>
            <a:endParaRPr lang="en-US" sz="4000" b="1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9" y="2408965"/>
            <a:ext cx="5972175" cy="241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3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2" y="745046"/>
            <a:ext cx="6965208" cy="737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OpenPipelines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5</a:t>
            </a:r>
            <a:endParaRPr lang="en-US" sz="40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9" y="1894479"/>
            <a:ext cx="5972175" cy="392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698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571" y="1323780"/>
            <a:ext cx="6965208" cy="737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(BitBucket/GitHub)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6</a:t>
            </a:r>
            <a:endParaRPr lang="en-US" sz="40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88" y="2737062"/>
            <a:ext cx="5972175" cy="2078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85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76" y="250122"/>
            <a:ext cx="6965208" cy="737886"/>
          </a:xfrm>
        </p:spPr>
        <p:txBody>
          <a:bodyPr>
            <a:normAutofit/>
          </a:bodyPr>
          <a:lstStyle/>
          <a:p>
            <a:r>
              <a:rPr lang="en-US" dirty="0" err="1"/>
              <a:t>Fluxul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smtClean="0"/>
              <a:t>cu GIT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53" y="6019800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7</a:t>
            </a:r>
            <a:endParaRPr lang="en-US" sz="40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74" y="1264812"/>
            <a:ext cx="5459211" cy="460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4181403" y="6019800"/>
            <a:ext cx="4342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200" i="1" dirty="0"/>
              <a:t>Diagramă funcționare </a:t>
            </a:r>
            <a:r>
              <a:rPr lang="ro-RO" sz="1200" i="1" dirty="0" smtClean="0"/>
              <a:t>GIT</a:t>
            </a:r>
            <a:endParaRPr lang="en-GB" sz="1200" dirty="0"/>
          </a:p>
          <a:p>
            <a:pPr algn="ctr"/>
            <a:r>
              <a:rPr lang="ro-RO" sz="1200" i="1" dirty="0"/>
              <a:t>(imagine preluată de pe </a:t>
            </a:r>
            <a:r>
              <a:rPr lang="ro-RO" sz="1200" i="1" dirty="0" err="1"/>
              <a:t>https</a:t>
            </a:r>
            <a:r>
              <a:rPr lang="ro-RO" sz="1200" i="1" dirty="0"/>
              <a:t>://</a:t>
            </a:r>
            <a:r>
              <a:rPr lang="ro-RO" sz="1200" i="1" dirty="0" err="1"/>
              <a:t>www.git-tower.com</a:t>
            </a:r>
            <a:r>
              <a:rPr lang="ro-RO" sz="1200" i="1" dirty="0"/>
              <a:t>/</a:t>
            </a:r>
            <a:r>
              <a:rPr lang="ro-RO" sz="1200" i="1" dirty="0" err="1"/>
              <a:t>learn</a:t>
            </a:r>
            <a:r>
              <a:rPr lang="ro-RO" sz="1200" i="1" dirty="0"/>
              <a:t>/</a:t>
            </a:r>
            <a:r>
              <a:rPr lang="ro-RO" sz="1200" i="1" dirty="0" err="1"/>
              <a:t>git</a:t>
            </a:r>
            <a:r>
              <a:rPr lang="ro-RO" sz="1200" i="1" dirty="0"/>
              <a:t>/</a:t>
            </a:r>
            <a:r>
              <a:rPr lang="ro-RO" sz="1200" i="1" dirty="0" err="1"/>
              <a:t>ebook</a:t>
            </a:r>
            <a:r>
              <a:rPr lang="ro-RO" sz="1200" i="1" dirty="0" smtClean="0"/>
              <a:t>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38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298</TotalTime>
  <Words>250</Words>
  <Application>Microsoft Macintosh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Wingdings</vt:lpstr>
      <vt:lpstr>Arial</vt:lpstr>
      <vt:lpstr>Parallax</vt:lpstr>
      <vt:lpstr>Open Pipelines</vt:lpstr>
      <vt:lpstr>Cuprins</vt:lpstr>
      <vt:lpstr>Tehnologii folosite </vt:lpstr>
      <vt:lpstr>PowerPoint Presentation</vt:lpstr>
      <vt:lpstr>Autentificare</vt:lpstr>
      <vt:lpstr>Listare proiecte GIT</vt:lpstr>
      <vt:lpstr>Configurare proiect  (OpenPipelines)</vt:lpstr>
      <vt:lpstr>Configurare proiect (BitBucket/GitHub)</vt:lpstr>
      <vt:lpstr>Fluxul de lucru cu GIT</vt:lpstr>
      <vt:lpstr>Afișarea progresului/rezultatului unui build (1)</vt:lpstr>
      <vt:lpstr>Afișarea progresului/rezultatului unui build (2)</vt:lpstr>
      <vt:lpstr>Modelele aplicației</vt:lpstr>
      <vt:lpstr>Structura bazei de date generată pe baza modelelor</vt:lpstr>
      <vt:lpstr>Concluzii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Pipelines</dc:title>
  <dc:creator>Daniel Anechitoaie</dc:creator>
  <cp:lastModifiedBy>Daniel Anechitoaie</cp:lastModifiedBy>
  <cp:revision>44</cp:revision>
  <dcterms:created xsi:type="dcterms:W3CDTF">2017-06-22T13:43:26Z</dcterms:created>
  <dcterms:modified xsi:type="dcterms:W3CDTF">2017-06-25T18:09:14Z</dcterms:modified>
</cp:coreProperties>
</file>