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78" r:id="rId3"/>
    <p:sldId id="265" r:id="rId4"/>
    <p:sldId id="266" r:id="rId5"/>
    <p:sldId id="277" r:id="rId6"/>
    <p:sldId id="274" r:id="rId7"/>
    <p:sldId id="279" r:id="rId8"/>
  </p:sldIdLst>
  <p:sldSz cx="9144000" cy="5143500" type="screen16x9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8D"/>
    <a:srgbClr val="393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74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2DEE25E-0B16-E82F-342F-6B1B81742D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6EE597-2B6F-6288-5D8B-AFC03F528D7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ECC1BE2-93AF-4885-AA93-0F0F027B90C7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684D9DC2-FEC1-6029-8711-A2A419322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9E35B2B4-52AF-F49C-3AB7-3F3C365EBB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78BD70-9F1B-FC75-2EF5-2BD1E61F9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2B49B2-BA71-0F74-8923-57080667A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17A0F49-7035-4E91-AF6A-6A84CA3C95C8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C9699C-7D10-D8D5-605E-13C6B17F3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212920-38DA-4F4E-9AB7-DC04298EE106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3F0061-6EEC-3B76-8192-5505FDC8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447F94-C175-E973-0121-A8AA5D07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E2B279-25AE-4B5A-96E9-9AFBC2CB45B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8010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142635-3427-F492-4E41-2B2425C1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B602D5-EE8B-477B-B791-76E66A8FFBFE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913ABD-A2C0-6037-181F-74840E7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3DD4A9-2552-23E7-B0BF-C6D77FC4D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1FBD8-993B-484A-AFF9-1FF9FF8D07F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17431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9F042C-C079-A7BB-9D94-8F361609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D15CB-EB42-4DD2-B0C6-F16561D6E60D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46A25-66FC-39AA-E1A2-BD7447728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84A89-9E33-41ED-35F8-5CB20097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5828E3-3296-4969-848D-C3D9D30D1A6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0605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8FA320-FCC6-82DD-1D87-D1C272FD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15711E-4E68-4CBD-83AC-E60F67A8654E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DB624B-68E7-4AC2-C47F-195AFF92C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9B15B8-81E2-987B-8604-C89AF7F85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09854F-75DB-44D7-A9B4-7E663F16D34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4420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D9B08-E0EF-23B0-6A43-CAE9FBAA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B39E5-AA59-43C1-8361-D28E7041F1F0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3D07C9-BA72-E1B0-F1F6-E57CD6823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48F412-FA61-42FC-0A03-D03EDE7E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A5328E-F0FD-40F8-B03C-2E2357524AC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855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72870E0-ED2F-DB04-81F0-CCCF904F3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112353-5415-46AF-B497-B4874D1FD054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6B83C86-B098-0906-913B-1F48882A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E7FFAFA-ABB2-1E2E-FCF6-649580A2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D51BFD-92DA-4DDB-80A9-78C68CBD3CC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543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2FAF03B0-4612-A4D5-3F5F-F6D696CA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4E9504-486F-4844-9C6C-B393E018AD5B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AEA67C9A-E3EB-11A0-6538-1A6255669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1871614C-504C-2AAA-EDBE-37E936FAA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B025BA-50AB-490C-A268-B5BB337065E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671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6C8C206A-D08F-F1AD-EAAD-B550BA83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D2119-5A30-4B12-9230-D7B558B4B316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B153577-E8D9-DD8A-097E-5966E5E9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6627ABC7-D614-9A71-6E81-9ECEFB3F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F55258-CBF7-48F8-8178-87AF55BDB00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2373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1D213FE8-2590-57F9-B0BF-030534A3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7B04C-F5CA-4255-B93D-38D4562337A3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7436F3F4-B51F-EA8B-7C74-54E56C7D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1064E60D-1E24-E38D-059D-78C1D468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1E8DF6-3F9F-460A-A68D-35A4BB082E3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218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8EFABD1D-D003-54F3-6D10-3ADB91374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00EEE2-933B-45E1-890B-56F5A62BEC0C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D6A6D84F-5FD5-95C5-FB8A-06E32B25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C4A5187-FFBA-6710-E0EA-C5C41685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FB028-5807-4C0E-85AA-4B871535916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8231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144FF67-4D9F-AFCB-59FA-6D7F739E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E6C683-3914-4C21-A27B-770915A82EFF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A7612132-DB84-3182-161F-B0FC469D8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E0A524B4-F96A-5FB4-28D9-2834CB24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D87E7C-0D88-47AE-928E-1A4082305AF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165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67F67FAE-4788-8FF8-5B6C-FAB5BA3EEC3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278688DB-0559-E439-72E4-6080BFE795E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89CDA6-4CD9-2CEB-6E62-56450C5CB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CD4D25-AB16-4D18-A6CC-FCB7D8494DD4}" type="datetimeFigureOut">
              <a:rPr lang="ru-RU"/>
              <a:pPr>
                <a:defRPr/>
              </a:pPr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5B3B08-1103-E2BF-A4B5-DCFD1BEED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D02609-F8E2-6CCD-6B5A-9E3267347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4CF7C11-4D11-44C4-B09C-24850198C05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C:\Users\Андрей\Desktop\1\Безымянный-2.png">
            <a:extLst>
              <a:ext uri="{FF2B5EF4-FFF2-40B4-BE49-F238E27FC236}">
                <a16:creationId xmlns:a16="http://schemas.microsoft.com/office/drawing/2014/main" id="{049A0D04-31C3-3914-84E0-C907F7B53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C94F53-8860-5B4B-E640-DEE9847364F0}"/>
              </a:ext>
            </a:extLst>
          </p:cNvPr>
          <p:cNvSpPr txBox="1"/>
          <p:nvPr/>
        </p:nvSpPr>
        <p:spPr>
          <a:xfrm>
            <a:off x="0" y="4110038"/>
            <a:ext cx="914400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b="1" cap="all" dirty="0">
                <a:solidFill>
                  <a:schemeClr val="bg1"/>
                </a:solidFill>
                <a:latin typeface="Century Gothic" panose="020B0502020202020204" pitchFamily="34" charset="0"/>
                <a:cs typeface="+mn-cs"/>
              </a:rPr>
              <a:t>Название презентации</a:t>
            </a:r>
          </a:p>
        </p:txBody>
      </p:sp>
      <p:sp>
        <p:nvSpPr>
          <p:cNvPr id="2052" name="Прямоугольник 12">
            <a:extLst>
              <a:ext uri="{FF2B5EF4-FFF2-40B4-BE49-F238E27FC236}">
                <a16:creationId xmlns:a16="http://schemas.microsoft.com/office/drawing/2014/main" id="{A6C954B8-EA45-AE0C-3A10-1B08C060C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0" y="141288"/>
            <a:ext cx="70723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ru-RU" altLang="ru-RU">
                <a:solidFill>
                  <a:srgbClr val="323C8D"/>
                </a:solidFill>
                <a:latin typeface="Century Gothic" panose="020B0502020202020204" pitchFamily="34" charset="0"/>
              </a:rPr>
              <a:t>«Магнитогорский государственный технический университет им. Г.И. Носова»</a:t>
            </a:r>
          </a:p>
        </p:txBody>
      </p:sp>
      <p:sp>
        <p:nvSpPr>
          <p:cNvPr id="10" name="Содержимое 9">
            <a:extLst>
              <a:ext uri="{FF2B5EF4-FFF2-40B4-BE49-F238E27FC236}">
                <a16:creationId xmlns:a16="http://schemas.microsoft.com/office/drawing/2014/main" id="{EF05B735-0C90-D397-F089-93E89C2A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3063" y="1428750"/>
            <a:ext cx="7235825" cy="1798638"/>
          </a:xfrm>
        </p:spPr>
        <p:txBody>
          <a:bodyPr rtlCol="0">
            <a:normAutofit fontScale="92500"/>
          </a:bodyPr>
          <a:lstStyle/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ru-RU" sz="3600" b="1" cap="all" dirty="0">
                <a:solidFill>
                  <a:srgbClr val="323C8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Реализация конечного автомата приложение для получения курсов валют ЦБ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ru-RU" sz="3600" dirty="0"/>
          </a:p>
        </p:txBody>
      </p:sp>
      <p:sp>
        <p:nvSpPr>
          <p:cNvPr id="2054" name="Прямоугольник 11">
            <a:extLst>
              <a:ext uri="{FF2B5EF4-FFF2-40B4-BE49-F238E27FC236}">
                <a16:creationId xmlns:a16="http://schemas.microsoft.com/office/drawing/2014/main" id="{A4F39B53-F474-1E7B-BD24-9ABEA42CA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227513"/>
            <a:ext cx="49688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ru-RU" altLang="ru-RU" dirty="0">
                <a:solidFill>
                  <a:srgbClr val="323C8D"/>
                </a:solidFill>
                <a:latin typeface="Century Gothic" panose="020B0502020202020204" pitchFamily="34" charset="0"/>
              </a:rPr>
              <a:t>Выполнил: Глинский Денис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CCE89-2D32-6403-D483-F43DD921D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92BFF27C-BF85-4EFA-2C71-837818424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825"/>
            <a:ext cx="84248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2BE6A0B7-2D3B-2233-1597-F94332887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Пользователь выбирает тип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Приложение делает запрос к ЦБ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err="1"/>
              <a:t>Парсинг</a:t>
            </a:r>
            <a:r>
              <a:rPr lang="ru-RU" dirty="0"/>
              <a:t> данных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Визуализация данных</a:t>
            </a:r>
          </a:p>
        </p:txBody>
      </p:sp>
      <p:sp>
        <p:nvSpPr>
          <p:cNvPr id="9" name="Объект 7">
            <a:extLst>
              <a:ext uri="{FF2B5EF4-FFF2-40B4-BE49-F238E27FC236}">
                <a16:creationId xmlns:a16="http://schemas.microsoft.com/office/drawing/2014/main" id="{9AC556D4-652B-E92E-3261-7722256E7928}"/>
              </a:ext>
            </a:extLst>
          </p:cNvPr>
          <p:cNvSpPr txBox="1">
            <a:spLocks/>
          </p:cNvSpPr>
          <p:nvPr/>
        </p:nvSpPr>
        <p:spPr bwMode="auto">
          <a:xfrm>
            <a:off x="1035224" y="145786"/>
            <a:ext cx="7651576" cy="81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Принцип работы</a:t>
            </a:r>
          </a:p>
        </p:txBody>
      </p:sp>
    </p:spTree>
    <p:extLst>
      <p:ext uri="{BB962C8B-B14F-4D97-AF65-F5344CB8AC3E}">
        <p14:creationId xmlns:p14="http://schemas.microsoft.com/office/powerpoint/2010/main" val="30129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3F7CC49C-E20F-6A80-5589-EB49E28FD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007" y="1203598"/>
            <a:ext cx="6895986" cy="3539580"/>
          </a:xfrm>
          <a:ln>
            <a:solidFill>
              <a:schemeClr val="tx1"/>
            </a:solidFill>
          </a:ln>
        </p:spPr>
      </p:pic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13157936-B44D-5A5A-0F6F-CFED9FBCF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825"/>
            <a:ext cx="84248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20A1987D-9C01-9840-9569-F465381CC4CF}"/>
              </a:ext>
            </a:extLst>
          </p:cNvPr>
          <p:cNvSpPr txBox="1">
            <a:spLocks/>
          </p:cNvSpPr>
          <p:nvPr/>
        </p:nvSpPr>
        <p:spPr bwMode="auto">
          <a:xfrm>
            <a:off x="899592" y="244574"/>
            <a:ext cx="7750919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altLang="ru-RU" sz="3600" dirty="0">
                <a:solidFill>
                  <a:schemeClr val="bg1"/>
                </a:solidFill>
              </a:rPr>
              <a:t>Обзор приложения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EF029-FDE7-0930-7C92-A15066379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4F242D69-50B2-DA17-A9A7-03E9A36EA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825"/>
            <a:ext cx="84248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A806062A-F457-BF5B-8737-7D2A95042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Приложение способно:</a:t>
            </a:r>
          </a:p>
          <a:p>
            <a:r>
              <a:rPr lang="ru-RU" dirty="0"/>
              <a:t>Показывать курс валют на сегодня</a:t>
            </a:r>
          </a:p>
          <a:p>
            <a:r>
              <a:rPr lang="ru-RU" dirty="0"/>
              <a:t>Строить графики курса валюту за период</a:t>
            </a:r>
          </a:p>
          <a:p>
            <a:r>
              <a:rPr lang="ru-RU" dirty="0"/>
              <a:t>Работать с разными форматами </a:t>
            </a:r>
            <a:r>
              <a:rPr lang="en-US" dirty="0"/>
              <a:t>API</a:t>
            </a:r>
            <a:endParaRPr lang="ru-RU" dirty="0"/>
          </a:p>
        </p:txBody>
      </p:sp>
      <p:sp>
        <p:nvSpPr>
          <p:cNvPr id="9" name="Объект 7">
            <a:extLst>
              <a:ext uri="{FF2B5EF4-FFF2-40B4-BE49-F238E27FC236}">
                <a16:creationId xmlns:a16="http://schemas.microsoft.com/office/drawing/2014/main" id="{6D598AD2-DA32-32F3-6B4B-5123A8021DC4}"/>
              </a:ext>
            </a:extLst>
          </p:cNvPr>
          <p:cNvSpPr txBox="1">
            <a:spLocks/>
          </p:cNvSpPr>
          <p:nvPr/>
        </p:nvSpPr>
        <p:spPr bwMode="auto">
          <a:xfrm>
            <a:off x="1035224" y="145786"/>
            <a:ext cx="7651576" cy="81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Блок схема работы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3954857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30574-42E2-93B6-E5F7-95C00B2E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A6978D-56E3-CD54-FD7B-081EFAE9E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A5A41C-48A6-822D-F4F2-F6D3BD10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91" y="0"/>
            <a:ext cx="4017818" cy="5143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F6E998F-6064-9337-EE6F-F01572D3B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2598745"/>
            <a:ext cx="657035" cy="8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5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9CE8-6B39-8CCD-7D29-D32E3A414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5AF3CD11-1CCA-7A49-9251-8F92DA08A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825"/>
            <a:ext cx="84248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Объект 2">
            <a:extLst>
              <a:ext uri="{FF2B5EF4-FFF2-40B4-BE49-F238E27FC236}">
                <a16:creationId xmlns:a16="http://schemas.microsoft.com/office/drawing/2014/main" id="{C0773D10-66DD-9200-41A6-28D9531FA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77925" y="1200150"/>
            <a:ext cx="6788150" cy="3394075"/>
          </a:xfrm>
          <a:ln>
            <a:solidFill>
              <a:schemeClr val="tx1"/>
            </a:solidFill>
          </a:ln>
        </p:spPr>
      </p:pic>
      <p:sp>
        <p:nvSpPr>
          <p:cNvPr id="9" name="Объект 7">
            <a:extLst>
              <a:ext uri="{FF2B5EF4-FFF2-40B4-BE49-F238E27FC236}">
                <a16:creationId xmlns:a16="http://schemas.microsoft.com/office/drawing/2014/main" id="{3E517CF9-FB0B-D3B2-5FB2-41EF3E4F92CF}"/>
              </a:ext>
            </a:extLst>
          </p:cNvPr>
          <p:cNvSpPr txBox="1">
            <a:spLocks/>
          </p:cNvSpPr>
          <p:nvPr/>
        </p:nvSpPr>
        <p:spPr bwMode="auto">
          <a:xfrm>
            <a:off x="1035224" y="145786"/>
            <a:ext cx="7651576" cy="81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Граф-схема переходов между состояниями</a:t>
            </a:r>
          </a:p>
        </p:txBody>
      </p:sp>
    </p:spTree>
    <p:extLst>
      <p:ext uri="{BB962C8B-B14F-4D97-AF65-F5344CB8AC3E}">
        <p14:creationId xmlns:p14="http://schemas.microsoft.com/office/powerpoint/2010/main" val="92540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1C57-4AFB-1B01-C0B7-024CB4EE2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2" descr="C:\Users\Андрей\Desktop\1\Безымянный-1.png">
            <a:extLst>
              <a:ext uri="{FF2B5EF4-FFF2-40B4-BE49-F238E27FC236}">
                <a16:creationId xmlns:a16="http://schemas.microsoft.com/office/drawing/2014/main" id="{D4B4EA09-87F4-D0F4-DF15-47335B05D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23825"/>
            <a:ext cx="84248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Объект 7">
            <a:extLst>
              <a:ext uri="{FF2B5EF4-FFF2-40B4-BE49-F238E27FC236}">
                <a16:creationId xmlns:a16="http://schemas.microsoft.com/office/drawing/2014/main" id="{EAB0148B-A34E-51C7-43DC-ABED8AECA5AA}"/>
              </a:ext>
            </a:extLst>
          </p:cNvPr>
          <p:cNvSpPr txBox="1">
            <a:spLocks/>
          </p:cNvSpPr>
          <p:nvPr/>
        </p:nvSpPr>
        <p:spPr bwMode="auto">
          <a:xfrm>
            <a:off x="1035224" y="145786"/>
            <a:ext cx="7651576" cy="817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Спасибо за внимание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CAC7B1F8-5A68-1A70-A030-846073F83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896" y="0"/>
            <a:ext cx="5866961" cy="440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icture background">
            <a:extLst>
              <a:ext uri="{FF2B5EF4-FFF2-40B4-BE49-F238E27FC236}">
                <a16:creationId xmlns:a16="http://schemas.microsoft.com/office/drawing/2014/main" id="{E2ED8D98-0673-EC13-87AE-18AA2E8868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694" y="-31874"/>
            <a:ext cx="4525433" cy="339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0" descr="Picture background">
            <a:extLst>
              <a:ext uri="{FF2B5EF4-FFF2-40B4-BE49-F238E27FC236}">
                <a16:creationId xmlns:a16="http://schemas.microsoft.com/office/drawing/2014/main" id="{1CD2E608-5E89-73FE-25C8-9020931A58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3F14E4-1933-CFA9-4681-F54E178B1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2163067"/>
            <a:ext cx="3895163" cy="291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3974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75</Words>
  <Application>Microsoft Office PowerPoint</Application>
  <PresentationFormat>Экран (16:9)</PresentationFormat>
  <Paragraphs>17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Century Gothic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Настасья</dc:creator>
  <cp:lastModifiedBy>Александр Глинский</cp:lastModifiedBy>
  <cp:revision>68</cp:revision>
  <dcterms:created xsi:type="dcterms:W3CDTF">2015-10-22T14:57:34Z</dcterms:created>
  <dcterms:modified xsi:type="dcterms:W3CDTF">2025-06-13T05:18:02Z</dcterms:modified>
</cp:coreProperties>
</file>