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274BC7-C299-406A-8F5B-949A55626237}" type="doc">
      <dgm:prSet loTypeId="urn:microsoft.com/office/officeart/2005/8/layout/hList1" loCatId="Inbox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E91D060-693F-4BEF-9B10-532364517C23}">
      <dgm:prSet/>
      <dgm:spPr/>
      <dgm:t>
        <a:bodyPr/>
        <a:lstStyle/>
        <a:p>
          <a:r>
            <a:rPr lang="en-US"/>
            <a:t>LocationManager</a:t>
          </a:r>
        </a:p>
      </dgm:t>
    </dgm:pt>
    <dgm:pt modelId="{DF497330-E60D-486C-8254-70C33D9D8771}" type="parTrans" cxnId="{49958BAC-ABD4-40D4-9A25-A6D31E1E8787}">
      <dgm:prSet/>
      <dgm:spPr/>
      <dgm:t>
        <a:bodyPr/>
        <a:lstStyle/>
        <a:p>
          <a:endParaRPr lang="en-US"/>
        </a:p>
      </dgm:t>
    </dgm:pt>
    <dgm:pt modelId="{5E419E8F-23FE-4ACE-BE7F-9B0384E7993F}" type="sibTrans" cxnId="{49958BAC-ABD4-40D4-9A25-A6D31E1E8787}">
      <dgm:prSet/>
      <dgm:spPr/>
      <dgm:t>
        <a:bodyPr/>
        <a:lstStyle/>
        <a:p>
          <a:endParaRPr lang="en-US"/>
        </a:p>
      </dgm:t>
    </dgm:pt>
    <dgm:pt modelId="{DE23789F-7513-4AF2-A28D-F4CBCC380A34}">
      <dgm:prSet/>
      <dgm:spPr/>
      <dgm:t>
        <a:bodyPr/>
        <a:lstStyle/>
        <a:p>
          <a:r>
            <a:rPr lang="en-US" dirty="0"/>
            <a:t>LocationListener</a:t>
          </a:r>
        </a:p>
      </dgm:t>
    </dgm:pt>
    <dgm:pt modelId="{4EDCF9F4-7350-42BB-BE42-6B1E981C1D44}" type="parTrans" cxnId="{F1DF531F-1EC7-421D-95D1-8E06AE071735}">
      <dgm:prSet/>
      <dgm:spPr/>
      <dgm:t>
        <a:bodyPr/>
        <a:lstStyle/>
        <a:p>
          <a:endParaRPr lang="en-US"/>
        </a:p>
      </dgm:t>
    </dgm:pt>
    <dgm:pt modelId="{A649465F-390F-43DA-A29D-F20FD556CBE4}" type="sibTrans" cxnId="{F1DF531F-1EC7-421D-95D1-8E06AE071735}">
      <dgm:prSet/>
      <dgm:spPr/>
      <dgm:t>
        <a:bodyPr/>
        <a:lstStyle/>
        <a:p>
          <a:endParaRPr lang="en-US"/>
        </a:p>
      </dgm:t>
    </dgm:pt>
    <dgm:pt modelId="{EF960705-DADD-435E-B0A5-933A8C9DDC18}">
      <dgm:prSet/>
      <dgm:spPr/>
      <dgm:t>
        <a:bodyPr/>
        <a:lstStyle/>
        <a:p>
          <a:r>
            <a:rPr lang="en-US"/>
            <a:t>WifiManager</a:t>
          </a:r>
        </a:p>
      </dgm:t>
    </dgm:pt>
    <dgm:pt modelId="{33F51BE3-49BF-4440-9B3E-987EDB31FBFD}" type="parTrans" cxnId="{B6DE4C6C-C544-49C9-A5DF-92119F97CEB2}">
      <dgm:prSet/>
      <dgm:spPr/>
      <dgm:t>
        <a:bodyPr/>
        <a:lstStyle/>
        <a:p>
          <a:endParaRPr lang="en-US"/>
        </a:p>
      </dgm:t>
    </dgm:pt>
    <dgm:pt modelId="{25CC6461-9505-4B20-97BD-06EBBA3EF9ED}" type="sibTrans" cxnId="{B6DE4C6C-C544-49C9-A5DF-92119F97CEB2}">
      <dgm:prSet/>
      <dgm:spPr/>
      <dgm:t>
        <a:bodyPr/>
        <a:lstStyle/>
        <a:p>
          <a:endParaRPr lang="en-US"/>
        </a:p>
      </dgm:t>
    </dgm:pt>
    <dgm:pt modelId="{000D9CB3-7C21-4DE6-B7B2-BDA4ECBCFE2A}">
      <dgm:prSet/>
      <dgm:spPr/>
      <dgm:t>
        <a:bodyPr/>
        <a:lstStyle/>
        <a:p>
          <a:endParaRPr lang="en-US"/>
        </a:p>
      </dgm:t>
    </dgm:pt>
    <dgm:pt modelId="{C71347DF-58FF-41D5-A0A5-447755DAF1D3}" type="parTrans" cxnId="{51736B18-A2D5-4745-B7D5-44E8C234ED69}">
      <dgm:prSet/>
      <dgm:spPr/>
      <dgm:t>
        <a:bodyPr/>
        <a:lstStyle/>
        <a:p>
          <a:endParaRPr lang="en-US"/>
        </a:p>
      </dgm:t>
    </dgm:pt>
    <dgm:pt modelId="{9F075C42-5ED4-4BE8-A523-7E7EB11EA04D}" type="sibTrans" cxnId="{51736B18-A2D5-4745-B7D5-44E8C234ED69}">
      <dgm:prSet/>
      <dgm:spPr/>
      <dgm:t>
        <a:bodyPr/>
        <a:lstStyle/>
        <a:p>
          <a:endParaRPr lang="en-US"/>
        </a:p>
      </dgm:t>
    </dgm:pt>
    <dgm:pt modelId="{E9A69F81-3954-4259-B188-713F25C0EC76}" type="pres">
      <dgm:prSet presAssocID="{E1274BC7-C299-406A-8F5B-949A55626237}" presName="Name0" presStyleCnt="0">
        <dgm:presLayoutVars>
          <dgm:dir/>
          <dgm:animLvl val="lvl"/>
          <dgm:resizeHandles val="exact"/>
        </dgm:presLayoutVars>
      </dgm:prSet>
      <dgm:spPr/>
    </dgm:pt>
    <dgm:pt modelId="{8F2B3B49-879E-4B4A-98DC-73FC699FA717}" type="pres">
      <dgm:prSet presAssocID="{EE91D060-693F-4BEF-9B10-532364517C23}" presName="composite" presStyleCnt="0"/>
      <dgm:spPr/>
    </dgm:pt>
    <dgm:pt modelId="{5296D3CF-36CF-40FB-9076-F9CF3FA379FF}" type="pres">
      <dgm:prSet presAssocID="{EE91D060-693F-4BEF-9B10-532364517C2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9DA7BA4-35F0-4293-BEC2-4FC6621061AB}" type="pres">
      <dgm:prSet presAssocID="{EE91D060-693F-4BEF-9B10-532364517C23}" presName="desTx" presStyleLbl="alignAccFollowNode1" presStyleIdx="0" presStyleCnt="3">
        <dgm:presLayoutVars>
          <dgm:bulletEnabled val="1"/>
        </dgm:presLayoutVars>
      </dgm:prSet>
      <dgm:spPr/>
    </dgm:pt>
    <dgm:pt modelId="{F816A0DF-BFE7-4D5F-9859-D3173F5EFFFD}" type="pres">
      <dgm:prSet presAssocID="{5E419E8F-23FE-4ACE-BE7F-9B0384E7993F}" presName="space" presStyleCnt="0"/>
      <dgm:spPr/>
    </dgm:pt>
    <dgm:pt modelId="{381C2FD1-1301-4A63-8672-EC7E82B382AE}" type="pres">
      <dgm:prSet presAssocID="{DE23789F-7513-4AF2-A28D-F4CBCC380A34}" presName="composite" presStyleCnt="0"/>
      <dgm:spPr/>
    </dgm:pt>
    <dgm:pt modelId="{E3F7884C-222B-4512-9522-82F826D27782}" type="pres">
      <dgm:prSet presAssocID="{DE23789F-7513-4AF2-A28D-F4CBCC380A3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8A22F3E-6B9E-4DE3-AD11-21D2C060ABBA}" type="pres">
      <dgm:prSet presAssocID="{DE23789F-7513-4AF2-A28D-F4CBCC380A34}" presName="desTx" presStyleLbl="alignAccFollowNode1" presStyleIdx="1" presStyleCnt="3">
        <dgm:presLayoutVars>
          <dgm:bulletEnabled val="1"/>
        </dgm:presLayoutVars>
      </dgm:prSet>
      <dgm:spPr/>
    </dgm:pt>
    <dgm:pt modelId="{54331339-4195-4869-9D3F-7D8612AB4195}" type="pres">
      <dgm:prSet presAssocID="{A649465F-390F-43DA-A29D-F20FD556CBE4}" presName="space" presStyleCnt="0"/>
      <dgm:spPr/>
    </dgm:pt>
    <dgm:pt modelId="{240D65ED-A98E-4FCF-90C7-FC79819CE61A}" type="pres">
      <dgm:prSet presAssocID="{EF960705-DADD-435E-B0A5-933A8C9DDC18}" presName="composite" presStyleCnt="0"/>
      <dgm:spPr/>
    </dgm:pt>
    <dgm:pt modelId="{F1F8F6A7-FE61-4E35-95EB-BEBB9C6DB56A}" type="pres">
      <dgm:prSet presAssocID="{EF960705-DADD-435E-B0A5-933A8C9DDC1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8387E75-0D68-4AA7-8283-618BDDF9B79E}" type="pres">
      <dgm:prSet presAssocID="{EF960705-DADD-435E-B0A5-933A8C9DDC1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462130A-FDC7-40BE-9EB3-8037B062E6EC}" type="presOf" srcId="{EE91D060-693F-4BEF-9B10-532364517C23}" destId="{5296D3CF-36CF-40FB-9076-F9CF3FA379FF}" srcOrd="0" destOrd="0" presId="urn:microsoft.com/office/officeart/2005/8/layout/hList1"/>
    <dgm:cxn modelId="{51736B18-A2D5-4745-B7D5-44E8C234ED69}" srcId="{EE91D060-693F-4BEF-9B10-532364517C23}" destId="{000D9CB3-7C21-4DE6-B7B2-BDA4ECBCFE2A}" srcOrd="0" destOrd="0" parTransId="{C71347DF-58FF-41D5-A0A5-447755DAF1D3}" sibTransId="{9F075C42-5ED4-4BE8-A523-7E7EB11EA04D}"/>
    <dgm:cxn modelId="{F1DF531F-1EC7-421D-95D1-8E06AE071735}" srcId="{E1274BC7-C299-406A-8F5B-949A55626237}" destId="{DE23789F-7513-4AF2-A28D-F4CBCC380A34}" srcOrd="1" destOrd="0" parTransId="{4EDCF9F4-7350-42BB-BE42-6B1E981C1D44}" sibTransId="{A649465F-390F-43DA-A29D-F20FD556CBE4}"/>
    <dgm:cxn modelId="{492B2A21-9919-4ECB-BD57-6EAEABAE769C}" type="presOf" srcId="{DE23789F-7513-4AF2-A28D-F4CBCC380A34}" destId="{E3F7884C-222B-4512-9522-82F826D27782}" srcOrd="0" destOrd="0" presId="urn:microsoft.com/office/officeart/2005/8/layout/hList1"/>
    <dgm:cxn modelId="{CC04E541-2024-47A2-A8BE-8C33F9944ABC}" type="presOf" srcId="{EF960705-DADD-435E-B0A5-933A8C9DDC18}" destId="{F1F8F6A7-FE61-4E35-95EB-BEBB9C6DB56A}" srcOrd="0" destOrd="0" presId="urn:microsoft.com/office/officeart/2005/8/layout/hList1"/>
    <dgm:cxn modelId="{CC116842-C36E-425D-A17B-07F1DB191B6D}" type="presOf" srcId="{000D9CB3-7C21-4DE6-B7B2-BDA4ECBCFE2A}" destId="{59DA7BA4-35F0-4293-BEC2-4FC6621061AB}" srcOrd="0" destOrd="0" presId="urn:microsoft.com/office/officeart/2005/8/layout/hList1"/>
    <dgm:cxn modelId="{B6DE4C6C-C544-49C9-A5DF-92119F97CEB2}" srcId="{E1274BC7-C299-406A-8F5B-949A55626237}" destId="{EF960705-DADD-435E-B0A5-933A8C9DDC18}" srcOrd="2" destOrd="0" parTransId="{33F51BE3-49BF-4440-9B3E-987EDB31FBFD}" sibTransId="{25CC6461-9505-4B20-97BD-06EBBA3EF9ED}"/>
    <dgm:cxn modelId="{49958BAC-ABD4-40D4-9A25-A6D31E1E8787}" srcId="{E1274BC7-C299-406A-8F5B-949A55626237}" destId="{EE91D060-693F-4BEF-9B10-532364517C23}" srcOrd="0" destOrd="0" parTransId="{DF497330-E60D-486C-8254-70C33D9D8771}" sibTransId="{5E419E8F-23FE-4ACE-BE7F-9B0384E7993F}"/>
    <dgm:cxn modelId="{5B4654B8-9BE9-43C2-9F4E-9989A45B1F1C}" type="presOf" srcId="{E1274BC7-C299-406A-8F5B-949A55626237}" destId="{E9A69F81-3954-4259-B188-713F25C0EC76}" srcOrd="0" destOrd="0" presId="urn:microsoft.com/office/officeart/2005/8/layout/hList1"/>
    <dgm:cxn modelId="{00267615-EF81-4009-937D-070F23A6BA04}" type="presParOf" srcId="{E9A69F81-3954-4259-B188-713F25C0EC76}" destId="{8F2B3B49-879E-4B4A-98DC-73FC699FA717}" srcOrd="0" destOrd="0" presId="urn:microsoft.com/office/officeart/2005/8/layout/hList1"/>
    <dgm:cxn modelId="{758C8A0E-0078-4A45-95A5-58C0637F4C43}" type="presParOf" srcId="{8F2B3B49-879E-4B4A-98DC-73FC699FA717}" destId="{5296D3CF-36CF-40FB-9076-F9CF3FA379FF}" srcOrd="0" destOrd="0" presId="urn:microsoft.com/office/officeart/2005/8/layout/hList1"/>
    <dgm:cxn modelId="{419D3059-DC15-4EEB-975D-985DF716A6ED}" type="presParOf" srcId="{8F2B3B49-879E-4B4A-98DC-73FC699FA717}" destId="{59DA7BA4-35F0-4293-BEC2-4FC6621061AB}" srcOrd="1" destOrd="0" presId="urn:microsoft.com/office/officeart/2005/8/layout/hList1"/>
    <dgm:cxn modelId="{107D10CB-14BE-4FFA-89CB-BF9DFB1C50F3}" type="presParOf" srcId="{E9A69F81-3954-4259-B188-713F25C0EC76}" destId="{F816A0DF-BFE7-4D5F-9859-D3173F5EFFFD}" srcOrd="1" destOrd="0" presId="urn:microsoft.com/office/officeart/2005/8/layout/hList1"/>
    <dgm:cxn modelId="{677C6024-28AB-48E0-8CFB-2A4D4332D71E}" type="presParOf" srcId="{E9A69F81-3954-4259-B188-713F25C0EC76}" destId="{381C2FD1-1301-4A63-8672-EC7E82B382AE}" srcOrd="2" destOrd="0" presId="urn:microsoft.com/office/officeart/2005/8/layout/hList1"/>
    <dgm:cxn modelId="{B399D13D-7F8B-449C-9A32-8B26F47A8421}" type="presParOf" srcId="{381C2FD1-1301-4A63-8672-EC7E82B382AE}" destId="{E3F7884C-222B-4512-9522-82F826D27782}" srcOrd="0" destOrd="0" presId="urn:microsoft.com/office/officeart/2005/8/layout/hList1"/>
    <dgm:cxn modelId="{75E55FD1-92B0-4DFC-B7A9-94F324C30B08}" type="presParOf" srcId="{381C2FD1-1301-4A63-8672-EC7E82B382AE}" destId="{48A22F3E-6B9E-4DE3-AD11-21D2C060ABBA}" srcOrd="1" destOrd="0" presId="urn:microsoft.com/office/officeart/2005/8/layout/hList1"/>
    <dgm:cxn modelId="{6878D867-496A-47AB-B1BD-FD8FD080FCDE}" type="presParOf" srcId="{E9A69F81-3954-4259-B188-713F25C0EC76}" destId="{54331339-4195-4869-9D3F-7D8612AB4195}" srcOrd="3" destOrd="0" presId="urn:microsoft.com/office/officeart/2005/8/layout/hList1"/>
    <dgm:cxn modelId="{185A59D8-BFF5-48E7-91DB-B0F7ABC19847}" type="presParOf" srcId="{E9A69F81-3954-4259-B188-713F25C0EC76}" destId="{240D65ED-A98E-4FCF-90C7-FC79819CE61A}" srcOrd="4" destOrd="0" presId="urn:microsoft.com/office/officeart/2005/8/layout/hList1"/>
    <dgm:cxn modelId="{D7857630-18D0-414D-9F02-4F21D6098EC9}" type="presParOf" srcId="{240D65ED-A98E-4FCF-90C7-FC79819CE61A}" destId="{F1F8F6A7-FE61-4E35-95EB-BEBB9C6DB56A}" srcOrd="0" destOrd="0" presId="urn:microsoft.com/office/officeart/2005/8/layout/hList1"/>
    <dgm:cxn modelId="{A7CED6DC-B8AA-4A50-97EA-86EA7F91F1F2}" type="presParOf" srcId="{240D65ED-A98E-4FCF-90C7-FC79819CE61A}" destId="{68387E75-0D68-4AA7-8283-618BDDF9B7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9AB915-A44D-4448-A686-799D78DAABEF}" type="doc">
      <dgm:prSet loTypeId="urn:microsoft.com/office/officeart/2005/8/layout/hierarchy3" loCatId="Inbox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56F6E48-93AA-48D6-92A8-DE4C82DD6EA0}">
      <dgm:prSet/>
      <dgm:spPr/>
      <dgm:t>
        <a:bodyPr/>
        <a:lstStyle/>
        <a:p>
          <a:r>
            <a:rPr lang="en-US"/>
            <a:t>Named Location class Location</a:t>
          </a:r>
        </a:p>
      </dgm:t>
    </dgm:pt>
    <dgm:pt modelId="{54C6D5BD-0D7A-4F9F-A7F6-7A8A727A4A29}" type="parTrans" cxnId="{EBE9D1A0-6693-4551-BC88-6070E9914501}">
      <dgm:prSet/>
      <dgm:spPr/>
      <dgm:t>
        <a:bodyPr/>
        <a:lstStyle/>
        <a:p>
          <a:endParaRPr lang="en-US"/>
        </a:p>
      </dgm:t>
    </dgm:pt>
    <dgm:pt modelId="{CABD6E78-7113-4DB0-A74E-FC844D90602E}" type="sibTrans" cxnId="{EBE9D1A0-6693-4551-BC88-6070E9914501}">
      <dgm:prSet/>
      <dgm:spPr/>
      <dgm:t>
        <a:bodyPr/>
        <a:lstStyle/>
        <a:p>
          <a:endParaRPr lang="en-US"/>
        </a:p>
      </dgm:t>
    </dgm:pt>
    <dgm:pt modelId="{56A3FEBB-FD41-48B1-A025-2DEE98E5D7C4}">
      <dgm:prSet/>
      <dgm:spPr/>
      <dgm:t>
        <a:bodyPr/>
        <a:lstStyle/>
        <a:p>
          <a:r>
            <a:rPr lang="en-US"/>
            <a:t>Sqlite</a:t>
          </a:r>
        </a:p>
      </dgm:t>
    </dgm:pt>
    <dgm:pt modelId="{9CB82680-07CB-4A66-88EC-66DBBEC525DD}" type="parTrans" cxnId="{DBAEBF71-B6A3-44D3-BA1B-6DD22B2B42D5}">
      <dgm:prSet/>
      <dgm:spPr/>
      <dgm:t>
        <a:bodyPr/>
        <a:lstStyle/>
        <a:p>
          <a:endParaRPr lang="en-US"/>
        </a:p>
      </dgm:t>
    </dgm:pt>
    <dgm:pt modelId="{44C0FA73-B849-4C9A-B658-D891EB7AF2B3}" type="sibTrans" cxnId="{DBAEBF71-B6A3-44D3-BA1B-6DD22B2B42D5}">
      <dgm:prSet/>
      <dgm:spPr/>
      <dgm:t>
        <a:bodyPr/>
        <a:lstStyle/>
        <a:p>
          <a:endParaRPr lang="en-US"/>
        </a:p>
      </dgm:t>
    </dgm:pt>
    <dgm:pt modelId="{AE21766A-D785-4E91-9F5E-8C3DF398F792}">
      <dgm:prSet/>
      <dgm:spPr/>
      <dgm:t>
        <a:bodyPr/>
        <a:lstStyle/>
        <a:p>
          <a:r>
            <a:rPr lang="en-US"/>
            <a:t>FINE location</a:t>
          </a:r>
        </a:p>
      </dgm:t>
    </dgm:pt>
    <dgm:pt modelId="{CAA5105D-9269-4466-A865-57BD20AE00EA}" type="parTrans" cxnId="{17A98C54-BD63-441B-B432-65D24E3711DC}">
      <dgm:prSet/>
      <dgm:spPr/>
      <dgm:t>
        <a:bodyPr/>
        <a:lstStyle/>
        <a:p>
          <a:endParaRPr lang="en-US"/>
        </a:p>
      </dgm:t>
    </dgm:pt>
    <dgm:pt modelId="{8E626618-F70A-4EA8-9660-A89FAF5BD4F3}" type="sibTrans" cxnId="{17A98C54-BD63-441B-B432-65D24E3711DC}">
      <dgm:prSet/>
      <dgm:spPr/>
      <dgm:t>
        <a:bodyPr/>
        <a:lstStyle/>
        <a:p>
          <a:endParaRPr lang="en-US"/>
        </a:p>
      </dgm:t>
    </dgm:pt>
    <dgm:pt modelId="{229B0C1D-716D-4B73-8FDC-0B7FECADCE58}" type="pres">
      <dgm:prSet presAssocID="{459AB915-A44D-4448-A686-799D78DAABE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D514CB-40D2-43B9-9C3D-42DB4BC04571}" type="pres">
      <dgm:prSet presAssocID="{F56F6E48-93AA-48D6-92A8-DE4C82DD6EA0}" presName="root" presStyleCnt="0"/>
      <dgm:spPr/>
    </dgm:pt>
    <dgm:pt modelId="{9EDDC537-92A4-4DF7-8EFE-7761FEAD2054}" type="pres">
      <dgm:prSet presAssocID="{F56F6E48-93AA-48D6-92A8-DE4C82DD6EA0}" presName="rootComposite" presStyleCnt="0"/>
      <dgm:spPr/>
    </dgm:pt>
    <dgm:pt modelId="{E97FF566-4BF9-48F0-9F6B-26E82D1A6A2C}" type="pres">
      <dgm:prSet presAssocID="{F56F6E48-93AA-48D6-92A8-DE4C82DD6EA0}" presName="rootText" presStyleLbl="node1" presStyleIdx="0" presStyleCnt="3"/>
      <dgm:spPr/>
    </dgm:pt>
    <dgm:pt modelId="{D86A9B87-6F1C-4CEB-8511-4EA2B67C7765}" type="pres">
      <dgm:prSet presAssocID="{F56F6E48-93AA-48D6-92A8-DE4C82DD6EA0}" presName="rootConnector" presStyleLbl="node1" presStyleIdx="0" presStyleCnt="3"/>
      <dgm:spPr/>
    </dgm:pt>
    <dgm:pt modelId="{F5000D24-630A-4151-B8B4-9D8CFF51AA59}" type="pres">
      <dgm:prSet presAssocID="{F56F6E48-93AA-48D6-92A8-DE4C82DD6EA0}" presName="childShape" presStyleCnt="0"/>
      <dgm:spPr/>
    </dgm:pt>
    <dgm:pt modelId="{3715A17C-33E0-49B8-9C9C-2BD913677C5C}" type="pres">
      <dgm:prSet presAssocID="{56A3FEBB-FD41-48B1-A025-2DEE98E5D7C4}" presName="root" presStyleCnt="0"/>
      <dgm:spPr/>
    </dgm:pt>
    <dgm:pt modelId="{7F13AA56-0930-4B2D-9400-5D2E5D2D458F}" type="pres">
      <dgm:prSet presAssocID="{56A3FEBB-FD41-48B1-A025-2DEE98E5D7C4}" presName="rootComposite" presStyleCnt="0"/>
      <dgm:spPr/>
    </dgm:pt>
    <dgm:pt modelId="{5BDCD88A-5821-4B9A-9C82-089601AE9CCE}" type="pres">
      <dgm:prSet presAssocID="{56A3FEBB-FD41-48B1-A025-2DEE98E5D7C4}" presName="rootText" presStyleLbl="node1" presStyleIdx="1" presStyleCnt="3"/>
      <dgm:spPr/>
    </dgm:pt>
    <dgm:pt modelId="{39F34F13-0BA5-424B-9E50-43C9509C2E14}" type="pres">
      <dgm:prSet presAssocID="{56A3FEBB-FD41-48B1-A025-2DEE98E5D7C4}" presName="rootConnector" presStyleLbl="node1" presStyleIdx="1" presStyleCnt="3"/>
      <dgm:spPr/>
    </dgm:pt>
    <dgm:pt modelId="{04EDEC4A-E2CE-45E2-8655-9D0BE92DA9BA}" type="pres">
      <dgm:prSet presAssocID="{56A3FEBB-FD41-48B1-A025-2DEE98E5D7C4}" presName="childShape" presStyleCnt="0"/>
      <dgm:spPr/>
    </dgm:pt>
    <dgm:pt modelId="{6CD025C8-13D1-4909-BF02-865F5B923496}" type="pres">
      <dgm:prSet presAssocID="{AE21766A-D785-4E91-9F5E-8C3DF398F792}" presName="root" presStyleCnt="0"/>
      <dgm:spPr/>
    </dgm:pt>
    <dgm:pt modelId="{D4623918-0D39-4771-8F4D-BB5A4C3BBB0A}" type="pres">
      <dgm:prSet presAssocID="{AE21766A-D785-4E91-9F5E-8C3DF398F792}" presName="rootComposite" presStyleCnt="0"/>
      <dgm:spPr/>
    </dgm:pt>
    <dgm:pt modelId="{05A26A97-C6C5-453C-9DE4-8045CE5D742F}" type="pres">
      <dgm:prSet presAssocID="{AE21766A-D785-4E91-9F5E-8C3DF398F792}" presName="rootText" presStyleLbl="node1" presStyleIdx="2" presStyleCnt="3"/>
      <dgm:spPr/>
    </dgm:pt>
    <dgm:pt modelId="{847499EA-DECB-4187-98F9-529AB30F9B9E}" type="pres">
      <dgm:prSet presAssocID="{AE21766A-D785-4E91-9F5E-8C3DF398F792}" presName="rootConnector" presStyleLbl="node1" presStyleIdx="2" presStyleCnt="3"/>
      <dgm:spPr/>
    </dgm:pt>
    <dgm:pt modelId="{64ED7C34-F581-4D24-B374-1F565BD5269E}" type="pres">
      <dgm:prSet presAssocID="{AE21766A-D785-4E91-9F5E-8C3DF398F792}" presName="childShape" presStyleCnt="0"/>
      <dgm:spPr/>
    </dgm:pt>
  </dgm:ptLst>
  <dgm:cxnLst>
    <dgm:cxn modelId="{8B7E090C-D458-4028-84E4-F1D2A1A38F49}" type="presOf" srcId="{AE21766A-D785-4E91-9F5E-8C3DF398F792}" destId="{847499EA-DECB-4187-98F9-529AB30F9B9E}" srcOrd="1" destOrd="0" presId="urn:microsoft.com/office/officeart/2005/8/layout/hierarchy3"/>
    <dgm:cxn modelId="{74A3A460-6FF0-475A-85D6-229CBA90414F}" type="presOf" srcId="{F56F6E48-93AA-48D6-92A8-DE4C82DD6EA0}" destId="{E97FF566-4BF9-48F0-9F6B-26E82D1A6A2C}" srcOrd="0" destOrd="0" presId="urn:microsoft.com/office/officeart/2005/8/layout/hierarchy3"/>
    <dgm:cxn modelId="{52995C6B-0316-4A27-918E-A86D2D8E1F6E}" type="presOf" srcId="{459AB915-A44D-4448-A686-799D78DAABEF}" destId="{229B0C1D-716D-4B73-8FDC-0B7FECADCE58}" srcOrd="0" destOrd="0" presId="urn:microsoft.com/office/officeart/2005/8/layout/hierarchy3"/>
    <dgm:cxn modelId="{EF2E6751-F4CB-4321-A1D0-750371122094}" type="presOf" srcId="{F56F6E48-93AA-48D6-92A8-DE4C82DD6EA0}" destId="{D86A9B87-6F1C-4CEB-8511-4EA2B67C7765}" srcOrd="1" destOrd="0" presId="urn:microsoft.com/office/officeart/2005/8/layout/hierarchy3"/>
    <dgm:cxn modelId="{DBAEBF71-B6A3-44D3-BA1B-6DD22B2B42D5}" srcId="{459AB915-A44D-4448-A686-799D78DAABEF}" destId="{56A3FEBB-FD41-48B1-A025-2DEE98E5D7C4}" srcOrd="1" destOrd="0" parTransId="{9CB82680-07CB-4A66-88EC-66DBBEC525DD}" sibTransId="{44C0FA73-B849-4C9A-B658-D891EB7AF2B3}"/>
    <dgm:cxn modelId="{17A98C54-BD63-441B-B432-65D24E3711DC}" srcId="{459AB915-A44D-4448-A686-799D78DAABEF}" destId="{AE21766A-D785-4E91-9F5E-8C3DF398F792}" srcOrd="2" destOrd="0" parTransId="{CAA5105D-9269-4466-A865-57BD20AE00EA}" sibTransId="{8E626618-F70A-4EA8-9660-A89FAF5BD4F3}"/>
    <dgm:cxn modelId="{8A6B6976-945D-4BC8-84F3-53F584EB6CBB}" type="presOf" srcId="{56A3FEBB-FD41-48B1-A025-2DEE98E5D7C4}" destId="{39F34F13-0BA5-424B-9E50-43C9509C2E14}" srcOrd="1" destOrd="0" presId="urn:microsoft.com/office/officeart/2005/8/layout/hierarchy3"/>
    <dgm:cxn modelId="{CBAE6092-D85B-4D74-BEA1-51769C7E6A03}" type="presOf" srcId="{AE21766A-D785-4E91-9F5E-8C3DF398F792}" destId="{05A26A97-C6C5-453C-9DE4-8045CE5D742F}" srcOrd="0" destOrd="0" presId="urn:microsoft.com/office/officeart/2005/8/layout/hierarchy3"/>
    <dgm:cxn modelId="{EBE9D1A0-6693-4551-BC88-6070E9914501}" srcId="{459AB915-A44D-4448-A686-799D78DAABEF}" destId="{F56F6E48-93AA-48D6-92A8-DE4C82DD6EA0}" srcOrd="0" destOrd="0" parTransId="{54C6D5BD-0D7A-4F9F-A7F6-7A8A727A4A29}" sibTransId="{CABD6E78-7113-4DB0-A74E-FC844D90602E}"/>
    <dgm:cxn modelId="{D6D947E7-455D-478F-86FA-7585F7FF73EA}" type="presOf" srcId="{56A3FEBB-FD41-48B1-A025-2DEE98E5D7C4}" destId="{5BDCD88A-5821-4B9A-9C82-089601AE9CCE}" srcOrd="0" destOrd="0" presId="urn:microsoft.com/office/officeart/2005/8/layout/hierarchy3"/>
    <dgm:cxn modelId="{64BC530C-0290-4C7B-92F7-B0E540EF7B11}" type="presParOf" srcId="{229B0C1D-716D-4B73-8FDC-0B7FECADCE58}" destId="{2CD514CB-40D2-43B9-9C3D-42DB4BC04571}" srcOrd="0" destOrd="0" presId="urn:microsoft.com/office/officeart/2005/8/layout/hierarchy3"/>
    <dgm:cxn modelId="{0573E927-1476-403A-B9FE-5D63A79C3DAD}" type="presParOf" srcId="{2CD514CB-40D2-43B9-9C3D-42DB4BC04571}" destId="{9EDDC537-92A4-4DF7-8EFE-7761FEAD2054}" srcOrd="0" destOrd="0" presId="urn:microsoft.com/office/officeart/2005/8/layout/hierarchy3"/>
    <dgm:cxn modelId="{561945D1-7E76-458F-ADB0-1DEDC96C2529}" type="presParOf" srcId="{9EDDC537-92A4-4DF7-8EFE-7761FEAD2054}" destId="{E97FF566-4BF9-48F0-9F6B-26E82D1A6A2C}" srcOrd="0" destOrd="0" presId="urn:microsoft.com/office/officeart/2005/8/layout/hierarchy3"/>
    <dgm:cxn modelId="{5B4036AF-FD29-499C-A4E4-EA13E8676A6F}" type="presParOf" srcId="{9EDDC537-92A4-4DF7-8EFE-7761FEAD2054}" destId="{D86A9B87-6F1C-4CEB-8511-4EA2B67C7765}" srcOrd="1" destOrd="0" presId="urn:microsoft.com/office/officeart/2005/8/layout/hierarchy3"/>
    <dgm:cxn modelId="{5E9AEE8E-C8C6-45DE-A580-B43C557E7DE5}" type="presParOf" srcId="{2CD514CB-40D2-43B9-9C3D-42DB4BC04571}" destId="{F5000D24-630A-4151-B8B4-9D8CFF51AA59}" srcOrd="1" destOrd="0" presId="urn:microsoft.com/office/officeart/2005/8/layout/hierarchy3"/>
    <dgm:cxn modelId="{454C3CA3-4B9F-4639-95A6-B7851624C5A0}" type="presParOf" srcId="{229B0C1D-716D-4B73-8FDC-0B7FECADCE58}" destId="{3715A17C-33E0-49B8-9C9C-2BD913677C5C}" srcOrd="1" destOrd="0" presId="urn:microsoft.com/office/officeart/2005/8/layout/hierarchy3"/>
    <dgm:cxn modelId="{BD17C7B2-FC3D-4D5F-BAEA-FB7492D2B8CC}" type="presParOf" srcId="{3715A17C-33E0-49B8-9C9C-2BD913677C5C}" destId="{7F13AA56-0930-4B2D-9400-5D2E5D2D458F}" srcOrd="0" destOrd="0" presId="urn:microsoft.com/office/officeart/2005/8/layout/hierarchy3"/>
    <dgm:cxn modelId="{0486E2FD-A8B5-42FE-9A0E-281819363358}" type="presParOf" srcId="{7F13AA56-0930-4B2D-9400-5D2E5D2D458F}" destId="{5BDCD88A-5821-4B9A-9C82-089601AE9CCE}" srcOrd="0" destOrd="0" presId="urn:microsoft.com/office/officeart/2005/8/layout/hierarchy3"/>
    <dgm:cxn modelId="{ECE86A7A-1523-43DB-8B59-B3D2960BF1B8}" type="presParOf" srcId="{7F13AA56-0930-4B2D-9400-5D2E5D2D458F}" destId="{39F34F13-0BA5-424B-9E50-43C9509C2E14}" srcOrd="1" destOrd="0" presId="urn:microsoft.com/office/officeart/2005/8/layout/hierarchy3"/>
    <dgm:cxn modelId="{7F32B2C8-0294-4F57-9381-4FC6C1F2DCE5}" type="presParOf" srcId="{3715A17C-33E0-49B8-9C9C-2BD913677C5C}" destId="{04EDEC4A-E2CE-45E2-8655-9D0BE92DA9BA}" srcOrd="1" destOrd="0" presId="urn:microsoft.com/office/officeart/2005/8/layout/hierarchy3"/>
    <dgm:cxn modelId="{AE7C41E6-E032-436E-9723-FB6717F257D7}" type="presParOf" srcId="{229B0C1D-716D-4B73-8FDC-0B7FECADCE58}" destId="{6CD025C8-13D1-4909-BF02-865F5B923496}" srcOrd="2" destOrd="0" presId="urn:microsoft.com/office/officeart/2005/8/layout/hierarchy3"/>
    <dgm:cxn modelId="{0C81C863-D547-457E-A2F0-A3E8C0303688}" type="presParOf" srcId="{6CD025C8-13D1-4909-BF02-865F5B923496}" destId="{D4623918-0D39-4771-8F4D-BB5A4C3BBB0A}" srcOrd="0" destOrd="0" presId="urn:microsoft.com/office/officeart/2005/8/layout/hierarchy3"/>
    <dgm:cxn modelId="{8AF94F04-F2FF-4C5A-9DB4-2B5007AC97F5}" type="presParOf" srcId="{D4623918-0D39-4771-8F4D-BB5A4C3BBB0A}" destId="{05A26A97-C6C5-453C-9DE4-8045CE5D742F}" srcOrd="0" destOrd="0" presId="urn:microsoft.com/office/officeart/2005/8/layout/hierarchy3"/>
    <dgm:cxn modelId="{1E4C99BB-22A9-4A0A-96EA-1B194D3CB3D4}" type="presParOf" srcId="{D4623918-0D39-4771-8F4D-BB5A4C3BBB0A}" destId="{847499EA-DECB-4187-98F9-529AB30F9B9E}" srcOrd="1" destOrd="0" presId="urn:microsoft.com/office/officeart/2005/8/layout/hierarchy3"/>
    <dgm:cxn modelId="{7A41F0BA-86C5-429E-AE1C-652446BD0801}" type="presParOf" srcId="{6CD025C8-13D1-4909-BF02-865F5B923496}" destId="{64ED7C34-F581-4D24-B374-1F565BD5269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74B2C9-A7F2-4B1E-A80F-509DE3F9D9C4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8AFB4F9-AC22-435D-823A-C48D354B84EE}">
      <dgm:prSet/>
      <dgm:spPr/>
      <dgm:t>
        <a:bodyPr/>
        <a:lstStyle/>
        <a:p>
          <a:r>
            <a:rPr lang="en-US"/>
            <a:t>Check to see if there within location range</a:t>
          </a:r>
        </a:p>
      </dgm:t>
    </dgm:pt>
    <dgm:pt modelId="{7A6AA20B-B181-4125-BCD0-D8ED0F5DED87}" type="parTrans" cxnId="{362F8C7D-577D-43A6-843F-5294C411A960}">
      <dgm:prSet/>
      <dgm:spPr/>
      <dgm:t>
        <a:bodyPr/>
        <a:lstStyle/>
        <a:p>
          <a:endParaRPr lang="en-US"/>
        </a:p>
      </dgm:t>
    </dgm:pt>
    <dgm:pt modelId="{907FE30D-B541-4388-B99D-D2A8A9911DEA}" type="sibTrans" cxnId="{362F8C7D-577D-43A6-843F-5294C411A960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AECC4AB8-AFB4-41B0-8E99-61CFBF23EA9C}">
      <dgm:prSet/>
      <dgm:spPr/>
      <dgm:t>
        <a:bodyPr/>
        <a:lstStyle/>
        <a:p>
          <a:r>
            <a:rPr lang="en-US"/>
            <a:t>Delete locations</a:t>
          </a:r>
        </a:p>
      </dgm:t>
    </dgm:pt>
    <dgm:pt modelId="{B4673FE1-70DB-432A-9023-6265F77B94C2}" type="parTrans" cxnId="{968E8642-4C24-46D0-B4F7-2C28BA370698}">
      <dgm:prSet/>
      <dgm:spPr/>
      <dgm:t>
        <a:bodyPr/>
        <a:lstStyle/>
        <a:p>
          <a:endParaRPr lang="en-US"/>
        </a:p>
      </dgm:t>
    </dgm:pt>
    <dgm:pt modelId="{9720E792-867D-440C-8A15-40A4E57AF25B}" type="sibTrans" cxnId="{968E8642-4C24-46D0-B4F7-2C28BA370698}">
      <dgm:prSet phldrT="02" phldr="0"/>
      <dgm:spPr/>
      <dgm:t>
        <a:bodyPr/>
        <a:lstStyle/>
        <a:p>
          <a:r>
            <a:rPr lang="en-US" dirty="0"/>
            <a:t>02</a:t>
          </a:r>
        </a:p>
      </dgm:t>
    </dgm:pt>
    <dgm:pt modelId="{6AD9B739-8F48-4D3C-A2A6-2D80C09D6B9B}">
      <dgm:prSet/>
      <dgm:spPr/>
      <dgm:t>
        <a:bodyPr/>
        <a:lstStyle/>
        <a:p>
          <a:r>
            <a:rPr lang="en-US"/>
            <a:t>Toggle locations on and off</a:t>
          </a:r>
        </a:p>
      </dgm:t>
    </dgm:pt>
    <dgm:pt modelId="{B8AA3584-E61B-49BB-93E3-68DC01C5E90D}" type="parTrans" cxnId="{32D6A3C5-AC6D-4C76-B617-834B00FCDB2F}">
      <dgm:prSet/>
      <dgm:spPr/>
      <dgm:t>
        <a:bodyPr/>
        <a:lstStyle/>
        <a:p>
          <a:endParaRPr lang="en-US"/>
        </a:p>
      </dgm:t>
    </dgm:pt>
    <dgm:pt modelId="{F73E2389-6A31-4511-882B-66811D0F4129}" type="sibTrans" cxnId="{32D6A3C5-AC6D-4C76-B617-834B00FCDB2F}">
      <dgm:prSet phldrT="03" phldr="0"/>
      <dgm:spPr/>
      <dgm:t>
        <a:bodyPr/>
        <a:lstStyle/>
        <a:p>
          <a:r>
            <a:rPr lang="en-US" dirty="0"/>
            <a:t>03</a:t>
          </a:r>
        </a:p>
      </dgm:t>
    </dgm:pt>
    <dgm:pt modelId="{6E199310-A0A9-43D2-B85B-4CEF67F27180}" type="pres">
      <dgm:prSet presAssocID="{0B74B2C9-A7F2-4B1E-A80F-509DE3F9D9C4}" presName="Name0" presStyleCnt="0">
        <dgm:presLayoutVars>
          <dgm:animLvl val="lvl"/>
          <dgm:resizeHandles val="exact"/>
        </dgm:presLayoutVars>
      </dgm:prSet>
      <dgm:spPr/>
    </dgm:pt>
    <dgm:pt modelId="{1DDD6844-4AF3-4582-9D0E-515057025047}" type="pres">
      <dgm:prSet presAssocID="{18AFB4F9-AC22-435D-823A-C48D354B84EE}" presName="compositeNode" presStyleCnt="0">
        <dgm:presLayoutVars>
          <dgm:bulletEnabled val="1"/>
        </dgm:presLayoutVars>
      </dgm:prSet>
      <dgm:spPr/>
    </dgm:pt>
    <dgm:pt modelId="{EF2FFDBA-3192-4F38-9FBF-80F71DFD9217}" type="pres">
      <dgm:prSet presAssocID="{18AFB4F9-AC22-435D-823A-C48D354B84EE}" presName="bgRect" presStyleLbl="alignNode1" presStyleIdx="0" presStyleCnt="3"/>
      <dgm:spPr/>
    </dgm:pt>
    <dgm:pt modelId="{01ADA10B-9861-4DDD-B7FB-58BAB5866B06}" type="pres">
      <dgm:prSet presAssocID="{907FE30D-B541-4388-B99D-D2A8A9911DE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7153157-6346-4548-94BB-287BAB5C012D}" type="pres">
      <dgm:prSet presAssocID="{18AFB4F9-AC22-435D-823A-C48D354B84EE}" presName="nodeRect" presStyleLbl="alignNode1" presStyleIdx="0" presStyleCnt="3">
        <dgm:presLayoutVars>
          <dgm:bulletEnabled val="1"/>
        </dgm:presLayoutVars>
      </dgm:prSet>
      <dgm:spPr/>
    </dgm:pt>
    <dgm:pt modelId="{CE63A16C-B714-4194-BB20-EE71E1007434}" type="pres">
      <dgm:prSet presAssocID="{907FE30D-B541-4388-B99D-D2A8A9911DEA}" presName="sibTrans" presStyleCnt="0"/>
      <dgm:spPr/>
    </dgm:pt>
    <dgm:pt modelId="{F5FBD966-EAEE-4EF2-AE5F-1AB6E3F46260}" type="pres">
      <dgm:prSet presAssocID="{AECC4AB8-AFB4-41B0-8E99-61CFBF23EA9C}" presName="compositeNode" presStyleCnt="0">
        <dgm:presLayoutVars>
          <dgm:bulletEnabled val="1"/>
        </dgm:presLayoutVars>
      </dgm:prSet>
      <dgm:spPr/>
    </dgm:pt>
    <dgm:pt modelId="{AA46DC9B-97DB-4FDD-9DAF-7DFD1E458D6E}" type="pres">
      <dgm:prSet presAssocID="{AECC4AB8-AFB4-41B0-8E99-61CFBF23EA9C}" presName="bgRect" presStyleLbl="alignNode1" presStyleIdx="1" presStyleCnt="3"/>
      <dgm:spPr/>
    </dgm:pt>
    <dgm:pt modelId="{5CB2292C-D3E1-4963-8ADF-EB25D9A76D0B}" type="pres">
      <dgm:prSet presAssocID="{9720E792-867D-440C-8A15-40A4E57AF25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B1A9982-001E-4CF6-B18B-357AB8A6BBBD}" type="pres">
      <dgm:prSet presAssocID="{AECC4AB8-AFB4-41B0-8E99-61CFBF23EA9C}" presName="nodeRect" presStyleLbl="alignNode1" presStyleIdx="1" presStyleCnt="3">
        <dgm:presLayoutVars>
          <dgm:bulletEnabled val="1"/>
        </dgm:presLayoutVars>
      </dgm:prSet>
      <dgm:spPr/>
    </dgm:pt>
    <dgm:pt modelId="{2E2C699D-AF84-4712-AB17-B01C90BFD1DD}" type="pres">
      <dgm:prSet presAssocID="{9720E792-867D-440C-8A15-40A4E57AF25B}" presName="sibTrans" presStyleCnt="0"/>
      <dgm:spPr/>
    </dgm:pt>
    <dgm:pt modelId="{6D1C0A9A-CB19-42DA-9192-EECABE779D6D}" type="pres">
      <dgm:prSet presAssocID="{6AD9B739-8F48-4D3C-A2A6-2D80C09D6B9B}" presName="compositeNode" presStyleCnt="0">
        <dgm:presLayoutVars>
          <dgm:bulletEnabled val="1"/>
        </dgm:presLayoutVars>
      </dgm:prSet>
      <dgm:spPr/>
    </dgm:pt>
    <dgm:pt modelId="{1635F80A-C168-4FEB-AA0D-B4BE05201F4C}" type="pres">
      <dgm:prSet presAssocID="{6AD9B739-8F48-4D3C-A2A6-2D80C09D6B9B}" presName="bgRect" presStyleLbl="alignNode1" presStyleIdx="2" presStyleCnt="3"/>
      <dgm:spPr/>
    </dgm:pt>
    <dgm:pt modelId="{57430A01-0E6C-4309-9348-153410252222}" type="pres">
      <dgm:prSet presAssocID="{F73E2389-6A31-4511-882B-66811D0F412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E600FF2-C95D-4A14-90EE-8340131F7F6D}" type="pres">
      <dgm:prSet presAssocID="{6AD9B739-8F48-4D3C-A2A6-2D80C09D6B9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EAFC917-FAA2-4A1C-85B3-5939CF5C5A83}" type="presOf" srcId="{907FE30D-B541-4388-B99D-D2A8A9911DEA}" destId="{01ADA10B-9861-4DDD-B7FB-58BAB5866B06}" srcOrd="0" destOrd="0" presId="urn:microsoft.com/office/officeart/2016/7/layout/LinearBlockProcessNumbered"/>
    <dgm:cxn modelId="{0B837923-24DE-4607-ACCE-AC220EBBB160}" type="presOf" srcId="{AECC4AB8-AFB4-41B0-8E99-61CFBF23EA9C}" destId="{AA46DC9B-97DB-4FDD-9DAF-7DFD1E458D6E}" srcOrd="0" destOrd="0" presId="urn:microsoft.com/office/officeart/2016/7/layout/LinearBlockProcessNumbered"/>
    <dgm:cxn modelId="{968E8642-4C24-46D0-B4F7-2C28BA370698}" srcId="{0B74B2C9-A7F2-4B1E-A80F-509DE3F9D9C4}" destId="{AECC4AB8-AFB4-41B0-8E99-61CFBF23EA9C}" srcOrd="1" destOrd="0" parTransId="{B4673FE1-70DB-432A-9023-6265F77B94C2}" sibTransId="{9720E792-867D-440C-8A15-40A4E57AF25B}"/>
    <dgm:cxn modelId="{4C16FC6A-4EC6-439C-BF3A-4D19082A576B}" type="presOf" srcId="{6AD9B739-8F48-4D3C-A2A6-2D80C09D6B9B}" destId="{9E600FF2-C95D-4A14-90EE-8340131F7F6D}" srcOrd="1" destOrd="0" presId="urn:microsoft.com/office/officeart/2016/7/layout/LinearBlockProcessNumbered"/>
    <dgm:cxn modelId="{362F8C7D-577D-43A6-843F-5294C411A960}" srcId="{0B74B2C9-A7F2-4B1E-A80F-509DE3F9D9C4}" destId="{18AFB4F9-AC22-435D-823A-C48D354B84EE}" srcOrd="0" destOrd="0" parTransId="{7A6AA20B-B181-4125-BCD0-D8ED0F5DED87}" sibTransId="{907FE30D-B541-4388-B99D-D2A8A9911DEA}"/>
    <dgm:cxn modelId="{3F75B988-4234-46CB-8DCD-6E09076F976F}" type="presOf" srcId="{F73E2389-6A31-4511-882B-66811D0F4129}" destId="{57430A01-0E6C-4309-9348-153410252222}" srcOrd="0" destOrd="0" presId="urn:microsoft.com/office/officeart/2016/7/layout/LinearBlockProcessNumbered"/>
    <dgm:cxn modelId="{B31A6891-3D10-486D-8B00-540F4DD0828A}" type="presOf" srcId="{18AFB4F9-AC22-435D-823A-C48D354B84EE}" destId="{EF2FFDBA-3192-4F38-9FBF-80F71DFD9217}" srcOrd="0" destOrd="0" presId="urn:microsoft.com/office/officeart/2016/7/layout/LinearBlockProcessNumbered"/>
    <dgm:cxn modelId="{B0608799-C99F-463A-9080-B5F0688FFE1D}" type="presOf" srcId="{6AD9B739-8F48-4D3C-A2A6-2D80C09D6B9B}" destId="{1635F80A-C168-4FEB-AA0D-B4BE05201F4C}" srcOrd="0" destOrd="0" presId="urn:microsoft.com/office/officeart/2016/7/layout/LinearBlockProcessNumbered"/>
    <dgm:cxn modelId="{B615AAB7-57E5-4E9F-AA73-E06C4A094A81}" type="presOf" srcId="{0B74B2C9-A7F2-4B1E-A80F-509DE3F9D9C4}" destId="{6E199310-A0A9-43D2-B85B-4CEF67F27180}" srcOrd="0" destOrd="0" presId="urn:microsoft.com/office/officeart/2016/7/layout/LinearBlockProcessNumbered"/>
    <dgm:cxn modelId="{32D6A3C5-AC6D-4C76-B617-834B00FCDB2F}" srcId="{0B74B2C9-A7F2-4B1E-A80F-509DE3F9D9C4}" destId="{6AD9B739-8F48-4D3C-A2A6-2D80C09D6B9B}" srcOrd="2" destOrd="0" parTransId="{B8AA3584-E61B-49BB-93E3-68DC01C5E90D}" sibTransId="{F73E2389-6A31-4511-882B-66811D0F4129}"/>
    <dgm:cxn modelId="{E16F10E3-BF23-42A8-8E5A-754EA1E92C5E}" type="presOf" srcId="{AECC4AB8-AFB4-41B0-8E99-61CFBF23EA9C}" destId="{AB1A9982-001E-4CF6-B18B-357AB8A6BBBD}" srcOrd="1" destOrd="0" presId="urn:microsoft.com/office/officeart/2016/7/layout/LinearBlockProcessNumbered"/>
    <dgm:cxn modelId="{0C9887F4-7C83-46D9-8BFB-F64339CF144F}" type="presOf" srcId="{18AFB4F9-AC22-435D-823A-C48D354B84EE}" destId="{A7153157-6346-4548-94BB-287BAB5C012D}" srcOrd="1" destOrd="0" presId="urn:microsoft.com/office/officeart/2016/7/layout/LinearBlockProcessNumbered"/>
    <dgm:cxn modelId="{D6D947F8-4F27-4080-A730-8D692ED74207}" type="presOf" srcId="{9720E792-867D-440C-8A15-40A4E57AF25B}" destId="{5CB2292C-D3E1-4963-8ADF-EB25D9A76D0B}" srcOrd="0" destOrd="0" presId="urn:microsoft.com/office/officeart/2016/7/layout/LinearBlockProcessNumbered"/>
    <dgm:cxn modelId="{35FC06FF-9F78-4170-A2FB-FD249BB88063}" type="presParOf" srcId="{6E199310-A0A9-43D2-B85B-4CEF67F27180}" destId="{1DDD6844-4AF3-4582-9D0E-515057025047}" srcOrd="0" destOrd="0" presId="urn:microsoft.com/office/officeart/2016/7/layout/LinearBlockProcessNumbered"/>
    <dgm:cxn modelId="{0649387D-CF15-4F54-A123-45E19A578016}" type="presParOf" srcId="{1DDD6844-4AF3-4582-9D0E-515057025047}" destId="{EF2FFDBA-3192-4F38-9FBF-80F71DFD9217}" srcOrd="0" destOrd="0" presId="urn:microsoft.com/office/officeart/2016/7/layout/LinearBlockProcessNumbered"/>
    <dgm:cxn modelId="{1DA9DBF8-6BE5-4389-9F98-39A830D47BEC}" type="presParOf" srcId="{1DDD6844-4AF3-4582-9D0E-515057025047}" destId="{01ADA10B-9861-4DDD-B7FB-58BAB5866B06}" srcOrd="1" destOrd="0" presId="urn:microsoft.com/office/officeart/2016/7/layout/LinearBlockProcessNumbered"/>
    <dgm:cxn modelId="{6D0F8EC0-1052-4B24-95D2-91DECC7A2009}" type="presParOf" srcId="{1DDD6844-4AF3-4582-9D0E-515057025047}" destId="{A7153157-6346-4548-94BB-287BAB5C012D}" srcOrd="2" destOrd="0" presId="urn:microsoft.com/office/officeart/2016/7/layout/LinearBlockProcessNumbered"/>
    <dgm:cxn modelId="{96810493-296F-4A5D-A5E9-46AFA8A51EAE}" type="presParOf" srcId="{6E199310-A0A9-43D2-B85B-4CEF67F27180}" destId="{CE63A16C-B714-4194-BB20-EE71E1007434}" srcOrd="1" destOrd="0" presId="urn:microsoft.com/office/officeart/2016/7/layout/LinearBlockProcessNumbered"/>
    <dgm:cxn modelId="{25DB1168-F54B-4B8A-9467-F9621C393757}" type="presParOf" srcId="{6E199310-A0A9-43D2-B85B-4CEF67F27180}" destId="{F5FBD966-EAEE-4EF2-AE5F-1AB6E3F46260}" srcOrd="2" destOrd="0" presId="urn:microsoft.com/office/officeart/2016/7/layout/LinearBlockProcessNumbered"/>
    <dgm:cxn modelId="{3DB1E912-63D7-45ED-9FC1-1BF7ECE9AAB2}" type="presParOf" srcId="{F5FBD966-EAEE-4EF2-AE5F-1AB6E3F46260}" destId="{AA46DC9B-97DB-4FDD-9DAF-7DFD1E458D6E}" srcOrd="0" destOrd="0" presId="urn:microsoft.com/office/officeart/2016/7/layout/LinearBlockProcessNumbered"/>
    <dgm:cxn modelId="{32104676-5129-4047-A214-EC0B7AB2372D}" type="presParOf" srcId="{F5FBD966-EAEE-4EF2-AE5F-1AB6E3F46260}" destId="{5CB2292C-D3E1-4963-8ADF-EB25D9A76D0B}" srcOrd="1" destOrd="0" presId="urn:microsoft.com/office/officeart/2016/7/layout/LinearBlockProcessNumbered"/>
    <dgm:cxn modelId="{1258C2DA-80DF-44D9-B448-4B64F0533504}" type="presParOf" srcId="{F5FBD966-EAEE-4EF2-AE5F-1AB6E3F46260}" destId="{AB1A9982-001E-4CF6-B18B-357AB8A6BBBD}" srcOrd="2" destOrd="0" presId="urn:microsoft.com/office/officeart/2016/7/layout/LinearBlockProcessNumbered"/>
    <dgm:cxn modelId="{44A92041-56D7-4551-A17C-F2BA60066998}" type="presParOf" srcId="{6E199310-A0A9-43D2-B85B-4CEF67F27180}" destId="{2E2C699D-AF84-4712-AB17-B01C90BFD1DD}" srcOrd="3" destOrd="0" presId="urn:microsoft.com/office/officeart/2016/7/layout/LinearBlockProcessNumbered"/>
    <dgm:cxn modelId="{7A15A1EC-A5D5-4D62-8EE3-8D3D9ED02F9F}" type="presParOf" srcId="{6E199310-A0A9-43D2-B85B-4CEF67F27180}" destId="{6D1C0A9A-CB19-42DA-9192-EECABE779D6D}" srcOrd="4" destOrd="0" presId="urn:microsoft.com/office/officeart/2016/7/layout/LinearBlockProcessNumbered"/>
    <dgm:cxn modelId="{5F239433-7DA1-4712-B07B-BBF997C0E38F}" type="presParOf" srcId="{6D1C0A9A-CB19-42DA-9192-EECABE779D6D}" destId="{1635F80A-C168-4FEB-AA0D-B4BE05201F4C}" srcOrd="0" destOrd="0" presId="urn:microsoft.com/office/officeart/2016/7/layout/LinearBlockProcessNumbered"/>
    <dgm:cxn modelId="{BEEE22F1-1A43-4E77-8619-980A1CD37FC5}" type="presParOf" srcId="{6D1C0A9A-CB19-42DA-9192-EECABE779D6D}" destId="{57430A01-0E6C-4309-9348-153410252222}" srcOrd="1" destOrd="0" presId="urn:microsoft.com/office/officeart/2016/7/layout/LinearBlockProcessNumbered"/>
    <dgm:cxn modelId="{9F8F8FF9-AD13-4E5D-8DCD-9EC71C16DB39}" type="presParOf" srcId="{6D1C0A9A-CB19-42DA-9192-EECABE779D6D}" destId="{9E600FF2-C95D-4A14-90EE-8340131F7F6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6D3CF-36CF-40FB-9076-F9CF3FA379FF}">
      <dsp:nvSpPr>
        <dsp:cNvPr id="0" name=""/>
        <dsp:cNvSpPr/>
      </dsp:nvSpPr>
      <dsp:spPr>
        <a:xfrm>
          <a:off x="3095" y="516920"/>
          <a:ext cx="3018234" cy="8352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LocationManager</a:t>
          </a:r>
        </a:p>
      </dsp:txBody>
      <dsp:txXfrm>
        <a:off x="3095" y="516920"/>
        <a:ext cx="3018234" cy="835200"/>
      </dsp:txXfrm>
    </dsp:sp>
    <dsp:sp modelId="{59DA7BA4-35F0-4293-BEC2-4FC6621061AB}">
      <dsp:nvSpPr>
        <dsp:cNvPr id="0" name=""/>
        <dsp:cNvSpPr/>
      </dsp:nvSpPr>
      <dsp:spPr>
        <a:xfrm>
          <a:off x="3095" y="1352120"/>
          <a:ext cx="3018234" cy="127368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900" kern="1200"/>
        </a:p>
      </dsp:txBody>
      <dsp:txXfrm>
        <a:off x="3095" y="1352120"/>
        <a:ext cx="3018234" cy="1273680"/>
      </dsp:txXfrm>
    </dsp:sp>
    <dsp:sp modelId="{E3F7884C-222B-4512-9522-82F826D27782}">
      <dsp:nvSpPr>
        <dsp:cNvPr id="0" name=""/>
        <dsp:cNvSpPr/>
      </dsp:nvSpPr>
      <dsp:spPr>
        <a:xfrm>
          <a:off x="3443882" y="516920"/>
          <a:ext cx="3018234" cy="8352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LocationListener</a:t>
          </a:r>
        </a:p>
      </dsp:txBody>
      <dsp:txXfrm>
        <a:off x="3443882" y="516920"/>
        <a:ext cx="3018234" cy="835200"/>
      </dsp:txXfrm>
    </dsp:sp>
    <dsp:sp modelId="{48A22F3E-6B9E-4DE3-AD11-21D2C060ABBA}">
      <dsp:nvSpPr>
        <dsp:cNvPr id="0" name=""/>
        <dsp:cNvSpPr/>
      </dsp:nvSpPr>
      <dsp:spPr>
        <a:xfrm>
          <a:off x="3443882" y="1352120"/>
          <a:ext cx="3018234" cy="127368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8F6A7-FE61-4E35-95EB-BEBB9C6DB56A}">
      <dsp:nvSpPr>
        <dsp:cNvPr id="0" name=""/>
        <dsp:cNvSpPr/>
      </dsp:nvSpPr>
      <dsp:spPr>
        <a:xfrm>
          <a:off x="6884670" y="516920"/>
          <a:ext cx="3018234" cy="8352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WifiManager</a:t>
          </a:r>
        </a:p>
      </dsp:txBody>
      <dsp:txXfrm>
        <a:off x="6884670" y="516920"/>
        <a:ext cx="3018234" cy="835200"/>
      </dsp:txXfrm>
    </dsp:sp>
    <dsp:sp modelId="{68387E75-0D68-4AA7-8283-618BDDF9B79E}">
      <dsp:nvSpPr>
        <dsp:cNvPr id="0" name=""/>
        <dsp:cNvSpPr/>
      </dsp:nvSpPr>
      <dsp:spPr>
        <a:xfrm>
          <a:off x="6884670" y="1352120"/>
          <a:ext cx="3018234" cy="127368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FF566-4BF9-48F0-9F6B-26E82D1A6A2C}">
      <dsp:nvSpPr>
        <dsp:cNvPr id="0" name=""/>
        <dsp:cNvSpPr/>
      </dsp:nvSpPr>
      <dsp:spPr>
        <a:xfrm>
          <a:off x="1209" y="1085026"/>
          <a:ext cx="2829594" cy="14147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Named Location class Location</a:t>
          </a:r>
        </a:p>
      </dsp:txBody>
      <dsp:txXfrm>
        <a:off x="42647" y="1126464"/>
        <a:ext cx="2746718" cy="1331921"/>
      </dsp:txXfrm>
    </dsp:sp>
    <dsp:sp modelId="{5BDCD88A-5821-4B9A-9C82-089601AE9CCE}">
      <dsp:nvSpPr>
        <dsp:cNvPr id="0" name=""/>
        <dsp:cNvSpPr/>
      </dsp:nvSpPr>
      <dsp:spPr>
        <a:xfrm>
          <a:off x="3538202" y="1085026"/>
          <a:ext cx="2829594" cy="14147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Sqlite</a:t>
          </a:r>
        </a:p>
      </dsp:txBody>
      <dsp:txXfrm>
        <a:off x="3579640" y="1126464"/>
        <a:ext cx="2746718" cy="1331921"/>
      </dsp:txXfrm>
    </dsp:sp>
    <dsp:sp modelId="{05A26A97-C6C5-453C-9DE4-8045CE5D742F}">
      <dsp:nvSpPr>
        <dsp:cNvPr id="0" name=""/>
        <dsp:cNvSpPr/>
      </dsp:nvSpPr>
      <dsp:spPr>
        <a:xfrm>
          <a:off x="7075195" y="1085026"/>
          <a:ext cx="2829594" cy="14147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FINE location</a:t>
          </a:r>
        </a:p>
      </dsp:txBody>
      <dsp:txXfrm>
        <a:off x="7116633" y="1126464"/>
        <a:ext cx="2746718" cy="13319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FFDBA-3192-4F38-9FBF-80F71DFD9217}">
      <dsp:nvSpPr>
        <dsp:cNvPr id="0" name=""/>
        <dsp:cNvSpPr/>
      </dsp:nvSpPr>
      <dsp:spPr>
        <a:xfrm>
          <a:off x="773" y="0"/>
          <a:ext cx="3134320" cy="314272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Check to see if there within location range</a:t>
          </a:r>
        </a:p>
      </dsp:txBody>
      <dsp:txXfrm>
        <a:off x="773" y="1257088"/>
        <a:ext cx="3134320" cy="1885632"/>
      </dsp:txXfrm>
    </dsp:sp>
    <dsp:sp modelId="{01ADA10B-9861-4DDD-B7FB-58BAB5866B06}">
      <dsp:nvSpPr>
        <dsp:cNvPr id="0" name=""/>
        <dsp:cNvSpPr/>
      </dsp:nvSpPr>
      <dsp:spPr>
        <a:xfrm>
          <a:off x="773" y="0"/>
          <a:ext cx="3134320" cy="125708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773" y="0"/>
        <a:ext cx="3134320" cy="1257088"/>
      </dsp:txXfrm>
    </dsp:sp>
    <dsp:sp modelId="{AA46DC9B-97DB-4FDD-9DAF-7DFD1E458D6E}">
      <dsp:nvSpPr>
        <dsp:cNvPr id="0" name=""/>
        <dsp:cNvSpPr/>
      </dsp:nvSpPr>
      <dsp:spPr>
        <a:xfrm>
          <a:off x="3385839" y="0"/>
          <a:ext cx="3134320" cy="314272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Delete locations</a:t>
          </a:r>
        </a:p>
      </dsp:txBody>
      <dsp:txXfrm>
        <a:off x="3385839" y="1257088"/>
        <a:ext cx="3134320" cy="1885632"/>
      </dsp:txXfrm>
    </dsp:sp>
    <dsp:sp modelId="{5CB2292C-D3E1-4963-8ADF-EB25D9A76D0B}">
      <dsp:nvSpPr>
        <dsp:cNvPr id="0" name=""/>
        <dsp:cNvSpPr/>
      </dsp:nvSpPr>
      <dsp:spPr>
        <a:xfrm>
          <a:off x="3385839" y="0"/>
          <a:ext cx="3134320" cy="125708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02</a:t>
          </a:r>
        </a:p>
      </dsp:txBody>
      <dsp:txXfrm>
        <a:off x="3385839" y="0"/>
        <a:ext cx="3134320" cy="1257088"/>
      </dsp:txXfrm>
    </dsp:sp>
    <dsp:sp modelId="{1635F80A-C168-4FEB-AA0D-B4BE05201F4C}">
      <dsp:nvSpPr>
        <dsp:cNvPr id="0" name=""/>
        <dsp:cNvSpPr/>
      </dsp:nvSpPr>
      <dsp:spPr>
        <a:xfrm>
          <a:off x="6770905" y="0"/>
          <a:ext cx="3134320" cy="314272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Toggle locations on and off</a:t>
          </a:r>
        </a:p>
      </dsp:txBody>
      <dsp:txXfrm>
        <a:off x="6770905" y="1257088"/>
        <a:ext cx="3134320" cy="1885632"/>
      </dsp:txXfrm>
    </dsp:sp>
    <dsp:sp modelId="{57430A01-0E6C-4309-9348-153410252222}">
      <dsp:nvSpPr>
        <dsp:cNvPr id="0" name=""/>
        <dsp:cNvSpPr/>
      </dsp:nvSpPr>
      <dsp:spPr>
        <a:xfrm>
          <a:off x="6770905" y="0"/>
          <a:ext cx="3134320" cy="125708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03</a:t>
          </a:r>
        </a:p>
      </dsp:txBody>
      <dsp:txXfrm>
        <a:off x="6770905" y="0"/>
        <a:ext cx="3134320" cy="1257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A picture containing electronics&#10;&#10;Description generated with high confidence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E1CF2E-E5D3-4330-B035-5695C241B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100" dirty="0" err="1">
                <a:solidFill>
                  <a:srgbClr val="FFFFFF"/>
                </a:solidFill>
              </a:rPr>
              <a:t>HomeWifiawayfromHome</a:t>
            </a: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10823-E9A8-4BC5-8DD7-74D4D290B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82FFFF"/>
                </a:solidFill>
              </a:rPr>
              <a:t>A Wifi switch</a:t>
            </a:r>
          </a:p>
        </p:txBody>
      </p:sp>
    </p:spTree>
    <p:extLst>
      <p:ext uri="{BB962C8B-B14F-4D97-AF65-F5344CB8AC3E}">
        <p14:creationId xmlns:p14="http://schemas.microsoft.com/office/powerpoint/2010/main" val="2206204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85061-0607-4D50-B13F-62FDA1BF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err="1"/>
              <a:t>Gotchas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528624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62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9F54-5F1B-4E24-A561-D6DC9753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Future Development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17041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51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01AFD-BF7B-4ACB-896C-DE139DD3D2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5849" y="1137621"/>
            <a:ext cx="2700605" cy="45772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A10701-750E-4E96-B756-C28B02DDFF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65296" y="1137621"/>
            <a:ext cx="2757820" cy="45772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5CC62-BBA4-4965-86D6-0ED31680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 err="1"/>
              <a:t>Wifi</a:t>
            </a:r>
            <a:r>
              <a:rPr lang="en-US" sz="2800" dirty="0"/>
              <a:t> is on when you’re home.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D948-3D37-4682-AA1C-240EC2CBD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Have locations that turn </a:t>
            </a:r>
            <a:r>
              <a:rPr lang="en-US" sz="1800" dirty="0" err="1"/>
              <a:t>wifi</a:t>
            </a:r>
            <a:r>
              <a:rPr lang="en-US" sz="1800" dirty="0"/>
              <a:t> on when you’re there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279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79CE70-D917-4C80-8721-CEE5A47F19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0528" y="925154"/>
            <a:ext cx="2700605" cy="4577297"/>
          </a:xfrm>
          <a:prstGeom prst="rect">
            <a:avLst/>
          </a:prstGeom>
        </p:spPr>
      </p:pic>
      <p:pic>
        <p:nvPicPr>
          <p:cNvPr id="6" name="Picture 5" descr="C:\Users\super\AppData\Local\Microsoft\Windows\INetCache\Content.Word\Screenshot_1502143586.png">
            <a:extLst>
              <a:ext uri="{FF2B5EF4-FFF2-40B4-BE49-F238E27FC236}">
                <a16:creationId xmlns:a16="http://schemas.microsoft.com/office/drawing/2014/main" id="{E8D4CBE3-8F2C-4E6F-8C6D-CE4CF4ED47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944" y="925156"/>
            <a:ext cx="2757820" cy="457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super\AppData\Local\Microsoft\Windows\INetCache\Content.Word\Screenshot_1502143582.png">
            <a:extLst>
              <a:ext uri="{FF2B5EF4-FFF2-40B4-BE49-F238E27FC236}">
                <a16:creationId xmlns:a16="http://schemas.microsoft.com/office/drawing/2014/main" id="{83BEC619-6339-446D-BF62-155BB24E461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475" y="925155"/>
            <a:ext cx="2757820" cy="4577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364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C359-DDFD-41B1-BC9F-A357CB9A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B8E7-1856-4857-A8FF-85CFFF04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8085F8-E57F-4789-964C-DAD8E6083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2257716"/>
            <a:ext cx="9076379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&lt;uses-permission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"android.permission.ACCESS_FINE_LOCATION"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&lt;uses-permission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"android.permission.ACCESS_WIFI_STATE"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&lt;uses-permission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android.permission.CHANGE_WIFI_STATE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5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5FC4-D92A-4807-8B53-DF552AC6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Key Components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54113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01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A picture containing electronics&#10;&#10;Description generated with high confidence">
            <a:extLst/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/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8D98AF-B4E8-41C3-A595-AB9ED644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onLocationChanged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3DBC-BE93-4A99-9549-4A5B21238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/>
              <a:t>Checked if </a:t>
            </a:r>
            <a:r>
              <a:rPr lang="en-US" dirty="0" err="1"/>
              <a:t>wifi</a:t>
            </a:r>
            <a:r>
              <a:rPr lang="en-US" dirty="0"/>
              <a:t> is connected</a:t>
            </a:r>
          </a:p>
          <a:p>
            <a:r>
              <a:rPr lang="en-US" dirty="0"/>
              <a:t>Checked if any item in locations matched the current one.</a:t>
            </a:r>
          </a:p>
          <a:p>
            <a:r>
              <a:rPr lang="en-US" dirty="0"/>
              <a:t>Connect otherwise disconnect.</a:t>
            </a:r>
          </a:p>
        </p:txBody>
      </p:sp>
    </p:spTree>
    <p:extLst>
      <p:ext uri="{BB962C8B-B14F-4D97-AF65-F5344CB8AC3E}">
        <p14:creationId xmlns:p14="http://schemas.microsoft.com/office/powerpoint/2010/main" val="816687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0" name="Group 59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2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4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1" name="Group 60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2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0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2" name="Round Diagonal Corner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C:\Users\super\AppData\Local\Microsoft\Windows\INetCache\Content.Word\Screenshot_1502143561.png">
            <a:extLst>
              <a:ext uri="{FF2B5EF4-FFF2-40B4-BE49-F238E27FC236}">
                <a16:creationId xmlns:a16="http://schemas.microsoft.com/office/drawing/2014/main" id="{E9978716-7551-44E8-800A-C6CADC17BA1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28571" y="1137621"/>
            <a:ext cx="2574729" cy="457729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5CD54-04B3-491E-9C8D-90B51947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AA295-B15D-4A2B-9323-1F064F98C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Basically self working once you log in</a:t>
            </a:r>
          </a:p>
        </p:txBody>
      </p:sp>
    </p:spTree>
    <p:extLst>
      <p:ext uri="{BB962C8B-B14F-4D97-AF65-F5344CB8AC3E}">
        <p14:creationId xmlns:p14="http://schemas.microsoft.com/office/powerpoint/2010/main" val="2539829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D4790A9-1A50-45F6-A781-10A0584AD8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4687" y="1611622"/>
            <a:ext cx="10459449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//Checks to see android version to ensure the right check is done.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(Build.VERSION.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SDK_INT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// Doesn't have the better permission check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locationManager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.requestLocationUpdates(LocationManager.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GPS_PROVIDER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locationListener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// checks if there is permission and if not asks for it.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(ContextCompat.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checkSelfPermission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this,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Manifest.permission.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ACCESS_FINE_LOCATION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!= PackageManager.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PERMISSION_GRANTED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ActivityCompat.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requestPermissions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this, 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String[]{Manifest.permission.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ACCESS_FINE_LOCATION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//Otherwise find out where we are and put a marker on the map there.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locationManager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.requestLocationUpdates(LocationManager.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GPS_PROVIDER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locationListener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Location lastKnowLocation 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locationManager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.getLastKnownLocation(LocationManager.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GPS_PROVIDER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LatLng currentLocation 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LatLng(lastKnowLocation.getLatitude()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lastKnowLocation.getLongitude())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mMap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.clear()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mMap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.addMarker(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MarkerOptions().position(currentLocation).title(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"Current Location"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mMap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.moveCamera(CameraUpdateFactory.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newLatLng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(currentLocation))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//moves camera to current location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18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78A9-BA87-4BA6-8290-EF0942DF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CB1DA0-673F-4BAD-91BB-346D0EE254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1" y="2587592"/>
            <a:ext cx="10729011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onRequestPermissionsResult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requestCode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@NonNull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String[] permissions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@NonNull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[] grantResults)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.onRequestPermissionsResult(requestCode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permissions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grantResults)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(requestCode 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(grantResults.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length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&amp;&amp; grantResults[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 == PackageManager.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PERMISSION_GRANTED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(ContextCompat.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checkSelfPermission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this,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Manifest.permission.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ACCESS_FINE_LOCATION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PackageManager.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PERMISSION_GRANTED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locationManager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.requestLocationUpdates(LocationManager.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GPS_PROVIDER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locationListener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42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</TotalTime>
  <Words>116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Unicode MS</vt:lpstr>
      <vt:lpstr>Arial</vt:lpstr>
      <vt:lpstr>Courier New</vt:lpstr>
      <vt:lpstr>Times New Roman</vt:lpstr>
      <vt:lpstr>Trebuchet MS</vt:lpstr>
      <vt:lpstr>Tw Cen MT</vt:lpstr>
      <vt:lpstr>Circuit</vt:lpstr>
      <vt:lpstr>HomeWifiawayfromHome</vt:lpstr>
      <vt:lpstr>Wifi is on when you’re home.</vt:lpstr>
      <vt:lpstr>PowerPoint Presentation</vt:lpstr>
      <vt:lpstr>Manifest</vt:lpstr>
      <vt:lpstr>Key Components</vt:lpstr>
      <vt:lpstr>onLocationChanged</vt:lpstr>
      <vt:lpstr>Maps</vt:lpstr>
      <vt:lpstr>PowerPoint Presentation</vt:lpstr>
      <vt:lpstr>PowerPoint Presentation</vt:lpstr>
      <vt:lpstr>Gotchas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WifiMap</dc:title>
  <dc:creator>Dane Christenson</dc:creator>
  <cp:lastModifiedBy>Dane Christenson</cp:lastModifiedBy>
  <cp:revision>7</cp:revision>
  <dcterms:created xsi:type="dcterms:W3CDTF">2017-08-08T03:19:32Z</dcterms:created>
  <dcterms:modified xsi:type="dcterms:W3CDTF">2017-08-08T04:07:34Z</dcterms:modified>
</cp:coreProperties>
</file>