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77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1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6CA0-7094-42C5-B77E-027B7C7EAE0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396E-3E4F-4108-B93C-ABCC834E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 words:</a:t>
            </a:r>
          </a:p>
          <a:p>
            <a:pPr marL="171450" indent="-171450">
              <a:buFontTx/>
              <a:buChar char="-"/>
            </a:pPr>
            <a:r>
              <a:rPr lang="en-US" dirty="0"/>
              <a:t>Bonus Words – </a:t>
            </a:r>
            <a:r>
              <a:rPr lang="en-US" dirty="0" err="1"/>
              <a:t>puncteaza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Stigma words – effect negative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importantei</a:t>
            </a:r>
            <a:r>
              <a:rPr lang="en-US" dirty="0"/>
              <a:t> </a:t>
            </a:r>
            <a:r>
              <a:rPr lang="en-US" dirty="0" err="1"/>
              <a:t>propozitiei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 words – neuter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 in </a:t>
            </a:r>
            <a:r>
              <a:rPr lang="en-US" dirty="0" err="1"/>
              <a:t>propozitie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Template-</a:t>
            </a:r>
            <a:r>
              <a:rPr lang="en-US" dirty="0" err="1"/>
              <a:t>uri</a:t>
            </a:r>
            <a:r>
              <a:rPr lang="en-US" dirty="0"/>
              <a:t> -&gt; </a:t>
            </a:r>
            <a:r>
              <a:rPr lang="en-US" dirty="0" err="1"/>
              <a:t>bazate</a:t>
            </a:r>
            <a:r>
              <a:rPr lang="en-US" dirty="0"/>
              <a:t> pe news</a:t>
            </a:r>
          </a:p>
          <a:p>
            <a:r>
              <a:rPr lang="en-US" dirty="0" err="1"/>
              <a:t>Schitele</a:t>
            </a:r>
            <a:r>
              <a:rPr lang="en-US" dirty="0"/>
              <a:t> sunt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specifice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ajuns</a:t>
            </a:r>
            <a:r>
              <a:rPr lang="en-US" dirty="0"/>
              <a:t> la </a:t>
            </a:r>
            <a:r>
              <a:rPr lang="en-US" dirty="0" err="1"/>
              <a:t>concluzia</a:t>
            </a:r>
            <a:r>
              <a:rPr lang="en-US" dirty="0"/>
              <a:t> ca 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schite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renuntarea</a:t>
            </a:r>
            <a:r>
              <a:rPr lang="en-US" dirty="0"/>
              <a:t> la </a:t>
            </a:r>
            <a:r>
              <a:rPr lang="en-US" dirty="0" err="1"/>
              <a:t>abordare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9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180ish </a:t>
            </a:r>
            <a:r>
              <a:rPr lang="en-US" dirty="0" err="1"/>
              <a:t>documente</a:t>
            </a:r>
            <a:endParaRPr lang="en-US" dirty="0"/>
          </a:p>
          <a:p>
            <a:r>
              <a:rPr lang="en-US" dirty="0"/>
              <a:t>Labels: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Propozitia</a:t>
            </a:r>
            <a:r>
              <a:rPr lang="en-US" dirty="0"/>
              <a:t> </a:t>
            </a:r>
            <a:r>
              <a:rPr lang="en-US" dirty="0" err="1"/>
              <a:t>extrasa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 </a:t>
            </a:r>
            <a:r>
              <a:rPr lang="en-US" dirty="0" err="1"/>
              <a:t>Propozitia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extrasa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Kupiec</a:t>
            </a:r>
            <a:r>
              <a:rPr lang="en-US" dirty="0"/>
              <a:t> din care a </a:t>
            </a:r>
            <a:r>
              <a:rPr lang="en-US" dirty="0" err="1"/>
              <a:t>scos</a:t>
            </a:r>
            <a:r>
              <a:rPr lang="en-US" dirty="0"/>
              <a:t> </a:t>
            </a:r>
            <a:r>
              <a:rPr lang="en-US" dirty="0" err="1"/>
              <a:t>Niave</a:t>
            </a:r>
            <a:r>
              <a:rPr lang="en-US" dirty="0"/>
              <a:t> Bayes ai a </a:t>
            </a:r>
            <a:r>
              <a:rPr lang="en-US" dirty="0" err="1"/>
              <a:t>folosit</a:t>
            </a:r>
            <a:r>
              <a:rPr lang="en-US" dirty="0"/>
              <a:t> Maximum Entropy </a:t>
            </a:r>
          </a:p>
          <a:p>
            <a:r>
              <a:rPr lang="en-US" dirty="0"/>
              <a:t>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Metrica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r>
              <a:rPr lang="en-US" dirty="0"/>
              <a:t>: </a:t>
            </a:r>
            <a:r>
              <a:rPr lang="en-US" dirty="0" err="1"/>
              <a:t>noi</a:t>
            </a:r>
            <a:r>
              <a:rPr lang="en-US" dirty="0"/>
              <a:t> o </a:t>
            </a:r>
            <a:r>
              <a:rPr lang="en-US" dirty="0" err="1"/>
              <a:t>definim</a:t>
            </a:r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in </a:t>
            </a:r>
            <a:r>
              <a:rPr lang="en-US" dirty="0" err="1"/>
              <a:t>calcul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Cat de </a:t>
            </a:r>
            <a:r>
              <a:rPr lang="en-US" dirty="0" err="1"/>
              <a:t>similara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propozitia</a:t>
            </a:r>
            <a:r>
              <a:rPr lang="en-US" dirty="0"/>
              <a:t> pe care o </a:t>
            </a:r>
            <a:r>
              <a:rPr lang="en-US" dirty="0" err="1"/>
              <a:t>calculez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documentul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Cat de </a:t>
            </a:r>
            <a:r>
              <a:rPr lang="en-US" dirty="0" err="1"/>
              <a:t>similara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propozitia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alese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spatiu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clusterizeaza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topic</a:t>
            </a:r>
          </a:p>
          <a:p>
            <a:r>
              <a:rPr lang="en-US" dirty="0"/>
              <a:t>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</a:t>
            </a:r>
            <a:r>
              <a:rPr lang="en-US" dirty="0" err="1"/>
              <a:t>propozitii</a:t>
            </a:r>
            <a:r>
              <a:rPr lang="en-US" dirty="0"/>
              <a:t> de </a:t>
            </a:r>
            <a:r>
              <a:rPr lang="en-US" dirty="0" err="1"/>
              <a:t>centre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4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pe Lexical Centrality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conecteaza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cu </a:t>
            </a:r>
            <a:r>
              <a:rPr lang="en-US" dirty="0" err="1"/>
              <a:t>muchii</a:t>
            </a:r>
            <a:r>
              <a:rPr lang="en-US" dirty="0"/>
              <a:t> in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Extrinsenc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grupuri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,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sumarizarea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 da un “test”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Cu cat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Cazul</a:t>
            </a:r>
            <a:r>
              <a:rPr lang="en-US" dirty="0">
                <a:sym typeface="Wingdings" panose="05000000000000000000" pitchFamily="2" charset="2"/>
              </a:rPr>
              <a:t> in care 2 </a:t>
            </a:r>
            <a:r>
              <a:rPr lang="en-US" dirty="0" err="1">
                <a:sym typeface="Wingdings" panose="05000000000000000000" pitchFamily="2" charset="2"/>
              </a:rPr>
              <a:t>propozitii</a:t>
            </a:r>
            <a:r>
              <a:rPr lang="en-US" dirty="0">
                <a:sym typeface="Wingdings" panose="05000000000000000000" pitchFamily="2" charset="2"/>
              </a:rPr>
              <a:t> sunt </a:t>
            </a:r>
            <a:r>
              <a:rPr lang="en-US" dirty="0" err="1">
                <a:sym typeface="Wingdings" panose="05000000000000000000" pitchFamily="2" charset="2"/>
              </a:rPr>
              <a:t>foarte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apropiate</a:t>
            </a:r>
            <a:r>
              <a:rPr lang="en-US" dirty="0">
                <a:sym typeface="Wingdings" panose="05000000000000000000" pitchFamily="2" charset="2"/>
              </a:rPr>
              <a:t> ca </a:t>
            </a:r>
            <a:r>
              <a:rPr lang="en-US" dirty="0" err="1">
                <a:sym typeface="Wingdings" panose="05000000000000000000" pitchFamily="2" charset="2"/>
              </a:rPr>
              <a:t>sens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factorul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uman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alege</a:t>
            </a:r>
            <a:r>
              <a:rPr lang="en-US" dirty="0">
                <a:sym typeface="Wingdings" panose="05000000000000000000" pitchFamily="2" charset="2"/>
              </a:rPr>
              <a:t> una din </a:t>
            </a:r>
            <a:r>
              <a:rPr lang="en-US" dirty="0" err="1">
                <a:sym typeface="Wingdings" panose="05000000000000000000" pitchFamily="2" charset="2"/>
              </a:rPr>
              <a:t>ele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sumarizarea</a:t>
            </a:r>
            <a:r>
              <a:rPr lang="en-US" dirty="0">
                <a:sym typeface="Wingdings" panose="05000000000000000000" pitchFamily="2" charset="2"/>
              </a:rPr>
              <a:t> automata pe </a:t>
            </a:r>
            <a:r>
              <a:rPr lang="en-US" dirty="0" err="1">
                <a:sym typeface="Wingdings" panose="05000000000000000000" pitchFamily="2" charset="2"/>
              </a:rPr>
              <a:t>cealalata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Astfel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avea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exemplu</a:t>
            </a:r>
            <a:r>
              <a:rPr lang="en-US" dirty="0">
                <a:sym typeface="Wingdings" panose="05000000000000000000" pitchFamily="2" charset="2"/>
              </a:rPr>
              <a:t>, un </a:t>
            </a:r>
            <a:r>
              <a:rPr lang="en-US" dirty="0" err="1">
                <a:sym typeface="Wingdings" panose="05000000000000000000" pitchFamily="2" charset="2"/>
              </a:rPr>
              <a:t>scor</a:t>
            </a:r>
            <a:r>
              <a:rPr lang="en-US" dirty="0">
                <a:sym typeface="Wingdings" panose="05000000000000000000" pitchFamily="2" charset="2"/>
              </a:rPr>
              <a:t> de 19 vs un </a:t>
            </a:r>
            <a:r>
              <a:rPr lang="en-US" dirty="0" err="1">
                <a:sym typeface="Wingdings" panose="05000000000000000000" pitchFamily="2" charset="2"/>
              </a:rPr>
              <a:t>scor</a:t>
            </a:r>
            <a:r>
              <a:rPr lang="en-US" dirty="0">
                <a:sym typeface="Wingdings" panose="05000000000000000000" pitchFamily="2" charset="2"/>
              </a:rPr>
              <a:t> de 18 </a:t>
            </a:r>
            <a:r>
              <a:rPr lang="en-US" dirty="0" err="1">
                <a:sym typeface="Wingdings" panose="05000000000000000000" pitchFamily="2" charset="2"/>
              </a:rPr>
              <a:t>deci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ambele</a:t>
            </a:r>
            <a:r>
              <a:rPr lang="en-US" dirty="0">
                <a:sym typeface="Wingdings" panose="05000000000000000000" pitchFamily="2" charset="2"/>
              </a:rPr>
              <a:t> sunt </a:t>
            </a:r>
            <a:r>
              <a:rPr lang="en-US" dirty="0" err="1">
                <a:sym typeface="Wingdings" panose="05000000000000000000" pitchFamily="2" charset="2"/>
              </a:rPr>
              <a:t>aproape</a:t>
            </a:r>
            <a:r>
              <a:rPr lang="en-US" dirty="0">
                <a:sym typeface="Wingdings" panose="05000000000000000000" pitchFamily="2" charset="2"/>
              </a:rPr>
              <a:t> la </a:t>
            </a:r>
            <a:r>
              <a:rPr lang="en-US" dirty="0" err="1">
                <a:sym typeface="Wingdings" panose="05000000000000000000" pitchFamily="2" charset="2"/>
              </a:rPr>
              <a:t>fel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bune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ROUGE-N  Set de </a:t>
            </a:r>
            <a:r>
              <a:rPr lang="en-US" dirty="0" err="1">
                <a:sym typeface="Wingdings" panose="05000000000000000000" pitchFamily="2" charset="2"/>
              </a:rPr>
              <a:t>sumarizari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folosind</a:t>
            </a:r>
            <a:r>
              <a:rPr lang="en-US" dirty="0">
                <a:sym typeface="Wingdings" panose="05000000000000000000" pitchFamily="2" charset="2"/>
              </a:rPr>
              <a:t> n-</a:t>
            </a:r>
            <a:r>
              <a:rPr lang="en-US" dirty="0" err="1">
                <a:sym typeface="Wingdings" panose="05000000000000000000" pitchFamily="2" charset="2"/>
              </a:rPr>
              <a:t>grame</a:t>
            </a:r>
            <a:r>
              <a:rPr lang="en-US" dirty="0">
                <a:sym typeface="Wingdings" panose="05000000000000000000" pitchFamily="2" charset="2"/>
              </a:rPr>
              <a:t> care se </a:t>
            </a:r>
            <a:r>
              <a:rPr lang="en-US" dirty="0" err="1">
                <a:sym typeface="Wingdings" panose="05000000000000000000" pitchFamily="2" charset="2"/>
              </a:rPr>
              <a:t>suprapun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documente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Domeniu</a:t>
            </a:r>
            <a:r>
              <a:rPr lang="en-US" dirty="0"/>
              <a:t> in </a:t>
            </a:r>
            <a:r>
              <a:rPr lang="en-US" dirty="0" err="1"/>
              <a:t>dezvoltate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in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endParaRPr lang="en-US" dirty="0"/>
          </a:p>
          <a:p>
            <a:r>
              <a:rPr lang="en-US" dirty="0"/>
              <a:t>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(de </a:t>
            </a:r>
            <a:r>
              <a:rPr lang="en-US" dirty="0" err="1"/>
              <a:t>catre</a:t>
            </a:r>
            <a:r>
              <a:rPr lang="en-US" dirty="0"/>
              <a:t> 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din text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exprimam</a:t>
            </a:r>
            <a:r>
              <a:rPr lang="en-US" dirty="0"/>
              <a:t>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in </a:t>
            </a:r>
            <a:r>
              <a:rPr lang="en-US" dirty="0" err="1"/>
              <a:t>rezumatul</a:t>
            </a:r>
            <a:r>
              <a:rPr lang="en-US" dirty="0"/>
              <a:t> 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=&gt;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acoperirii</a:t>
            </a:r>
            <a:r>
              <a:rPr lang="en-US" dirty="0"/>
              <a:t> </a:t>
            </a:r>
            <a:r>
              <a:rPr lang="en-US" dirty="0" err="1"/>
              <a:t>tematicii</a:t>
            </a:r>
            <a:r>
              <a:rPr lang="en-US" dirty="0"/>
              <a:t> +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lizibilitatii</a:t>
            </a:r>
            <a:endParaRPr lang="en-US" dirty="0"/>
          </a:p>
          <a:p>
            <a:r>
              <a:rPr lang="en-US" dirty="0" err="1"/>
              <a:t>Adica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acoperim</a:t>
            </a:r>
            <a:r>
              <a:rPr lang="en-US" dirty="0"/>
              <a:t> </a:t>
            </a:r>
            <a:r>
              <a:rPr lang="en-US" dirty="0" err="1"/>
              <a:t>tematica</a:t>
            </a:r>
            <a:r>
              <a:rPr lang="en-US" dirty="0"/>
              <a:t> (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aruncam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utile)</a:t>
            </a:r>
          </a:p>
          <a:p>
            <a:r>
              <a:rPr lang="en-US" dirty="0"/>
              <a:t>Si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textul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Document – Un </a:t>
            </a:r>
            <a:r>
              <a:rPr lang="en-US" dirty="0" err="1"/>
              <a:t>singur</a:t>
            </a:r>
            <a:r>
              <a:rPr lang="en-US" dirty="0"/>
              <a:t> document de input</a:t>
            </a:r>
          </a:p>
          <a:p>
            <a:r>
              <a:rPr lang="en-US" dirty="0"/>
              <a:t>Multi Document – 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de input</a:t>
            </a:r>
          </a:p>
          <a:p>
            <a:r>
              <a:rPr lang="en-US" dirty="0"/>
              <a:t>Specific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Are </a:t>
            </a:r>
            <a:r>
              <a:rPr lang="en-US" dirty="0" err="1">
                <a:sym typeface="Wingdings" panose="05000000000000000000" pitchFamily="2" charset="2"/>
              </a:rPr>
              <a:t>informatii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domeniul</a:t>
            </a:r>
            <a:r>
              <a:rPr lang="en-US" dirty="0">
                <a:sym typeface="Wingdings" panose="05000000000000000000" pitchFamily="2" charset="2"/>
              </a:rPr>
              <a:t> respective</a:t>
            </a:r>
          </a:p>
          <a:p>
            <a:r>
              <a:rPr lang="en-US" dirty="0" err="1">
                <a:sym typeface="Wingdings" panose="05000000000000000000" pitchFamily="2" charset="2"/>
              </a:rPr>
              <a:t>Bazat</a:t>
            </a:r>
            <a:r>
              <a:rPr lang="en-US" dirty="0">
                <a:sym typeface="Wingdings" panose="05000000000000000000" pitchFamily="2" charset="2"/>
              </a:rPr>
              <a:t> pe </a:t>
            </a:r>
            <a:r>
              <a:rPr lang="en-US" dirty="0" err="1">
                <a:sym typeface="Wingdings" panose="05000000000000000000" pitchFamily="2" charset="2"/>
              </a:rPr>
              <a:t>interogari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Spre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exemplu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rezumatele</a:t>
            </a:r>
            <a:r>
              <a:rPr lang="en-US" dirty="0">
                <a:sym typeface="Wingdings" panose="05000000000000000000" pitchFamily="2" charset="2"/>
              </a:rPr>
              <a:t> de la </a:t>
            </a:r>
            <a:r>
              <a:rPr lang="en-US" dirty="0" err="1">
                <a:sym typeface="Wingdings" panose="05000000000000000000" pitchFamily="2" charset="2"/>
              </a:rPr>
              <a:t>cautarile</a:t>
            </a:r>
            <a:r>
              <a:rPr lang="en-US" dirty="0">
                <a:sym typeface="Wingdings" panose="05000000000000000000" pitchFamily="2" charset="2"/>
              </a:rPr>
              <a:t> google</a:t>
            </a:r>
          </a:p>
          <a:p>
            <a:r>
              <a:rPr lang="en-US" dirty="0">
                <a:sym typeface="Wingdings" panose="05000000000000000000" pitchFamily="2" charset="2"/>
              </a:rPr>
              <a:t>Generic  </a:t>
            </a:r>
            <a:r>
              <a:rPr lang="en-US" dirty="0" err="1">
                <a:sym typeface="Wingdings" panose="05000000000000000000" pitchFamily="2" charset="2"/>
              </a:rPr>
              <a:t>Nicio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informatie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Extractiv</a:t>
            </a:r>
            <a:r>
              <a:rPr lang="en-US" dirty="0"/>
              <a:t> -&gt; Lack of Balance -&gt;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2 </a:t>
            </a:r>
            <a:r>
              <a:rPr lang="en-US" dirty="0" err="1"/>
              <a:t>paragrafe</a:t>
            </a:r>
            <a:r>
              <a:rPr lang="en-US" dirty="0"/>
              <a:t>, se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din al 2-lea </a:t>
            </a:r>
            <a:r>
              <a:rPr lang="en-US" dirty="0" err="1"/>
              <a:t>paragraf</a:t>
            </a:r>
            <a:r>
              <a:rPr lang="en-US" dirty="0"/>
              <a:t> nu </a:t>
            </a:r>
          </a:p>
          <a:p>
            <a:r>
              <a:rPr lang="en-US" dirty="0" err="1"/>
              <a:t>Abstractiv</a:t>
            </a:r>
            <a:r>
              <a:rPr lang="en-US" dirty="0"/>
              <a:t> -&gt; </a:t>
            </a:r>
            <a:r>
              <a:rPr lang="en-US" dirty="0" err="1"/>
              <a:t>asemanator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, cu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facut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sentence </a:t>
            </a:r>
          </a:p>
          <a:p>
            <a:r>
              <a:rPr lang="en-US" dirty="0"/>
              <a:t>S-a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ca “starting point”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paper-</a:t>
            </a:r>
            <a:r>
              <a:rPr lang="en-US" dirty="0" err="1"/>
              <a:t>uri</a:t>
            </a:r>
            <a:r>
              <a:rPr lang="en-US" dirty="0"/>
              <a:t> care au </a:t>
            </a:r>
            <a:r>
              <a:rPr lang="en-US" dirty="0" err="1"/>
              <a:t>aparut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Frequency of content terms -&gt;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Preprocesare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</a:t>
            </a:r>
            <a:r>
              <a:rPr lang="en-US" dirty="0" err="1"/>
              <a:t>scos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de </a:t>
            </a:r>
            <a:r>
              <a:rPr lang="en-US" dirty="0" err="1"/>
              <a:t>legatura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</a:t>
            </a:r>
            <a:r>
              <a:rPr lang="en-US" dirty="0" err="1"/>
              <a:t>facut</a:t>
            </a:r>
            <a:r>
              <a:rPr lang="en-US" dirty="0"/>
              <a:t> stemming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396E-3E4F-4108-B93C-ABCC834E1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50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6BCD-3E60-4707-91C2-DC5B8A6AF4C6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5A08-A2A9-4853-B8ED-CB47F5F1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0OXm0dRZ4" TargetMode="External"/><Relationship Id="rId2" Type="http://schemas.openxmlformats.org/officeDocument/2006/relationships/hyperlink" Target="https://ro.wikipedia.org/wiki/Sumarizare_automat%C4%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utomatic-text-summarization-simplified-3b7c10c409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76FB-FBD8-4A07-9926-7533BA49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BF4D-1377-4FA1-835A-9081DEE3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Holteiu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507</a:t>
            </a:r>
          </a:p>
        </p:txBody>
      </p:sp>
    </p:spTree>
    <p:extLst>
      <p:ext uri="{BB962C8B-B14F-4D97-AF65-F5344CB8AC3E}">
        <p14:creationId xmlns:p14="http://schemas.microsoft.com/office/powerpoint/2010/main" val="42757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H.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1958 in “The automatic creation of literature abstracts”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apar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apar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Edmundson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H. P. Edmundson in 1968 in “New Methods in Automatic Extracting”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document (P)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document (F)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Cue (C)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documentuluiu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Frump(fast reading understanding and memory 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1979 in “Prediction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Approach to Natural Language Processing”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cunostinte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template-ul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Kupiec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1995 in “A trainable Document Summarizer”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Naïve Bayes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~84%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2002 Miles Osborne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“Using Maximum Entropy for Sentence Extraction”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Kupiec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Entropy in loc de Naïve Bayes</a:t>
            </a:r>
          </a:p>
        </p:txBody>
      </p:sp>
    </p:spTree>
    <p:extLst>
      <p:ext uri="{BB962C8B-B14F-4D97-AF65-F5344CB8AC3E}">
        <p14:creationId xmlns:p14="http://schemas.microsoft.com/office/powerpoint/2010/main" val="243736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 marginal relevance (MMR)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Carbonell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Goldstein in 1998 in “The Use of MMR, Diversity-Based Reranking for Reordering Documents and Producing Summaries”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AC7149A-FB78-485D-BBA8-D77E734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80" y="4926192"/>
            <a:ext cx="62103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9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centroizi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Multi-Document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8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Introdus</a:t>
            </a:r>
            <a:r>
              <a:rPr lang="en-US" dirty="0"/>
              <a:t> in 2004 de Erkan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Radev</a:t>
            </a:r>
            <a:r>
              <a:rPr lang="en-US" dirty="0"/>
              <a:t> in “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Summarization”</a:t>
            </a:r>
          </a:p>
          <a:p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grafuri</a:t>
            </a:r>
            <a:endParaRPr lang="en-US" dirty="0"/>
          </a:p>
          <a:p>
            <a:r>
              <a:rPr lang="en-US" dirty="0"/>
              <a:t>Lexical Centrality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propozitiile</a:t>
            </a:r>
            <a:r>
              <a:rPr lang="en-US" dirty="0"/>
              <a:t> ca </a:t>
            </a:r>
            <a:r>
              <a:rPr lang="en-US" dirty="0" err="1"/>
              <a:t>noduri</a:t>
            </a:r>
            <a:r>
              <a:rPr lang="en-US" dirty="0"/>
              <a:t> in </a:t>
            </a:r>
            <a:r>
              <a:rPr lang="en-US" dirty="0" err="1"/>
              <a:t>graf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conecteaza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de </a:t>
            </a:r>
            <a:r>
              <a:rPr lang="en-US" dirty="0" err="1"/>
              <a:t>similaritate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3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2014 de Google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– Decoder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Recurrent Neural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cuvant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departe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Decoder Recurrent Neural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Encoder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layer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Output-ul anterior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propagate de la layer-ul anterior</a:t>
            </a:r>
          </a:p>
        </p:txBody>
      </p:sp>
    </p:spTree>
    <p:extLst>
      <p:ext uri="{BB962C8B-B14F-4D97-AF65-F5344CB8AC3E}">
        <p14:creationId xmlns:p14="http://schemas.microsoft.com/office/powerpoint/2010/main" val="24596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5BDE-8E53-45F0-9E45-E685D757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5739"/>
            <a:ext cx="9905999" cy="48954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8DEEB7-A386-42C8-A7C4-A7BD2BA4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385888"/>
            <a:ext cx="88677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477-C847-4DA8-9DF9-472AD180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B2A3-BC08-4AD3-AEDC-9695211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program.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original. (Wikipedia)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</a:t>
            </a:r>
          </a:p>
        </p:txBody>
      </p:sp>
    </p:spTree>
    <p:extLst>
      <p:ext uri="{BB962C8B-B14F-4D97-AF65-F5344CB8AC3E}">
        <p14:creationId xmlns:p14="http://schemas.microsoft.com/office/powerpoint/2010/main" val="248098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Rate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|S| / |D|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Rata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20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465-D105-433D-9447-4C84A431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9DA-2195-471B-9158-7D52520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Extrinseca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Intrinseca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automata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A24-5492-4420-9FF0-D6E806AA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7A26-09C7-4316-91DE-7170F11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Bleu)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Piramidei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5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6172-9EDB-45DD-8156-25CB7C2F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A96B-F7B8-419A-8443-3B6564D0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continua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mareasca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incearca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4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ABA-7E3F-4411-9A30-0C1F424C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8C69-F131-4499-AEAE-491D0FDB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https://ro.wikipedia.org/wiki/Sumarizare_automat%C4%83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https://www.youtube.com/watch?v=_d0OXm0dRZ4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(Automatic text summarization – Masa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NDC Conference Oslo)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https://towardsdatascience.com/automatic-text-summarization-simplified-3b7c10c4093a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6157-F166-4AD0-B243-DC54C1A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6493-D250-48E6-BA76-4823F3A6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sub forma de 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7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72C-3D06-47F7-9CC2-4AF3BFFD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57F9-C6D9-4BC4-944E-F877AA01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31426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568F-8CF4-4CFC-B75A-A4B06792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IDEEA PRINCIPALA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6EEA-A51D-425C-B0C4-73DAFE6B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Expunerea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tematicii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Lizibilitate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44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input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Single-Document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Multi-Document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interogari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73235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output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text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expunerea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informatiei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7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D67-BB3A-4E89-BBDC-B5FE59A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E6A-76C5-4E0B-8DF6-FD8094C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9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350D-7F8C-48C5-9C66-132EA5E9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5D02-5124-4599-9BE6-DB35D2C0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data in 1958 de P. Baxendale in “Man-made index for technical literature – An experiment”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descoperic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ultimele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propozitie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280</TotalTime>
  <Words>1242</Words>
  <Application>Microsoft Office PowerPoint</Application>
  <PresentationFormat>Widescreen</PresentationFormat>
  <Paragraphs>196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Circuit</vt:lpstr>
      <vt:lpstr>Rezumarea automata a textelor</vt:lpstr>
      <vt:lpstr>Definitie</vt:lpstr>
      <vt:lpstr>De ce?</vt:lpstr>
      <vt:lpstr>Probleme</vt:lpstr>
      <vt:lpstr>IDEEA PRINCIPALA</vt:lpstr>
      <vt:lpstr>Tipuri de rezumari</vt:lpstr>
      <vt:lpstr>PowerPoint Presentation</vt:lpstr>
      <vt:lpstr>METODE</vt:lpstr>
      <vt:lpstr>Positional Method </vt:lpstr>
      <vt:lpstr>Metoda lui Luhn</vt:lpstr>
      <vt:lpstr>Metoda lui Edmundson</vt:lpstr>
      <vt:lpstr>Frump(fast reading understanding and memory program)</vt:lpstr>
      <vt:lpstr>Clasificare</vt:lpstr>
      <vt:lpstr>PowerPoint Presentation</vt:lpstr>
      <vt:lpstr>Maximal marginal relevance (MMR)</vt:lpstr>
      <vt:lpstr>MEAD</vt:lpstr>
      <vt:lpstr>lexrank</vt:lpstr>
      <vt:lpstr>Sequence to sequence</vt:lpstr>
      <vt:lpstr>PowerPoint Presentation</vt:lpstr>
      <vt:lpstr>Metode de evaluare</vt:lpstr>
      <vt:lpstr>Tipuri de metode de evaluare</vt:lpstr>
      <vt:lpstr>Metrici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Rezumarea automata a textelor</dc:title>
  <dc:creator>Daniel</dc:creator>
  <cp:lastModifiedBy>Daniel</cp:lastModifiedBy>
  <cp:revision>37</cp:revision>
  <dcterms:created xsi:type="dcterms:W3CDTF">2020-04-26T08:32:53Z</dcterms:created>
  <dcterms:modified xsi:type="dcterms:W3CDTF">2020-04-26T13:13:17Z</dcterms:modified>
</cp:coreProperties>
</file>