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5791" autoAdjust="0"/>
  </p:normalViewPr>
  <p:slideViewPr>
    <p:cSldViewPr snapToGrid="0">
      <p:cViewPr varScale="1">
        <p:scale>
          <a:sx n="101" d="100"/>
          <a:sy n="101" d="100"/>
        </p:scale>
        <p:origin x="78" y="10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November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a:solidFill>
                  <a:schemeClr val="tx1"/>
                </a:solidFill>
                <a:effectLst/>
                <a:latin typeface="Segoe UI" panose="020B0502040204020203" pitchFamily="34" charset="0"/>
                <a:ea typeface="+mn-ea"/>
                <a:cs typeface="Segoe UI" panose="020B0502040204020203" pitchFamily="34" charset="0"/>
              </a:rPr>
              <a:t>© 2022 </a:t>
            </a:r>
            <a:r>
              <a:rPr lang="en-US" sz="950" kern="1200" dirty="0">
                <a:solidFill>
                  <a:schemeClr val="tx1"/>
                </a:solidFill>
                <a:effectLst/>
                <a:latin typeface="Segoe UI" panose="020B0502040204020203" pitchFamily="34" charset="0"/>
                <a:ea typeface="+mn-ea"/>
                <a:cs typeface="Segoe UI" panose="020B0502040204020203" pitchFamily="34" charset="0"/>
              </a:rPr>
              <a:t>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https://learn.microsoft.com/azure/cloud-adoption-framework/resources/networking-vdc</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11/22/2022 9:07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pic>
        <p:nvPicPr>
          <p:cNvPr id="11" name="Picture 10"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EC8FD61B-9DC9-BCA4-1933-ABFCA2C87A0F}"/>
              </a:ext>
            </a:extLst>
          </p:cNvPr>
          <p:cNvPicPr>
            <a:picLocks noChangeAspect="1"/>
          </p:cNvPicPr>
          <p:nvPr/>
        </p:nvPicPr>
        <p:blipFill>
          <a:blip r:embed="rId3"/>
          <a:stretch>
            <a:fillRect/>
          </a:stretch>
        </p:blipFill>
        <p:spPr>
          <a:xfrm>
            <a:off x="2925720" y="1834523"/>
            <a:ext cx="4127712" cy="2273417"/>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33200" y="996182"/>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80097114"/>
              </p:ext>
            </p:extLst>
          </p:nvPr>
        </p:nvGraphicFramePr>
        <p:xfrm>
          <a:off x="3529038" y="26472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(15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269</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2022-11-22T14:22:52Z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