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3" dt="2020-06-30T13:10:51.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75791" autoAdjust="0"/>
  </p:normalViewPr>
  <p:slideViewPr>
    <p:cSldViewPr snapToGrid="0">
      <p:cViewPr varScale="1">
        <p:scale>
          <a:sx n="52" d="100"/>
          <a:sy n="52" d="100"/>
        </p:scale>
        <p:origin x="768" y="7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a:solidFill>
                  <a:schemeClr val="tx1"/>
                </a:solidFill>
                <a:effectLst/>
                <a:latin typeface="Segoe UI" panose="020B0502040204020203" pitchFamily="34" charset="0"/>
                <a:ea typeface="+mn-ea"/>
                <a:cs typeface="Segoe UI" panose="020B0502040204020203" pitchFamily="34" charset="0"/>
              </a:rPr>
              <a:t>November 2022</a:t>
            </a:r>
            <a:endParaRPr lang="en-US" sz="950" kern="1200" dirty="0">
              <a:solidFill>
                <a:schemeClr val="tx1"/>
              </a:solidFill>
              <a:effectLst/>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https://learn.microsoft.com/azure/cloud-adoption-framework/resources/networking-vdc</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11/15/2022 10:49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5486272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be prepared to present your solutions to others.</a:t>
                      </a: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a:t>
                      </a: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Preferred Solution&#10;&#10;A diagram that depicts the network flow from two on-premises sites where the traffic flows through Equinix and Level 3 using VPN and ExpressRoute. Multiple virtual networks in Azure are connected via VPN peering.&#10;&#10;In this diagram, we are showing that website Internet access flows through an Azure Traffic Manager and terminates at the next generation firewall located at the Equinix data center in Chicago, or the Level 3 data center in Plano, Texas.  &#10;&#10;Each of the firewalls from these data centers have a site to site VPN tunnel over a private ExpressRoute connection to the Azure Firewall in the Hub VNET in Azure that includes the Gateway subnet gateway for production traffic and the Bastion subnet to allow for secure management traffic.  &#10;&#10;The Hub VNET is peered to allow access to the Application VNET which includes the Web tier, Business tier, and Data tier subnets.  Virtual machines within the Application VNET are then connected to various platform services, such as Azure SQL database, Azure storage, and Azure SQL Datawarehouse through a virtual network service endpoint.">
            <a:extLst>
              <a:ext uri="{FF2B5EF4-FFF2-40B4-BE49-F238E27FC236}">
                <a16:creationId xmlns:a16="http://schemas.microsoft.com/office/drawing/2014/main" id="{8200E366-1797-4F75-83BA-092CDAA96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255" y="1124289"/>
            <a:ext cx="11083489" cy="5444200"/>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Gateway.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2731</Words>
  <Application>Microsoft Office PowerPoint</Application>
  <PresentationFormat>Widescreen</PresentationFormat>
  <Paragraphs>269</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2022-11-15T15:49:20Z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