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3B47-9351-4140-8470-6513FED87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5D0B1-02E1-4FFC-A84A-8453335FE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32296-A5D7-4962-BB88-396BA290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1DD3-C5FD-494B-A3D9-63C3468046A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3FD85-F011-435C-AA75-4AC955FE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FF0DF-88E0-4BDA-972E-FBC7908FD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D979-44D2-45FF-B27B-AB9664A1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5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35A7-66BA-4F1C-BCF0-EAD09BBD0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CFF24-3CD8-428C-B790-0C2F91AF4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E1826-15C4-44C7-8FF6-727AB73A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1DD3-C5FD-494B-A3D9-63C3468046A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9CE4C-0884-4BFB-8DF3-76917086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E879B-9A8F-4FBE-B59E-80E1DF63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D979-44D2-45FF-B27B-AB9664A1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3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4F4AC-5920-40F0-AFD2-C73958ECA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7E2F7-D5EA-4664-BD90-D67322E29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5B88F-E1F8-4B74-9BE7-DC4B97E8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1DD3-C5FD-494B-A3D9-63C3468046A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9DB7-B93A-4F89-A1F0-89B48152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5F67F-E3CE-4542-ACFE-EAD381FC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D979-44D2-45FF-B27B-AB9664A1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1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B10D-7790-4BCF-9D3F-0CB6E16C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AA7C-2468-41FD-97ED-5E55A2BB2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3A278-B0AF-4A90-9ADB-77C1AFDC2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1DD3-C5FD-494B-A3D9-63C3468046A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11942-7D32-4967-BE1B-EBEBD676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EBD2A-5C9A-47DE-A87E-DCEBE7A4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D979-44D2-45FF-B27B-AB9664A1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6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57D66-76D2-4C2E-8C9B-644D7655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64F82-CB49-4CB1-A716-F7AE7935D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7CBCD-0893-4509-A08A-065D9D06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1DD3-C5FD-494B-A3D9-63C3468046A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10435-A0B9-4374-9532-0B1C38AD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50AFD-4CE6-4357-BB96-03C5E2F75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D979-44D2-45FF-B27B-AB9664A1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1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052A-4657-4AD9-A3CF-13979D60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DBFD7-B3DD-43AB-B618-73CB939D1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7C19B-DFD9-4518-AAE7-C17485282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C57E1-E580-4595-9370-ECDC34F7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1DD3-C5FD-494B-A3D9-63C3468046A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6E666-D522-4DA8-8301-41BC5C25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D1757-224C-48AE-B03B-08C275C9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D979-44D2-45FF-B27B-AB9664A1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4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BDF35-B101-48E3-B57B-9E4F903C9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933E1-89D7-4F0F-9B04-99B376A18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25CA4-2ED9-416D-891B-104CFA73E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58ACA-6E21-47F9-86F0-2767F617A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2C468-ED2D-4134-8585-718120EC2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770027-A4D3-4F64-BE94-336AB0EF0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1DD3-C5FD-494B-A3D9-63C3468046A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B62D06-5247-41E5-81D3-DA677AC9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41F780-E203-492B-B8D7-7D4044CE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D979-44D2-45FF-B27B-AB9664A1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AD0F-E96F-4EE8-99DC-7832992E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B6DF84-765E-4774-B855-E0EC977E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1DD3-C5FD-494B-A3D9-63C3468046A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107D3-1191-47EE-B7EF-276D3CBE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E8A6E-B93E-45C2-BC5C-DC4BA1AD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D979-44D2-45FF-B27B-AB9664A1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6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23202-6634-48BC-A955-EFA98172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1DD3-C5FD-494B-A3D9-63C3468046A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5C601A-F0CD-42A9-BD2E-773A8AA5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37DC9-A3AB-4E70-9F0E-BB9D4787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D979-44D2-45FF-B27B-AB9664A1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7FA6-F42D-4AEE-BC20-9E206F231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00E1F-0826-4498-AE60-A30FC03C4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D9CDC-A8A1-4ADD-A124-5E0694216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4FE62-70EA-486A-86B4-E25DB90D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1DD3-C5FD-494B-A3D9-63C3468046A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86180-83FB-46D2-849C-127E80558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E9DC1-4A0D-40E1-973E-4974E8C6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D979-44D2-45FF-B27B-AB9664A1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2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5E40-E477-4B8F-A7AE-15D9586DB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5D5274-606C-47A4-A323-C846A527A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3CCAD-0058-479A-9B3D-0931E549F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DE280-5C48-49BB-9588-079CE5857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1DD3-C5FD-494B-A3D9-63C3468046A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C5850-A123-4A83-91A8-4FF607AF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6425E-2532-4E68-9782-8BB7FB672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BD979-44D2-45FF-B27B-AB9664A1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3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CDC08-A2ED-461A-AB97-E345EC859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94DC1-C621-4F26-8E5C-28A640291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055E5-1318-47C2-AAA0-2CE3DCCA2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E1DD3-C5FD-494B-A3D9-63C3468046A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55E5C-44A3-4C62-B373-FA14DD050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EA344-A0BD-41E1-A462-68EEB2613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BD979-44D2-45FF-B27B-AB9664A19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6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d AI">
            <a:extLst>
              <a:ext uri="{FF2B5EF4-FFF2-40B4-BE49-F238E27FC236}">
                <a16:creationId xmlns:a16="http://schemas.microsoft.com/office/drawing/2014/main" id="{FC3279BE-A49D-4386-9212-31C47ABAC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220" y="2152586"/>
            <a:ext cx="22479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HIKYU HAKKEN Web Magazine | Center for Deep Earth Exploration ...">
            <a:extLst>
              <a:ext uri="{FF2B5EF4-FFF2-40B4-BE49-F238E27FC236}">
                <a16:creationId xmlns:a16="http://schemas.microsoft.com/office/drawing/2014/main" id="{D8C3F819-CA0D-4C94-8B5D-9F1D2D46C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08" y="1191628"/>
            <a:ext cx="4013666" cy="26193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5" name="Arc 14">
            <a:extLst>
              <a:ext uri="{FF2B5EF4-FFF2-40B4-BE49-F238E27FC236}">
                <a16:creationId xmlns:a16="http://schemas.microsoft.com/office/drawing/2014/main" id="{0A316CE4-F7DD-4B7B-B899-6EEDFEFCEF47}"/>
              </a:ext>
            </a:extLst>
          </p:cNvPr>
          <p:cNvSpPr/>
          <p:nvPr/>
        </p:nvSpPr>
        <p:spPr>
          <a:xfrm rot="610445">
            <a:off x="4258036" y="1308582"/>
            <a:ext cx="3573354" cy="3573350"/>
          </a:xfrm>
          <a:prstGeom prst="arc">
            <a:avLst>
              <a:gd name="adj1" fmla="val 16200000"/>
              <a:gd name="adj2" fmla="val 15663440"/>
            </a:avLst>
          </a:prstGeom>
          <a:ln w="314325">
            <a:solidFill>
              <a:srgbClr val="00B0F0">
                <a:alpha val="62000"/>
              </a:srgbClr>
            </a:solidFill>
            <a:headEnd type="none" w="lg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zimuth thrusters - RM Propulsion">
            <a:extLst>
              <a:ext uri="{FF2B5EF4-FFF2-40B4-BE49-F238E27FC236}">
                <a16:creationId xmlns:a16="http://schemas.microsoft.com/office/drawing/2014/main" id="{480A65B6-2C8E-423D-B623-34F09A8BF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882" y="3510591"/>
            <a:ext cx="2211792" cy="16588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FA3ABD-AB1E-4D02-85BE-295BC3398E58}"/>
              </a:ext>
            </a:extLst>
          </p:cNvPr>
          <p:cNvSpPr txBox="1"/>
          <p:nvPr/>
        </p:nvSpPr>
        <p:spPr>
          <a:xfrm>
            <a:off x="598479" y="1287934"/>
            <a:ext cx="985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>
                <a:solidFill>
                  <a:schemeClr val="bg1"/>
                </a:solidFill>
                <a:latin typeface="Myriad Pro" panose="020B0503030403020204"/>
                <a:cs typeface="times" panose="02020603050405020304" pitchFamily="18" charset="0"/>
              </a:rPr>
              <a:t>DPS</a:t>
            </a:r>
            <a:endParaRPr lang="en-US" sz="2400" b="1" i="1" dirty="0">
              <a:solidFill>
                <a:schemeClr val="bg1"/>
              </a:solidFill>
              <a:latin typeface="Myriad Pro" panose="020B0503030403020204"/>
              <a:cs typeface="times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5AE80A-3164-4D4E-9C3A-2817E471C801}"/>
              </a:ext>
            </a:extLst>
          </p:cNvPr>
          <p:cNvSpPr txBox="1"/>
          <p:nvPr/>
        </p:nvSpPr>
        <p:spPr>
          <a:xfrm>
            <a:off x="8210481" y="2152586"/>
            <a:ext cx="723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1">
                <a:solidFill>
                  <a:schemeClr val="bg1"/>
                </a:solidFill>
                <a:latin typeface="Myriad Pro" panose="020B0503030403020204"/>
              </a:rPr>
              <a:t>RL</a:t>
            </a:r>
            <a:endParaRPr lang="en-US" sz="2400" b="1" i="1">
              <a:solidFill>
                <a:schemeClr val="bg1"/>
              </a:solidFill>
            </a:endParaRPr>
          </a:p>
        </p:txBody>
      </p:sp>
      <p:pic>
        <p:nvPicPr>
          <p:cNvPr id="1026" name="Picture 2" descr="Free Neural icon | Flaticon">
            <a:extLst>
              <a:ext uri="{FF2B5EF4-FFF2-40B4-BE49-F238E27FC236}">
                <a16:creationId xmlns:a16="http://schemas.microsoft.com/office/drawing/2014/main" id="{87D498B7-2F43-4BEC-83A7-1A412901F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456" y="2142275"/>
            <a:ext cx="1905964" cy="190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B5D1F3-EBE7-4804-8103-77518141681B}"/>
              </a:ext>
            </a:extLst>
          </p:cNvPr>
          <p:cNvCxnSpPr/>
          <p:nvPr/>
        </p:nvCxnSpPr>
        <p:spPr>
          <a:xfrm flipH="1">
            <a:off x="597008" y="480768"/>
            <a:ext cx="5482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3F2AC5-A2DA-4F0F-9B94-B961C2949054}"/>
              </a:ext>
            </a:extLst>
          </p:cNvPr>
          <p:cNvCxnSpPr>
            <a:cxnSpLocks/>
          </p:cNvCxnSpPr>
          <p:nvPr/>
        </p:nvCxnSpPr>
        <p:spPr>
          <a:xfrm>
            <a:off x="6079438" y="593889"/>
            <a:ext cx="548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36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Myriad Pro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LeeDaesoo</dc:creator>
  <cp:lastModifiedBy>LeeDaesoo</cp:lastModifiedBy>
  <cp:revision>2</cp:revision>
  <dcterms:created xsi:type="dcterms:W3CDTF">2020-08-28T07:45:41Z</dcterms:created>
  <dcterms:modified xsi:type="dcterms:W3CDTF">2020-08-28T07:51:41Z</dcterms:modified>
</cp:coreProperties>
</file>