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016125" cy="1728788"/>
  <p:notesSz cx="6858000" cy="9144000"/>
  <p:defaultTextStyle>
    <a:defPPr>
      <a:defRPr lang="pt-BR"/>
    </a:defPPr>
    <a:lvl1pPr marL="0" algn="l" defTabSz="2139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106985" algn="l" defTabSz="2139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213970" algn="l" defTabSz="2139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320954" algn="l" defTabSz="2139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427939" algn="l" defTabSz="2139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534924" algn="l" defTabSz="2139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641909" algn="l" defTabSz="2139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748894" algn="l" defTabSz="2139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855878" algn="l" defTabSz="2139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10" d="100"/>
          <a:sy n="110" d="100"/>
        </p:scale>
        <p:origin x="-3768" y="-1794"/>
      </p:cViewPr>
      <p:guideLst>
        <p:guide orient="horz" pos="545"/>
        <p:guide pos="6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210" y="537045"/>
            <a:ext cx="1713706" cy="37056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2419" y="979647"/>
            <a:ext cx="1411288" cy="4418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6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3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0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7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4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55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04B0-645D-4011-9D5E-6801E17DF11B}" type="datetimeFigureOut">
              <a:rPr lang="pt-BR" smtClean="0"/>
              <a:pPr/>
              <a:t>06/02/2017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52A4-43C1-4A83-92EF-835AB3C3E7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04B0-645D-4011-9D5E-6801E17DF11B}" type="datetimeFigureOut">
              <a:rPr lang="pt-BR" smtClean="0"/>
              <a:pPr/>
              <a:t>06/02/2017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52A4-43C1-4A83-92EF-835AB3C3E7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22370" y="17608"/>
            <a:ext cx="100106" cy="37177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2051" y="17608"/>
            <a:ext cx="266717" cy="37177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04B0-645D-4011-9D5E-6801E17DF11B}" type="datetimeFigureOut">
              <a:rPr lang="pt-BR" smtClean="0"/>
              <a:pPr/>
              <a:t>06/02/2017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52A4-43C1-4A83-92EF-835AB3C3E7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04B0-645D-4011-9D5E-6801E17DF11B}" type="datetimeFigureOut">
              <a:rPr lang="pt-BR" smtClean="0"/>
              <a:pPr/>
              <a:t>06/02/2017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52A4-43C1-4A83-92EF-835AB3C3E7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260" y="1110906"/>
            <a:ext cx="1713706" cy="343357"/>
          </a:xfrm>
        </p:spPr>
        <p:txBody>
          <a:bodyPr anchor="t"/>
          <a:lstStyle>
            <a:lvl1pPr algn="l">
              <a:defRPr sz="9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260" y="732734"/>
            <a:ext cx="1713706" cy="378172"/>
          </a:xfrm>
        </p:spPr>
        <p:txBody>
          <a:bodyPr anchor="b"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106985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21397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20954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42793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534924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641909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748894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85587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04B0-645D-4011-9D5E-6801E17DF11B}" type="datetimeFigureOut">
              <a:rPr lang="pt-BR" smtClean="0"/>
              <a:pPr/>
              <a:t>06/02/2017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52A4-43C1-4A83-92EF-835AB3C3E7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2052" y="101647"/>
            <a:ext cx="183411" cy="287731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39065" y="101647"/>
            <a:ext cx="183411" cy="287731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04B0-645D-4011-9D5E-6801E17DF11B}" type="datetimeFigureOut">
              <a:rPr lang="pt-BR" smtClean="0"/>
              <a:pPr/>
              <a:t>06/02/2017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52A4-43C1-4A83-92EF-835AB3C3E7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806" y="69232"/>
            <a:ext cx="1814513" cy="288131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0806" y="386977"/>
            <a:ext cx="890805" cy="161273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06985" indent="0">
              <a:buNone/>
              <a:defRPr sz="500" b="1"/>
            </a:lvl2pPr>
            <a:lvl3pPr marL="213970" indent="0">
              <a:buNone/>
              <a:defRPr sz="400" b="1"/>
            </a:lvl3pPr>
            <a:lvl4pPr marL="320954" indent="0">
              <a:buNone/>
              <a:defRPr sz="400" b="1"/>
            </a:lvl4pPr>
            <a:lvl5pPr marL="427939" indent="0">
              <a:buNone/>
              <a:defRPr sz="400" b="1"/>
            </a:lvl5pPr>
            <a:lvl6pPr marL="534924" indent="0">
              <a:buNone/>
              <a:defRPr sz="400" b="1"/>
            </a:lvl6pPr>
            <a:lvl7pPr marL="641909" indent="0">
              <a:buNone/>
              <a:defRPr sz="400" b="1"/>
            </a:lvl7pPr>
            <a:lvl8pPr marL="748894" indent="0">
              <a:buNone/>
              <a:defRPr sz="400" b="1"/>
            </a:lvl8pPr>
            <a:lvl9pPr marL="855878" indent="0">
              <a:buNone/>
              <a:defRPr sz="4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0806" y="548250"/>
            <a:ext cx="890805" cy="996054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024164" y="386977"/>
            <a:ext cx="891155" cy="161273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06985" indent="0">
              <a:buNone/>
              <a:defRPr sz="500" b="1"/>
            </a:lvl2pPr>
            <a:lvl3pPr marL="213970" indent="0">
              <a:buNone/>
              <a:defRPr sz="400" b="1"/>
            </a:lvl3pPr>
            <a:lvl4pPr marL="320954" indent="0">
              <a:buNone/>
              <a:defRPr sz="400" b="1"/>
            </a:lvl4pPr>
            <a:lvl5pPr marL="427939" indent="0">
              <a:buNone/>
              <a:defRPr sz="400" b="1"/>
            </a:lvl5pPr>
            <a:lvl6pPr marL="534924" indent="0">
              <a:buNone/>
              <a:defRPr sz="400" b="1"/>
            </a:lvl6pPr>
            <a:lvl7pPr marL="641909" indent="0">
              <a:buNone/>
              <a:defRPr sz="400" b="1"/>
            </a:lvl7pPr>
            <a:lvl8pPr marL="748894" indent="0">
              <a:buNone/>
              <a:defRPr sz="400" b="1"/>
            </a:lvl8pPr>
            <a:lvl9pPr marL="855878" indent="0">
              <a:buNone/>
              <a:defRPr sz="4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024164" y="548250"/>
            <a:ext cx="891155" cy="996054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04B0-645D-4011-9D5E-6801E17DF11B}" type="datetimeFigureOut">
              <a:rPr lang="pt-BR" smtClean="0"/>
              <a:pPr/>
              <a:t>06/02/2017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52A4-43C1-4A83-92EF-835AB3C3E7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04B0-645D-4011-9D5E-6801E17DF11B}" type="datetimeFigureOut">
              <a:rPr lang="pt-BR" smtClean="0"/>
              <a:pPr/>
              <a:t>06/02/2017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52A4-43C1-4A83-92EF-835AB3C3E7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04B0-645D-4011-9D5E-6801E17DF11B}" type="datetimeFigureOut">
              <a:rPr lang="pt-BR" smtClean="0"/>
              <a:pPr/>
              <a:t>06/02/2017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52A4-43C1-4A83-92EF-835AB3C3E7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806" y="68831"/>
            <a:ext cx="663291" cy="292934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8249" y="68831"/>
            <a:ext cx="1127070" cy="1475473"/>
          </a:xfrm>
        </p:spPr>
        <p:txBody>
          <a:bodyPr/>
          <a:lstStyle>
            <a:lvl1pPr>
              <a:defRPr sz="7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0806" y="361765"/>
            <a:ext cx="663291" cy="1182539"/>
          </a:xfrm>
        </p:spPr>
        <p:txBody>
          <a:bodyPr/>
          <a:lstStyle>
            <a:lvl1pPr marL="0" indent="0">
              <a:buNone/>
              <a:defRPr sz="300"/>
            </a:lvl1pPr>
            <a:lvl2pPr marL="106985" indent="0">
              <a:buNone/>
              <a:defRPr sz="300"/>
            </a:lvl2pPr>
            <a:lvl3pPr marL="213970" indent="0">
              <a:buNone/>
              <a:defRPr sz="200"/>
            </a:lvl3pPr>
            <a:lvl4pPr marL="320954" indent="0">
              <a:buNone/>
              <a:defRPr sz="200"/>
            </a:lvl4pPr>
            <a:lvl5pPr marL="427939" indent="0">
              <a:buNone/>
              <a:defRPr sz="200"/>
            </a:lvl5pPr>
            <a:lvl6pPr marL="534924" indent="0">
              <a:buNone/>
              <a:defRPr sz="200"/>
            </a:lvl6pPr>
            <a:lvl7pPr marL="641909" indent="0">
              <a:buNone/>
              <a:defRPr sz="200"/>
            </a:lvl7pPr>
            <a:lvl8pPr marL="748894" indent="0">
              <a:buNone/>
              <a:defRPr sz="200"/>
            </a:lvl8pPr>
            <a:lvl9pPr marL="855878" indent="0">
              <a:buNone/>
              <a:defRPr sz="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04B0-645D-4011-9D5E-6801E17DF11B}" type="datetimeFigureOut">
              <a:rPr lang="pt-BR" smtClean="0"/>
              <a:pPr/>
              <a:t>06/02/2017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52A4-43C1-4A83-92EF-835AB3C3E7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175" y="1210152"/>
            <a:ext cx="1209675" cy="142865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95175" y="154470"/>
            <a:ext cx="1209675" cy="1037273"/>
          </a:xfrm>
        </p:spPr>
        <p:txBody>
          <a:bodyPr/>
          <a:lstStyle>
            <a:lvl1pPr marL="0" indent="0">
              <a:buNone/>
              <a:defRPr sz="700"/>
            </a:lvl1pPr>
            <a:lvl2pPr marL="106985" indent="0">
              <a:buNone/>
              <a:defRPr sz="700"/>
            </a:lvl2pPr>
            <a:lvl3pPr marL="213970" indent="0">
              <a:buNone/>
              <a:defRPr sz="600"/>
            </a:lvl3pPr>
            <a:lvl4pPr marL="320954" indent="0">
              <a:buNone/>
              <a:defRPr sz="500"/>
            </a:lvl4pPr>
            <a:lvl5pPr marL="427939" indent="0">
              <a:buNone/>
              <a:defRPr sz="500"/>
            </a:lvl5pPr>
            <a:lvl6pPr marL="534924" indent="0">
              <a:buNone/>
              <a:defRPr sz="500"/>
            </a:lvl6pPr>
            <a:lvl7pPr marL="641909" indent="0">
              <a:buNone/>
              <a:defRPr sz="500"/>
            </a:lvl7pPr>
            <a:lvl8pPr marL="748894" indent="0">
              <a:buNone/>
              <a:defRPr sz="500"/>
            </a:lvl8pPr>
            <a:lvl9pPr marL="855878" indent="0">
              <a:buNone/>
              <a:defRPr sz="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95175" y="1353017"/>
            <a:ext cx="1209675" cy="202892"/>
          </a:xfrm>
        </p:spPr>
        <p:txBody>
          <a:bodyPr/>
          <a:lstStyle>
            <a:lvl1pPr marL="0" indent="0">
              <a:buNone/>
              <a:defRPr sz="300"/>
            </a:lvl1pPr>
            <a:lvl2pPr marL="106985" indent="0">
              <a:buNone/>
              <a:defRPr sz="300"/>
            </a:lvl2pPr>
            <a:lvl3pPr marL="213970" indent="0">
              <a:buNone/>
              <a:defRPr sz="200"/>
            </a:lvl3pPr>
            <a:lvl4pPr marL="320954" indent="0">
              <a:buNone/>
              <a:defRPr sz="200"/>
            </a:lvl4pPr>
            <a:lvl5pPr marL="427939" indent="0">
              <a:buNone/>
              <a:defRPr sz="200"/>
            </a:lvl5pPr>
            <a:lvl6pPr marL="534924" indent="0">
              <a:buNone/>
              <a:defRPr sz="200"/>
            </a:lvl6pPr>
            <a:lvl7pPr marL="641909" indent="0">
              <a:buNone/>
              <a:defRPr sz="200"/>
            </a:lvl7pPr>
            <a:lvl8pPr marL="748894" indent="0">
              <a:buNone/>
              <a:defRPr sz="200"/>
            </a:lvl8pPr>
            <a:lvl9pPr marL="855878" indent="0">
              <a:buNone/>
              <a:defRPr sz="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04B0-645D-4011-9D5E-6801E17DF11B}" type="datetimeFigureOut">
              <a:rPr lang="pt-BR" smtClean="0"/>
              <a:pPr/>
              <a:t>06/02/2017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52A4-43C1-4A83-92EF-835AB3C3E7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0806" y="69232"/>
            <a:ext cx="1814513" cy="288131"/>
          </a:xfrm>
          <a:prstGeom prst="rect">
            <a:avLst/>
          </a:prstGeom>
        </p:spPr>
        <p:txBody>
          <a:bodyPr vert="horz" lIns="21397" tIns="10698" rIns="21397" bIns="10698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0806" y="403384"/>
            <a:ext cx="1814513" cy="1140920"/>
          </a:xfrm>
          <a:prstGeom prst="rect">
            <a:avLst/>
          </a:prstGeom>
        </p:spPr>
        <p:txBody>
          <a:bodyPr vert="horz" lIns="21397" tIns="10698" rIns="21397" bIns="10698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0806" y="1602330"/>
            <a:ext cx="470429" cy="92042"/>
          </a:xfrm>
          <a:prstGeom prst="rect">
            <a:avLst/>
          </a:prstGeom>
        </p:spPr>
        <p:txBody>
          <a:bodyPr vert="horz" lIns="21397" tIns="10698" rIns="21397" bIns="10698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704B0-645D-4011-9D5E-6801E17DF11B}" type="datetimeFigureOut">
              <a:rPr lang="pt-BR" smtClean="0"/>
              <a:pPr/>
              <a:t>06/02/2017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8843" y="1602330"/>
            <a:ext cx="638440" cy="92042"/>
          </a:xfrm>
          <a:prstGeom prst="rect">
            <a:avLst/>
          </a:prstGeom>
        </p:spPr>
        <p:txBody>
          <a:bodyPr vert="horz" lIns="21397" tIns="10698" rIns="21397" bIns="10698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444890" y="1602330"/>
            <a:ext cx="470429" cy="92042"/>
          </a:xfrm>
          <a:prstGeom prst="rect">
            <a:avLst/>
          </a:prstGeom>
        </p:spPr>
        <p:txBody>
          <a:bodyPr vert="horz" lIns="21397" tIns="10698" rIns="21397" bIns="10698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252A4-43C1-4A83-92EF-835AB3C3E7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3970" rtl="0" eaLnBrk="1" latinLnBrk="0" hangingPunct="1">
        <a:spcBef>
          <a:spcPct val="0"/>
        </a:spcBef>
        <a:buNone/>
        <a:defRPr sz="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239" indent="-80239" algn="l" defTabSz="213970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3850" indent="-66866" algn="l" defTabSz="213970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267462" indent="-53492" algn="l" defTabSz="213970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374447" indent="-53492" algn="l" defTabSz="213970" rtl="0" eaLnBrk="1" latinLnBrk="0" hangingPunct="1">
        <a:spcBef>
          <a:spcPct val="20000"/>
        </a:spcBef>
        <a:buFont typeface="Arial" pitchFamily="34" charset="0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481432" indent="-53492" algn="l" defTabSz="213970" rtl="0" eaLnBrk="1" latinLnBrk="0" hangingPunct="1">
        <a:spcBef>
          <a:spcPct val="20000"/>
        </a:spcBef>
        <a:buFont typeface="Arial" pitchFamily="34" charset="0"/>
        <a:buChar char="»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588416" indent="-53492" algn="l" defTabSz="213970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695401" indent="-53492" algn="l" defTabSz="213970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02386" indent="-53492" algn="l" defTabSz="213970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909371" indent="-53492" algn="l" defTabSz="213970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21397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85" algn="l" defTabSz="21397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70" algn="l" defTabSz="21397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54" algn="l" defTabSz="21397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27939" algn="l" defTabSz="21397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34924" algn="l" defTabSz="21397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41909" algn="l" defTabSz="21397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94" algn="l" defTabSz="21397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55878" algn="l" defTabSz="21397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LG</dc:creator>
  <cp:lastModifiedBy>LG</cp:lastModifiedBy>
  <cp:revision>20</cp:revision>
  <dcterms:created xsi:type="dcterms:W3CDTF">2017-02-03T19:57:03Z</dcterms:created>
  <dcterms:modified xsi:type="dcterms:W3CDTF">2017-02-06T16:36:46Z</dcterms:modified>
</cp:coreProperties>
</file>