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2AE-B256-4EE0-81E6-EFFB17FC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F31A-3045-4D86-A847-47EEDB71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8505-0B16-4D13-8136-EB472C09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9BC6-787E-4847-8293-48C97164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0E79-DB1F-45C3-A328-40B7F13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4DBB-18DA-486B-89DE-A020C64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9A32F-7945-4CAB-9BC6-BCA1B14BB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0018-D626-49A0-A1A9-C1D5AC85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3C7E-C129-41AC-A6F9-1E12A77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5C8B-A2F7-4F12-A20E-DC2143EB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EDE1B-6CBD-41CD-B9AF-299350B6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5C8B8-2764-40FF-B5F1-7BF4E5FA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B38B-3ED0-45BA-86F0-C1EE45D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9B0-F516-4626-B8D9-6AD8EEB1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9B51-BB6A-46B7-8E28-2E347B6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83A-BE12-4476-8152-DE8DCCAC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DD84-06E6-48D7-844C-9ADBF684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65D8-B578-4743-ACBB-74752FE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AAE1-55EA-4567-B2BB-33B4107E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A2FE-8247-4BF2-B076-F6E1FE9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91A2-F292-4DE9-A3E7-4C92086A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E827-4887-4D76-AEBA-05D6E509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2E12-F404-4E28-B33D-A7071D81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AC25-0CCA-4B72-A5C6-77187ABB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A9BB-91A2-423C-B089-B4EFF8AE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CD42-857C-454C-AA9D-CB525CD0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6E34-E11B-479D-84CF-ACAF75EC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58B0-3CCA-4DF9-AA4F-A99B4F7D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7E90-32ED-40E1-B051-B62B4707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73C55-D869-45D9-9650-F237618C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20AA-BA36-4F40-BB27-204CA1E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60D0-B607-4F24-89EF-15BCB43A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1B50D-D6FE-4EDF-B948-4873BC90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295F9-9390-4FB3-92D7-DF1D3247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10E89-A3CC-46EC-AD7B-A27339928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4CB65-3EDD-4965-8E71-FF96B7C20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F1875-0559-4DA7-AD05-BD62D543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A5C21-1EAC-40D2-833A-20DB190D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AEC16-9030-4EA0-BF4C-2F2D233C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B5AF-9A1C-401E-B7EF-BC527B32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9EF5C-78BE-4A20-B75C-60B65F59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2442-401C-436D-B90C-6C77F738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7705B-4845-4402-94DC-C792C9F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1B222-5528-4193-B81C-7999202A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2D2D-2E69-46A4-8343-2D6499B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4DD3-11B2-4280-AF69-5350D3E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5AE-1C68-463A-9A66-E79D2C92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D0EB-24B6-422B-B5F0-73FC17EA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D37B-8CB2-48E6-83FB-3BB216EA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9FA6-8903-427E-9D3D-3F7B9E1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ED49-08EA-47A9-8AB9-F3342218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4757-6F04-4BF9-9371-627B19E9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0E8F-A7FD-4687-8955-E5CDA421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79361-248C-4C5B-8AD7-7A6AC55C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D05E-3220-4122-89F2-A9FA2216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5946F-051C-472D-885E-E3B5908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5FFF5-95BA-4EBB-A86B-890FF3ED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128F-7395-4DC1-A8F2-24075E5D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F32AF-9FF2-40D0-9CF2-9D80727B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1E39-B862-46F2-BDE0-887EFAB1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445D-0DFB-4A6E-B3B7-4712F477E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A733-DECA-407C-B98E-48E85F0D508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9421-84BE-4FD6-8985-19CF1862F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BD1F-2455-461F-95AD-E01F56DE3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5057-F315-4F66-8472-3E4556D1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98F23F-3BD0-4F1B-AD2D-9F227603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03626"/>
            <a:ext cx="18842181" cy="16769541"/>
          </a:xfrm>
          <a:prstGeom prst="rect">
            <a:avLst/>
          </a:prstGeom>
          <a:effectLst>
            <a:glow rad="1270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ADFB5-3FCF-4D48-A2E0-15320AF4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76" y="-8195"/>
            <a:ext cx="8440444" cy="72796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COVID19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Effects on Regional GDP  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5AEFE-FFE1-40A7-8764-B8CFF3CB57F3}"/>
              </a:ext>
            </a:extLst>
          </p:cNvPr>
          <p:cNvSpPr txBox="1"/>
          <p:nvPr/>
        </p:nvSpPr>
        <p:spPr>
          <a:xfrm>
            <a:off x="1089084" y="830610"/>
            <a:ext cx="9650028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 Members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Allen Wong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Christine Guo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LaNaya Johnson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Michael Danenberg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 Description/Outline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Our project is a financial analysis showing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how COVID affects GDP in each region as well as the whole country. We looked for patterns and relationships between the two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We used interactive plots and Pandas DataFrames to draw conclusions from our data.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When we found interesting results we explored them in depth.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Datasets to Be Used  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COVID cases from CDC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State GDP data from Bureau of Economic Analysis</a:t>
            </a:r>
          </a:p>
        </p:txBody>
      </p:sp>
    </p:spTree>
    <p:extLst>
      <p:ext uri="{BB962C8B-B14F-4D97-AF65-F5344CB8AC3E}">
        <p14:creationId xmlns:p14="http://schemas.microsoft.com/office/powerpoint/2010/main" val="366228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COVID19 Effects on Regional GDP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Effects on Regional GDP  </dc:title>
  <dc:creator>Vick Guo</dc:creator>
  <cp:lastModifiedBy>Vick Guo</cp:lastModifiedBy>
  <cp:revision>1</cp:revision>
  <dcterms:created xsi:type="dcterms:W3CDTF">2021-07-21T02:31:24Z</dcterms:created>
  <dcterms:modified xsi:type="dcterms:W3CDTF">2021-07-21T03:42:03Z</dcterms:modified>
</cp:coreProperties>
</file>