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B38E-98B4-4052-A647-B2E345AE83B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51E92-976A-47E4-85C4-3F1B2685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99D5-807C-4202-8ACA-868569F57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DB197-A015-45BA-8D8B-FF70DB50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7772-F2C2-4AAE-BD3A-F509BC5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03C4-AFEA-45E0-AA7E-C18FFC0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4240-FFD2-46CE-8A0E-2D4F6617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4528-C46B-4D44-8990-AB5B23D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7EAB-0EA7-46C2-83DD-DFD7F81A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8727-8DFD-4FB2-9C8C-D0CAD211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DA8A-8ABD-4187-A61C-56F741E6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563F-F311-485E-9932-E27BD554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09C55-6FFA-4E8C-9960-3FE5D608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4BBD-386D-41DB-9A16-C5F32677D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EF5D-8E15-4BBF-A0FC-0C16DFD2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9113-1516-46DE-99BD-D22F6EAE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3397-331D-45D4-BA31-B23B5EB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25B6-2558-4D60-A0D8-CF6F14E8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C010-0C95-46FB-98C2-927D26B1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BDC4-253F-4E58-820B-22603D7D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F6D1-75A6-4D64-A4E3-F2DF5BF3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783B-0075-4B59-B293-67FABA0D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C3D5-515F-47D6-A270-25BBAC01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55D1-B355-4A3E-993D-415471A4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F7D6-3401-44FE-9EE8-D3E8CCDF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B3E5-2C62-45EB-B14B-ADD19620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8719-6074-48C4-9FE2-2AAA8EB1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8257-A08A-4F1F-9020-80C1758A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5CC7-FDF4-4C5F-A7B7-288E17DA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98D52-B654-4134-A7EC-89A2AFDC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97DB-4208-46B3-AC00-F124BFC1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7DE2-F3EA-45D8-87BB-B8D60B09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13D7-3E11-4DD4-A489-E469680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FC00-C3F4-4A72-B5F4-DF12C8BF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E61B-D5B4-48FE-8833-16D47A63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A1DE-FC07-4BAD-AAA2-820F492B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07C4-8C7F-40C5-898C-EDA7EBCAA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8E02D-09B4-4673-8859-812901270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A9187-8B21-48E0-B307-A1FAA2CB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ABBCB-7BE2-4F10-A3F0-CD585F7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5F780-C35D-4CAA-82AE-1273F460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97AD-A0A6-4BA7-8E6D-6A60EE81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CBC4E-A5EE-46A7-8545-2ACE6C71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679B7-8FAD-4CBC-AC4D-AEF62C16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1E6F-6482-439A-98ED-3A9283E0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FDB90-2D08-4BE2-9EFF-7EEA6162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457A0-8AD3-4621-9E50-DACF7D4F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E817-CBB1-4130-AB87-BACFA321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F06F-343C-4F59-B9B6-EE0FE603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C1C2-CFBA-4A8A-9547-8DE1921E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8B8FF-3845-4517-9C19-A8B85666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6FAD-DF61-4D3E-823B-488356E1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93AF-DE9B-49AD-9F6C-9F686938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4B20-D493-4F6B-A087-71BE4447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FB29-C20A-4B80-B0FE-DCC8D241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63F51-B7D3-4168-B800-555C3E7F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DF5C3-0996-433E-8CED-33A8DE30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F7B9-9279-42AF-98AF-75B51C42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5C41-309C-4AF4-A839-D6C7E34F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8359-2FB8-4283-87C2-CB34B75C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A9B7E-D497-4835-A6E1-4488900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C881-141D-41C1-A178-75EACC65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5B0C-F656-42B3-AB38-F881C7F3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CF7E-A9BB-4A9E-9E0D-1BE90B9EA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A8F0-1209-4A50-A7B4-01C0773E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nic92/200-financial-indicators-of-us-stocks-201420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41029-A31C-4D6B-989E-02D0167C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BDC68-A3A0-459C-BC7A-8DE58CA3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165234"/>
            <a:ext cx="10836564" cy="172229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030605" algn="l"/>
              </a:tabLst>
            </a:pP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Financial Indicators of US Stocks </a:t>
            </a:r>
            <a:b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Multiple Machine Learning Analysis 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3D41-B077-4CF5-A43F-3FA66830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17502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 Members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Allen Wong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Christine Guo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LaNaya Johnson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Michael Danenberg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Executive summary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aim of our project is to see if financial indicators that are present in 10-K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filings of public companies can be used to predict the stock performance at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end of the year. We will compare the results using different machine learning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models and techniques.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Datasets to Be Used  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200+ Financial Indicators of US stocks</a:t>
            </a:r>
            <a:r>
              <a:rPr lang="en-US" sz="1800" spc="2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from kaggle.com</a:t>
            </a:r>
          </a:p>
        </p:txBody>
      </p:sp>
    </p:spTree>
    <p:extLst>
      <p:ext uri="{BB962C8B-B14F-4D97-AF65-F5344CB8AC3E}">
        <p14:creationId xmlns:p14="http://schemas.microsoft.com/office/powerpoint/2010/main" val="14214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882-F039-47C9-AADB-F1036AB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E64D-971A-42FD-B826-CCFE82B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25B88-C324-459C-9148-C22349564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199177" y="365125"/>
            <a:ext cx="7161290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chemeClr val="bg1"/>
                </a:solidFill>
                <a:effectLst/>
                <a:latin typeface="-apple-system"/>
              </a:rPr>
              <a:t>Dataset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Features data: contains over 200 financial indicators that are present in the 10-K filings of public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data: contains a 2019 PRICE VAR [%] that gives the percent price variation for the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data: also contains a Class column which is 1 if price variation is positive for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  <a:latin typeface="-apple-system"/>
              </a:rPr>
              <a:t>Precision vs. Recall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Slack-Lato"/>
              </a:rPr>
              <a:t>Because we are predicting stock prices, precision will be more important than recall because the cost of acting is high, but the cost of not acting is low.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  <a:latin typeface="-apple-system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Dealing with rows and columns with too many NaNs or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SimpleImputer or IterativeImputer to fill in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Dropping redundant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Scaling data by using StandardScaler or MinMaxScaler</a:t>
            </a:r>
          </a:p>
        </p:txBody>
      </p:sp>
    </p:spTree>
    <p:extLst>
      <p:ext uri="{BB962C8B-B14F-4D97-AF65-F5344CB8AC3E}">
        <p14:creationId xmlns:p14="http://schemas.microsoft.com/office/powerpoint/2010/main" val="35338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2D58C9-BA6E-4EBE-A8FA-E2D238C0D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838200" y="365125"/>
            <a:ext cx="907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Results and Conclusions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990B8-4CA8-4C5C-B139-4AFB1BE09AFE}"/>
              </a:ext>
            </a:extLst>
          </p:cNvPr>
          <p:cNvSpPr txBox="1"/>
          <p:nvPr/>
        </p:nvSpPr>
        <p:spPr>
          <a:xfrm>
            <a:off x="838200" y="1027906"/>
            <a:ext cx="60743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Deep Neural Network classification model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SVM SVC 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AutoGluon</a:t>
            </a:r>
            <a:r>
              <a:rPr lang="en-US" sz="2000" dirty="0">
                <a:solidFill>
                  <a:schemeClr val="bg1"/>
                </a:solidFill>
              </a:rPr>
              <a:t>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6250DD-F3C5-4330-92BE-16375B6D9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81" y="3253753"/>
            <a:ext cx="3374432" cy="1328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D65BAE-42E4-4164-9EF3-D60A9A539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1" y="1441958"/>
            <a:ext cx="3374432" cy="1397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196E45-F350-4B35-996E-A5B594436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81" y="5103943"/>
            <a:ext cx="3374432" cy="13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1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882-F039-47C9-AADB-F1036AB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E64D-971A-42FD-B826-CCFE82B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25B88-C324-459C-9148-C22349564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262551" y="467788"/>
            <a:ext cx="907010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Next Steps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Establish a threshold where we would ignore the small positives in order to focus on capturing the values with a higher margin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Add information such as periods of inflation, global economy, as well as unemployment levels etc. in order to paint a more accurate picture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Look into tensorflow layers programmatically to find an optimal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model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Spend more time with correlated columns and eliminate highly correlated columns to reduce redundancy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Put additional work on regression models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Backtest our models using data from other years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312</Words>
  <Application>Microsoft Office PowerPoint</Application>
  <PresentationFormat>Widescreen</PresentationFormat>
  <Paragraphs>59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Slack-Lato</vt:lpstr>
      <vt:lpstr>Arial</vt:lpstr>
      <vt:lpstr>Calibri</vt:lpstr>
      <vt:lpstr>Calibri Light</vt:lpstr>
      <vt:lpstr>Office Theme</vt:lpstr>
      <vt:lpstr>Financial Indicators of US Stocks  Multiple Machine Learning Analysis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Indicators of US Stocks  Multiple Machine Learning Analysis </dc:title>
  <dc:creator>Vick Guo</dc:creator>
  <cp:lastModifiedBy>Vick Guo</cp:lastModifiedBy>
  <cp:revision>5</cp:revision>
  <dcterms:created xsi:type="dcterms:W3CDTF">2021-09-16T02:02:51Z</dcterms:created>
  <dcterms:modified xsi:type="dcterms:W3CDTF">2021-09-17T01:24:28Z</dcterms:modified>
</cp:coreProperties>
</file>