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3" d="100"/>
          <a:sy n="83" d="100"/>
        </p:scale>
        <p:origin x="45" y="5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en Wong" userId="068b34f6eb54b214" providerId="LiveId" clId="{ECCD7DF1-305A-4AF5-A3AE-49DFF51FF152}"/>
    <pc:docChg chg="undo custSel addSld modSld">
      <pc:chgData name="Allen Wong" userId="068b34f6eb54b214" providerId="LiveId" clId="{ECCD7DF1-305A-4AF5-A3AE-49DFF51FF152}" dt="2021-11-04T07:03:09.414" v="18" actId="1076"/>
      <pc:docMkLst>
        <pc:docMk/>
      </pc:docMkLst>
      <pc:sldChg chg="addSp delSp modSp new mod">
        <pc:chgData name="Allen Wong" userId="068b34f6eb54b214" providerId="LiveId" clId="{ECCD7DF1-305A-4AF5-A3AE-49DFF51FF152}" dt="2021-11-04T07:03:09.414" v="18" actId="1076"/>
        <pc:sldMkLst>
          <pc:docMk/>
          <pc:sldMk cId="2858979905" sldId="257"/>
        </pc:sldMkLst>
        <pc:spChg chg="del mod">
          <ac:chgData name="Allen Wong" userId="068b34f6eb54b214" providerId="LiveId" clId="{ECCD7DF1-305A-4AF5-A3AE-49DFF51FF152}" dt="2021-11-04T07:01:38.012" v="9" actId="21"/>
          <ac:spMkLst>
            <pc:docMk/>
            <pc:sldMk cId="2858979905" sldId="257"/>
            <ac:spMk id="2" creationId="{EE597AA5-4CCA-41C8-8DC1-84AA8B86A8C5}"/>
          </ac:spMkLst>
        </pc:spChg>
        <pc:spChg chg="del">
          <ac:chgData name="Allen Wong" userId="068b34f6eb54b214" providerId="LiveId" clId="{ECCD7DF1-305A-4AF5-A3AE-49DFF51FF152}" dt="2021-11-04T07:01:25.181" v="7" actId="22"/>
          <ac:spMkLst>
            <pc:docMk/>
            <pc:sldMk cId="2858979905" sldId="257"/>
            <ac:spMk id="3" creationId="{E24FD921-D5D2-495A-9452-12955DC2BCB4}"/>
          </ac:spMkLst>
        </pc:spChg>
        <pc:picChg chg="add mod ord">
          <ac:chgData name="Allen Wong" userId="068b34f6eb54b214" providerId="LiveId" clId="{ECCD7DF1-305A-4AF5-A3AE-49DFF51FF152}" dt="2021-11-04T07:03:02.303" v="16" actId="1076"/>
          <ac:picMkLst>
            <pc:docMk/>
            <pc:sldMk cId="2858979905" sldId="257"/>
            <ac:picMk id="5" creationId="{3DB429C0-D1AE-4A06-A556-EB283275AAB3}"/>
          </ac:picMkLst>
        </pc:picChg>
        <pc:picChg chg="add mod">
          <ac:chgData name="Allen Wong" userId="068b34f6eb54b214" providerId="LiveId" clId="{ECCD7DF1-305A-4AF5-A3AE-49DFF51FF152}" dt="2021-11-04T07:03:09.414" v="18" actId="1076"/>
          <ac:picMkLst>
            <pc:docMk/>
            <pc:sldMk cId="2858979905" sldId="257"/>
            <ac:picMk id="7" creationId="{B7B300D2-D507-49A2-8C4E-3A18A3BEC9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70DF-528E-4BB8-811B-D481371DB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7A7E5B-F4D5-4F3D-BD8C-D743A4105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548607-8091-49BF-9BBD-42C02AF7177A}"/>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5" name="Footer Placeholder 4">
            <a:extLst>
              <a:ext uri="{FF2B5EF4-FFF2-40B4-BE49-F238E27FC236}">
                <a16:creationId xmlns:a16="http://schemas.microsoft.com/office/drawing/2014/main" id="{CC059D04-F657-4BEE-BB1B-B99E3E1D8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27E40-A295-49B9-8D72-00D236BB5D42}"/>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185133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07E8-EEF6-4526-9B92-5A99183B87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BCC12D-C925-414C-8764-9577ECE79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0095A-EFC8-4306-B072-05AA0D56D3DA}"/>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5" name="Footer Placeholder 4">
            <a:extLst>
              <a:ext uri="{FF2B5EF4-FFF2-40B4-BE49-F238E27FC236}">
                <a16:creationId xmlns:a16="http://schemas.microsoft.com/office/drawing/2014/main" id="{591D92E9-927C-4F99-AB9A-ED87C3009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44B62-85BE-4D1D-B9B9-38AFF6C9EA84}"/>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1660862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8D83FE-F8D3-4D92-8F5B-DE4C150F7B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3A7E71-4DF4-4FFF-AC02-1B7914DF2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00122-0223-4DAB-A10F-A75AE65D5F8C}"/>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5" name="Footer Placeholder 4">
            <a:extLst>
              <a:ext uri="{FF2B5EF4-FFF2-40B4-BE49-F238E27FC236}">
                <a16:creationId xmlns:a16="http://schemas.microsoft.com/office/drawing/2014/main" id="{C28C33D8-531E-4536-878D-432A7135B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8E44B-2EC0-46CF-9190-A63895A56746}"/>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394870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814B-D57F-4E34-A912-0625C0B63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23DB52-A620-44B1-B16F-1E0AFAD78B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9B0B9-EF6C-4210-A80D-060F86CFEDF5}"/>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5" name="Footer Placeholder 4">
            <a:extLst>
              <a:ext uri="{FF2B5EF4-FFF2-40B4-BE49-F238E27FC236}">
                <a16:creationId xmlns:a16="http://schemas.microsoft.com/office/drawing/2014/main" id="{A946F653-822C-4EAC-B797-EF9E94C45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0E5D7-732A-4587-A153-535ED66DD196}"/>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22114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1C2F-8145-4A2E-A4BC-598FED63DD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F2863B-13D4-42DE-A746-9498DA3EF4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5875A-8AE3-41EE-B38A-B84BA0045927}"/>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5" name="Footer Placeholder 4">
            <a:extLst>
              <a:ext uri="{FF2B5EF4-FFF2-40B4-BE49-F238E27FC236}">
                <a16:creationId xmlns:a16="http://schemas.microsoft.com/office/drawing/2014/main" id="{9EAC0A6B-5961-45A0-BF6A-0381B9E0E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47302-739C-4ECF-A9C7-33D66B5A28C5}"/>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1497172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29CB-20F1-4008-AA85-68B67B2EE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0FD5AB-E6C9-4BB2-BF12-0CEBF01161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3671F-AE1C-4F81-A3CD-B9BE63D3F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851965-8D96-4875-B90E-0A9F91D29F47}"/>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6" name="Footer Placeholder 5">
            <a:extLst>
              <a:ext uri="{FF2B5EF4-FFF2-40B4-BE49-F238E27FC236}">
                <a16:creationId xmlns:a16="http://schemas.microsoft.com/office/drawing/2014/main" id="{336A3B1D-28CF-4B51-BEBC-D1A5B8393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38C51-26D8-4398-8D84-FE5B588DF3AB}"/>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233557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7329-B6CA-4A15-9D74-080CD920B3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E77C4F-7E67-4C24-8A99-736F7B6CA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B06F3F-68F5-460E-BB56-C044A194FB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163E34-F632-4F48-9679-0683F58540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C5E241-D08F-43E4-96FF-E9108739E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981989-2F89-4749-A150-B7E32E9703D1}"/>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8" name="Footer Placeholder 7">
            <a:extLst>
              <a:ext uri="{FF2B5EF4-FFF2-40B4-BE49-F238E27FC236}">
                <a16:creationId xmlns:a16="http://schemas.microsoft.com/office/drawing/2014/main" id="{1D59836B-A91A-4DE9-A873-1F26DF0EDA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512EF5-F16A-4AAA-91D6-381E9DCADF04}"/>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410402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47FB-8CA5-4873-9D86-C1099630D6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56D44-CBB7-4418-AB9D-26B3F92CE10B}"/>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4" name="Footer Placeholder 3">
            <a:extLst>
              <a:ext uri="{FF2B5EF4-FFF2-40B4-BE49-F238E27FC236}">
                <a16:creationId xmlns:a16="http://schemas.microsoft.com/office/drawing/2014/main" id="{E89D38DA-ADB7-4642-AFE6-40C7C49337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78CCAD-1329-4101-A132-C624875142DB}"/>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346649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B356C-3A3B-47CD-BC58-DED48A77A3D6}"/>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3" name="Footer Placeholder 2">
            <a:extLst>
              <a:ext uri="{FF2B5EF4-FFF2-40B4-BE49-F238E27FC236}">
                <a16:creationId xmlns:a16="http://schemas.microsoft.com/office/drawing/2014/main" id="{1E6DD3B0-3F9F-49CE-9B26-BBB3CCD11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F324F3-CF1B-4853-97A9-25609BEE3AAF}"/>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42484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C8FE-E104-4164-AA00-6A758BE28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1967DF-6A10-4BEE-BFED-F58C50AF7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ED90F8-BDC0-49B5-89CB-3943A042F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97866-374E-4C43-811A-E64B184D32B1}"/>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6" name="Footer Placeholder 5">
            <a:extLst>
              <a:ext uri="{FF2B5EF4-FFF2-40B4-BE49-F238E27FC236}">
                <a16:creationId xmlns:a16="http://schemas.microsoft.com/office/drawing/2014/main" id="{8D483E2C-FC44-47F5-B32B-652E23D9E4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E7408-C90A-404E-88EB-8C8BCA6008AF}"/>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175120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69CC-39B7-41EA-8B8E-72544E945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3591D7-4EE4-46BD-8526-6E0D1E3AB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4E7EAE-8571-4B24-8256-3EA0CE0FD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BE5ED-64BF-4E49-ABF9-FD98C15CCBE8}"/>
              </a:ext>
            </a:extLst>
          </p:cNvPr>
          <p:cNvSpPr>
            <a:spLocks noGrp="1"/>
          </p:cNvSpPr>
          <p:nvPr>
            <p:ph type="dt" sz="half" idx="10"/>
          </p:nvPr>
        </p:nvSpPr>
        <p:spPr/>
        <p:txBody>
          <a:bodyPr/>
          <a:lstStyle/>
          <a:p>
            <a:fld id="{34349325-D0FA-46A3-A5F1-BA4DED6BB61E}" type="datetimeFigureOut">
              <a:rPr lang="en-US" smtClean="0"/>
              <a:t>11/3/2021</a:t>
            </a:fld>
            <a:endParaRPr lang="en-US"/>
          </a:p>
        </p:txBody>
      </p:sp>
      <p:sp>
        <p:nvSpPr>
          <p:cNvPr id="6" name="Footer Placeholder 5">
            <a:extLst>
              <a:ext uri="{FF2B5EF4-FFF2-40B4-BE49-F238E27FC236}">
                <a16:creationId xmlns:a16="http://schemas.microsoft.com/office/drawing/2014/main" id="{3A04F1C7-A585-4F6A-90C8-31CD6933F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12E53-54D6-40B6-BEC1-EA8C33DA97F3}"/>
              </a:ext>
            </a:extLst>
          </p:cNvPr>
          <p:cNvSpPr>
            <a:spLocks noGrp="1"/>
          </p:cNvSpPr>
          <p:nvPr>
            <p:ph type="sldNum" sz="quarter" idx="12"/>
          </p:nvPr>
        </p:nvSpPr>
        <p:spPr/>
        <p:txBody>
          <a:bodyPr/>
          <a:lstStyle/>
          <a:p>
            <a:fld id="{7CD74396-728C-42DA-AEDB-1A0A9B832867}" type="slidenum">
              <a:rPr lang="en-US" smtClean="0"/>
              <a:t>‹#›</a:t>
            </a:fld>
            <a:endParaRPr lang="en-US"/>
          </a:p>
        </p:txBody>
      </p:sp>
    </p:spTree>
    <p:extLst>
      <p:ext uri="{BB962C8B-B14F-4D97-AF65-F5344CB8AC3E}">
        <p14:creationId xmlns:p14="http://schemas.microsoft.com/office/powerpoint/2010/main" val="263642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8FA2B-B008-49FE-95B4-D6DCD356F6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6F54DD-03CB-49B1-96F2-560CDA26A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69E74-8737-4982-B2ED-886F00975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49325-D0FA-46A3-A5F1-BA4DED6BB61E}" type="datetimeFigureOut">
              <a:rPr lang="en-US" smtClean="0"/>
              <a:t>11/3/2021</a:t>
            </a:fld>
            <a:endParaRPr lang="en-US"/>
          </a:p>
        </p:txBody>
      </p:sp>
      <p:sp>
        <p:nvSpPr>
          <p:cNvPr id="5" name="Footer Placeholder 4">
            <a:extLst>
              <a:ext uri="{FF2B5EF4-FFF2-40B4-BE49-F238E27FC236}">
                <a16:creationId xmlns:a16="http://schemas.microsoft.com/office/drawing/2014/main" id="{052A22EF-E84C-4061-B4B3-1FE41F4095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363E7B-E23E-4D44-ABD5-445470A15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D74396-728C-42DA-AEDB-1A0A9B832867}" type="slidenum">
              <a:rPr lang="en-US" smtClean="0"/>
              <a:t>‹#›</a:t>
            </a:fld>
            <a:endParaRPr lang="en-US"/>
          </a:p>
        </p:txBody>
      </p:sp>
    </p:spTree>
    <p:extLst>
      <p:ext uri="{BB962C8B-B14F-4D97-AF65-F5344CB8AC3E}">
        <p14:creationId xmlns:p14="http://schemas.microsoft.com/office/powerpoint/2010/main" val="425671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thereum.org/en/developers/docs/standards/tokens/erc-20/"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ethereum.org/en/developers/docs/standards/tokens/erc-7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9F04-2EF0-4E76-A385-CFBC21B3C83B}"/>
              </a:ext>
            </a:extLst>
          </p:cNvPr>
          <p:cNvSpPr>
            <a:spLocks noGrp="1"/>
          </p:cNvSpPr>
          <p:nvPr>
            <p:ph type="ctrTitle"/>
          </p:nvPr>
        </p:nvSpPr>
        <p:spPr>
          <a:xfrm>
            <a:off x="1524000" y="884237"/>
            <a:ext cx="9144000" cy="2565779"/>
          </a:xfrm>
        </p:spPr>
        <p:txBody>
          <a:bodyPr/>
          <a:lstStyle/>
          <a:p>
            <a:endParaRPr lang="en-US" dirty="0"/>
          </a:p>
        </p:txBody>
      </p:sp>
      <p:sp>
        <p:nvSpPr>
          <p:cNvPr id="3" name="Subtitle 2">
            <a:extLst>
              <a:ext uri="{FF2B5EF4-FFF2-40B4-BE49-F238E27FC236}">
                <a16:creationId xmlns:a16="http://schemas.microsoft.com/office/drawing/2014/main" id="{06D29CCD-A4DB-429D-BE64-EE2A4B034AB5}"/>
              </a:ext>
            </a:extLst>
          </p:cNvPr>
          <p:cNvSpPr>
            <a:spLocks noGrp="1"/>
          </p:cNvSpPr>
          <p:nvPr>
            <p:ph type="subTitle" idx="1"/>
          </p:nvPr>
        </p:nvSpPr>
        <p:spPr/>
        <p:txBody>
          <a:bodyPr/>
          <a:lstStyle/>
          <a:p>
            <a:endParaRPr lang="en-US"/>
          </a:p>
        </p:txBody>
      </p:sp>
      <p:pic>
        <p:nvPicPr>
          <p:cNvPr id="1026" name="Picture 2" descr="Token Standards: ERC-20 vs. ERC-721 vs. ERC-1155">
            <a:extLst>
              <a:ext uri="{FF2B5EF4-FFF2-40B4-BE49-F238E27FC236}">
                <a16:creationId xmlns:a16="http://schemas.microsoft.com/office/drawing/2014/main" id="{7AAAEA9C-DED8-4E51-9106-06F07D467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1E2A77-95BB-4459-A8F9-D0F249850CC2}"/>
              </a:ext>
            </a:extLst>
          </p:cNvPr>
          <p:cNvSpPr txBox="1"/>
          <p:nvPr/>
        </p:nvSpPr>
        <p:spPr>
          <a:xfrm>
            <a:off x="414071" y="616843"/>
            <a:ext cx="3548332" cy="1384995"/>
          </a:xfrm>
          <a:prstGeom prst="rect">
            <a:avLst/>
          </a:prstGeom>
          <a:noFill/>
        </p:spPr>
        <p:txBody>
          <a:bodyPr wrap="square" rtlCol="0">
            <a:spAutoFit/>
          </a:bodyPr>
          <a:lstStyle/>
          <a:p>
            <a:pPr algn="l"/>
            <a:r>
              <a:rPr lang="en-US" sz="1400" b="1" dirty="0"/>
              <a:t>“</a:t>
            </a:r>
            <a:r>
              <a:rPr lang="en-US" sz="1400" b="1" i="0" dirty="0">
                <a:solidFill>
                  <a:srgbClr val="4C4C4C"/>
                </a:solidFill>
                <a:effectLst/>
                <a:latin typeface="system-ui"/>
              </a:rPr>
              <a:t>The ERC-20 introduces a standard for Fungible Tokens, in other words, they have a property that makes each Token be exactly the same (in type and value) of another Token.”</a:t>
            </a:r>
            <a:br>
              <a:rPr lang="en-US" sz="1400" b="1" dirty="0"/>
            </a:br>
            <a:endParaRPr lang="en-US" sz="1400" b="1" dirty="0"/>
          </a:p>
        </p:txBody>
      </p:sp>
      <p:sp>
        <p:nvSpPr>
          <p:cNvPr id="5" name="TextBox 4">
            <a:extLst>
              <a:ext uri="{FF2B5EF4-FFF2-40B4-BE49-F238E27FC236}">
                <a16:creationId xmlns:a16="http://schemas.microsoft.com/office/drawing/2014/main" id="{ED593102-8FCD-4290-873C-D5BF127115C5}"/>
              </a:ext>
            </a:extLst>
          </p:cNvPr>
          <p:cNvSpPr txBox="1"/>
          <p:nvPr/>
        </p:nvSpPr>
        <p:spPr>
          <a:xfrm>
            <a:off x="3962403" y="940704"/>
            <a:ext cx="3962397" cy="1938992"/>
          </a:xfrm>
          <a:prstGeom prst="rect">
            <a:avLst/>
          </a:prstGeom>
          <a:noFill/>
        </p:spPr>
        <p:txBody>
          <a:bodyPr wrap="square" rtlCol="0">
            <a:spAutoFit/>
          </a:bodyPr>
          <a:lstStyle/>
          <a:p>
            <a:pPr algn="l"/>
            <a:r>
              <a:rPr lang="en-US" sz="1400" b="1" i="0" dirty="0">
                <a:solidFill>
                  <a:srgbClr val="4C4C4C"/>
                </a:solidFill>
                <a:effectLst/>
                <a:latin typeface="system-ui"/>
              </a:rPr>
              <a:t>“The ERC-721 introduces a standard for NFT, in other words, this type of Token is unique and can have different value than another Token from the same Smart Contract, maybe due to its age, rarity or even something else like its visual. Wait, visual?”</a:t>
            </a:r>
          </a:p>
          <a:p>
            <a:br>
              <a:rPr lang="en-US" dirty="0"/>
            </a:br>
            <a:endParaRPr lang="en-US" dirty="0"/>
          </a:p>
        </p:txBody>
      </p:sp>
      <p:sp>
        <p:nvSpPr>
          <p:cNvPr id="6" name="TextBox 5">
            <a:extLst>
              <a:ext uri="{FF2B5EF4-FFF2-40B4-BE49-F238E27FC236}">
                <a16:creationId xmlns:a16="http://schemas.microsoft.com/office/drawing/2014/main" id="{11F0C8FA-E4BB-4C21-ABA5-7D8848C1527A}"/>
              </a:ext>
            </a:extLst>
          </p:cNvPr>
          <p:cNvSpPr txBox="1"/>
          <p:nvPr/>
        </p:nvSpPr>
        <p:spPr>
          <a:xfrm>
            <a:off x="8131834" y="450762"/>
            <a:ext cx="4060166" cy="1938992"/>
          </a:xfrm>
          <a:prstGeom prst="rect">
            <a:avLst/>
          </a:prstGeom>
          <a:noFill/>
        </p:spPr>
        <p:txBody>
          <a:bodyPr wrap="square" rtlCol="0">
            <a:spAutoFit/>
          </a:bodyPr>
          <a:lstStyle/>
          <a:p>
            <a:pPr algn="l"/>
            <a:r>
              <a:rPr lang="en-US" sz="1400" b="1" i="0" dirty="0">
                <a:solidFill>
                  <a:srgbClr val="4C4C4C"/>
                </a:solidFill>
                <a:effectLst/>
                <a:latin typeface="system-ui"/>
              </a:rPr>
              <a:t>“The ERC-1155 token can do the same functions as an </a:t>
            </a:r>
            <a:r>
              <a:rPr lang="en-US" sz="1400" b="1" i="0" u="sng" dirty="0">
                <a:solidFill>
                  <a:srgbClr val="1C1CE1"/>
                </a:solidFill>
                <a:effectLst/>
                <a:latin typeface="system-ui"/>
                <a:hlinkClick r:id="rId3"/>
              </a:rPr>
              <a:t>ERC-20</a:t>
            </a:r>
            <a:r>
              <a:rPr lang="en-US" sz="1400" b="1" i="0" dirty="0">
                <a:solidFill>
                  <a:srgbClr val="4C4C4C"/>
                </a:solidFill>
                <a:effectLst/>
                <a:latin typeface="system-ui"/>
              </a:rPr>
              <a:t> and </a:t>
            </a:r>
            <a:r>
              <a:rPr lang="en-US" sz="1400" b="1" i="0" u="sng" dirty="0">
                <a:solidFill>
                  <a:srgbClr val="1C1CE1"/>
                </a:solidFill>
                <a:effectLst/>
                <a:latin typeface="system-ui"/>
                <a:hlinkClick r:id="rId4"/>
              </a:rPr>
              <a:t>ERC-721</a:t>
            </a:r>
            <a:r>
              <a:rPr lang="en-US" sz="1400" b="1" i="0" dirty="0">
                <a:solidFill>
                  <a:srgbClr val="4C4C4C"/>
                </a:solidFill>
                <a:effectLst/>
                <a:latin typeface="system-ui"/>
              </a:rPr>
              <a:t> token, and even both at the same time. And best of all, improving the functionality of both standards, making it more efficient, and correcting obvious implementation errors on the ERC-20 and ERC-721 standards.”</a:t>
            </a:r>
          </a:p>
          <a:p>
            <a:br>
              <a:rPr lang="en-US" dirty="0"/>
            </a:br>
            <a:endParaRPr lang="en-US" dirty="0"/>
          </a:p>
        </p:txBody>
      </p:sp>
    </p:spTree>
    <p:extLst>
      <p:ext uri="{BB962C8B-B14F-4D97-AF65-F5344CB8AC3E}">
        <p14:creationId xmlns:p14="http://schemas.microsoft.com/office/powerpoint/2010/main" val="128632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B429C0-D1AE-4A06-A556-EB283275AAB3}"/>
              </a:ext>
            </a:extLst>
          </p:cNvPr>
          <p:cNvPicPr>
            <a:picLocks noGrp="1" noChangeAspect="1"/>
          </p:cNvPicPr>
          <p:nvPr>
            <p:ph idx="1"/>
          </p:nvPr>
        </p:nvPicPr>
        <p:blipFill>
          <a:blip r:embed="rId2"/>
          <a:stretch>
            <a:fillRect/>
          </a:stretch>
        </p:blipFill>
        <p:spPr>
          <a:xfrm>
            <a:off x="569702" y="3291322"/>
            <a:ext cx="9391650" cy="695325"/>
          </a:xfrm>
        </p:spPr>
      </p:pic>
      <p:pic>
        <p:nvPicPr>
          <p:cNvPr id="7" name="Picture 6">
            <a:extLst>
              <a:ext uri="{FF2B5EF4-FFF2-40B4-BE49-F238E27FC236}">
                <a16:creationId xmlns:a16="http://schemas.microsoft.com/office/drawing/2014/main" id="{B7B300D2-D507-49A2-8C4E-3A18A3BEC900}"/>
              </a:ext>
            </a:extLst>
          </p:cNvPr>
          <p:cNvPicPr>
            <a:picLocks noChangeAspect="1"/>
          </p:cNvPicPr>
          <p:nvPr/>
        </p:nvPicPr>
        <p:blipFill>
          <a:blip r:embed="rId3"/>
          <a:stretch>
            <a:fillRect/>
          </a:stretch>
        </p:blipFill>
        <p:spPr>
          <a:xfrm>
            <a:off x="569702" y="337329"/>
            <a:ext cx="11000742" cy="2434625"/>
          </a:xfrm>
          <a:prstGeom prst="rect">
            <a:avLst/>
          </a:prstGeom>
        </p:spPr>
      </p:pic>
    </p:spTree>
    <p:extLst>
      <p:ext uri="{BB962C8B-B14F-4D97-AF65-F5344CB8AC3E}">
        <p14:creationId xmlns:p14="http://schemas.microsoft.com/office/powerpoint/2010/main" val="2858979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144</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system-ui</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Wong</dc:creator>
  <cp:lastModifiedBy>Allen Wong</cp:lastModifiedBy>
  <cp:revision>1</cp:revision>
  <dcterms:created xsi:type="dcterms:W3CDTF">2021-11-04T06:55:14Z</dcterms:created>
  <dcterms:modified xsi:type="dcterms:W3CDTF">2021-11-04T07:03:19Z</dcterms:modified>
</cp:coreProperties>
</file>