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11D7B-6C9F-B74B-9DBA-25689FF4BA43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E2D96-9ED3-6840-A4BA-E2C0150E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problem you are solving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E2D96-9ED3-6840-A4BA-E2C0150ECF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Description: What it looks like, where it came from,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E2D96-9ED3-6840-A4BA-E2C0150ECF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1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Algorithms and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E2D96-9ED3-6840-A4BA-E2C0150ECF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training, validation, and testing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E2D96-9ED3-6840-A4BA-E2C0150ECF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/>
              <a:t>your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E2D96-9ED3-6840-A4BA-E2C0150ECF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2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5CF1-9803-1E4C-BCD3-973D2DD57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0E9A-ABB8-0F41-82E7-7CB5C59C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FC10-2726-D347-B811-2E22B9BE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ACF4-91B5-B147-9A69-B3238483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2F6E-4618-1444-B4EC-CAEA2C62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A49D-42EF-0347-BE4D-4F8745EC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07C75-F88A-BE48-8F6C-06B13EE2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F4C90-E6A0-4E41-A7AF-5E3D2FF4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3752-9F74-F44A-8825-5D206D14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A470-0F15-804C-B886-63B35F04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9D52E-55C2-C34F-81A3-E3489FFA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1F03-EE83-014B-B62F-A936BDEBF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9059-C087-224B-B90B-40A6EB95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DA42-D30E-2440-85ED-904D4B12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F8A6-800C-9146-857D-05876BC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FE09-17A9-CB42-A134-B4FF49BC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C19C-88B0-D049-9197-1178D617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110B-5881-5844-AE33-EEDC5488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62BD-D730-4A4A-8495-04BCE940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049B-AB3F-C84B-BB0B-D6215004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4678-06DC-BD47-BEAC-DC96126F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DD54-5A9E-5F49-97DF-D51D3C333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7D5C-412D-0E47-B95B-8C8D1026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4DB6-ED5A-0F41-9D12-CE31B31F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83CD-922A-AF4A-8BE4-CDC48D64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5AF6-48CA-0A49-8D20-EB4ED5B3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44B6-F9F9-9044-A66B-0B16EE272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F120E-39EB-9843-84EB-9EA2289B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C6F4F-15C2-B943-A52D-DFB270CD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31947-0052-7B45-94BC-C07C3F1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97CB-BCFE-F842-9070-0169B7C5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5E89-858B-1B4A-800D-8F73E3C3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AB86-FFDB-644F-B185-33AA8BF5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6C0B1-A23A-4346-B313-F4801CD6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C5DD3-8B95-714A-91AA-20E5B4007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0C3B5-9DF6-8244-AC80-BCF96A32B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74E39-341E-224A-801D-87B93ADD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3001F-08DC-FE44-A93B-8340BC21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64F63-D738-7449-A353-AFEC685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EB5-69F8-5D4D-A24B-714D0F5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44145-A582-744C-9B66-ED2E65FC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3DA14-6DC0-A049-95DC-5871CBF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85E55-2CB6-5C47-BF6D-C1E57A0C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D1FC5-9B92-C249-9513-D0F47F70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4064-7443-2E42-A81C-E9299AEF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97D38-5808-0F48-8ACB-7DFEF2F6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7F0-9BF5-AC45-93F6-0BD64E75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FA13-62E4-8546-B3BB-A65DD811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80A4-B084-574D-B81A-13DE57E1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9A74-04DD-9E41-8732-2E3B5AFE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E906-8D31-3B4D-A2DE-E823152F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6A881-0900-0F43-B9ED-2F694BF9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9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B6CD-9559-8647-A4C0-F088FB6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4F8DD-5955-A34D-8FD9-3BBA80E72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DA5EB-59E6-8642-B1F8-5A0A5FDC0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BDF97-D04C-8E41-87B1-3C466C06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352D8-280E-3E41-9030-2671DA5D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F2EFE-ACC0-1544-B8AF-2CF20B1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13195-83E1-2B46-8D7C-F5836BF9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D492-AB35-464D-9E9B-00088EE9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54F9-1066-6F41-B66C-DFC2E43D2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53AA-8DF7-8246-A173-A88F0A380D16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CB03-0F78-8D4E-86B9-688E4F796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4150-792A-EF43-8FD2-5FE9DC96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D0472-3816-CC4E-9D8D-19516A556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6AB0-0DC2-C548-9601-B8D0445E9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B869D-794F-6A4D-9125-6F0F26171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Dane Acena</a:t>
            </a:r>
          </a:p>
        </p:txBody>
      </p:sp>
    </p:spTree>
    <p:extLst>
      <p:ext uri="{BB962C8B-B14F-4D97-AF65-F5344CB8AC3E}">
        <p14:creationId xmlns:p14="http://schemas.microsoft.com/office/powerpoint/2010/main" val="4199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FF7B-FF91-494A-A40A-AEB646F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B262-6D5B-3940-91BF-9BD1617A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C62A-9582-2A4A-BD1F-E64B2E8D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D43C-4055-CB46-81DE-EA06653B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8F3A-2DE4-F747-8F5C-BB15D32C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9A60-AA76-524D-A26A-F6EE191D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1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167A-16C7-0644-95CE-DCDDF8A5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86A1-3DDB-4E40-9DA0-D56E9C68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4094-F107-8947-BC70-ADC94209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EB98-ACD3-AF4B-845C-04E37BEF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0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Macintosh PowerPoint</Application>
  <PresentationFormat>Widescreen</PresentationFormat>
  <Paragraphs>12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Breast Cancer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Dane Lainier U Acena</dc:creator>
  <cp:lastModifiedBy>Dane Lainier U Acena</cp:lastModifiedBy>
  <cp:revision>1</cp:revision>
  <dcterms:created xsi:type="dcterms:W3CDTF">2019-11-19T17:51:23Z</dcterms:created>
  <dcterms:modified xsi:type="dcterms:W3CDTF">2019-11-19T17:53:39Z</dcterms:modified>
</cp:coreProperties>
</file>