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303" r:id="rId4"/>
    <p:sldId id="304" r:id="rId5"/>
    <p:sldId id="305" r:id="rId6"/>
    <p:sldId id="313" r:id="rId7"/>
    <p:sldId id="314" r:id="rId8"/>
    <p:sldId id="315" r:id="rId9"/>
    <p:sldId id="316" r:id="rId10"/>
    <p:sldId id="317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1"/>
    <p:restoredTop sz="96208"/>
  </p:normalViewPr>
  <p:slideViewPr>
    <p:cSldViewPr snapToGrid="0" snapToObjects="1">
      <p:cViewPr varScale="1">
        <p:scale>
          <a:sx n="117" d="100"/>
          <a:sy n="11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02:31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12804 11546 277 0,'0'0'101'0,"0"0"-78"16,0 0 10-16,0 0-25 0,0 0 13 16,0 0-5-16,11 5-2 0,-8-5 8 15,-2 0 17-15,3 0-11 0,-3 0-25 16,4-3 27-16,0-1 48 0,3-1-76 15,3-2 29-15,0-1-18 0,3 0-11 16,0 0 52-16,-1-2-53 0,0 1-1 16,1 1 8-16,-3 2-8 0,3-1 0 15,-6 3 385-15,2 0-378 0,-3 1 5 16,1-1 1-16,-3 3 1 0,3-1 6 16,0-1-1-16,1 2-3 0,1-1-7 15,1 2 3-15,0-1-4 0,2-2-4 16,2 2 1-16,0-1 0 0,0 1 0 15,-1-2-3-15,2 1 3 0,-1 2-2 16,2-2-1-16,-1 1 0 16,1-1 0-16,-1 1 0 0,3 1-2 15,1-1 0-15,1 0 2 0,1 0-1 16,0 1-1-16,2-1 0 0,-1-1 0 16,3 1 1-16,-1 1-1 0,-1-1 1 15,-1 1 0-15,-1 0-1 0,1 0 1 16,-1 0 2-16,1 0 0 0,1 0-1 15,3 0 2-15,-3 0-1 0,4 0 0 16,-1 0-2-16,-1-3 2 0,2 0 0 16,2 1-2-16,-2-2 1 15,1 2-1-15,1 0 3 0,-4-2-2 0,1 3 1 16,0 1 3-16,1-3 0 16,1 1 2-16,-2 1-1 0,1 0 0 15,1 0-1-15,1 0 3 0,-3 1-2 16,1 0 1-16,0 0 2 0,-2 0-2 15,-1 0-2-15,-1 0 0 0,1 1 0 16,-1 0-3-16,-1 0 3 0,1 0-4 16,2 0 2-16,-1 0-3 0,2-1 1 15,-2 1-2-15,2-1 2 0,-3 0 0 16,3 0-1-16,-2 0-1 0,-2 0 2 16,1 0-2-16,-3 0 0 15,-3 0 1-15,0 2 0 0,-1-1 0 16,0 0 1-16,0 2-1 0,0 0 1 15,-1-2-1-15,1 4 1 0,-1-3 0 16,0 1-1-16,-2-1 0 0,0-1-1 16,-1 0 1-16,-1-1 1 0,-2 3-2 15,1-3 1-15,0 1 1 0,0-1-2 16,-1 0 2-16,2 0-1 0,-1 0 1 16,2 0 2-16,1-1 0 0,-1 0-1 15,1-2-1-15,-1 3 2 0,1-2 4 16,0-2-1-16,2 3 1 0,0-1-1 15,1-2-2-15,-1 3-3 0,1 0-1 16,1-1 1-16,2 2-2 0,-1-2 1 16,-1 2-1-16,5-1 0 0,-4 1 1 15,0 0 0-15,2 0-1 0,-1 0 0 16,1-1 0-16,1 1 2 0,1-1-2 16,0-1 2-16,2 1-2 0,0-1 0 15,2 2 1-15,-2-1 0 0,2 1 0 16,1-1 2-16,0 1-1 0,9-1-1 15,3 0 1-15,10-3-1 0,1 2 2 16,1 0-2-16,-7-1 1 0,0 0-2 16,-2 2 1-16,-1-2 0 15,0 3-1-15,-3-1 0 0,2 0 0 0,2-2 0 16,0 1 0-16,2 1 0 16,3-2 0-16,1 0 0 0,1 2 0 15,-1-4 1-15,3 4-1 0,-4-1 0 16,2-2 0-16,-1 2 0 0,-3 0 0 15,1-1 0-15,1 1 0 0,-1 2-1 16,1-1 2-16,2 0-1 0,-2 0 1 16,1 0-1-16,1 0 0 0,1-1 0 15,0 2 0-15,-1 0 0 0,-1-1 0 16,-2-1 1-16,-1 1-1 0,2 1 0 16,-1 0 0-16,2 0 0 0,1 0 0 15,-2 0 0-15,-1 2 0 16,1-1-1-16,-1 0 2 0,2-1-1 15,-3 2 0-15,-2 1 0 0,4-1-1 16,-4-1 1-16,2 1 0 0,-2 1 1 16,2-1-1-16,-4 3 0 0,1-3 0 15,-2 1 0-15,2 1 0 0,-2-1 1 16,2-1-1-16,-1 0 0 0,-1 1 0 16,0-1 1-16,2 0 0 0,0-1-1 15,0 2 1-15,-1-2 0 0,2 1 0 16,-2-2 1-16,1 2 1 0,-3 0-1 15,1-2 1-15,0 2-2 0,-3-2 1 16,0 1 1-16,0-1 0 0,-3 1 1 16,3 2-3-16,-1-2-1 15,-2 0 5-15,0 1-2 0,0-1 0 16,0 3-1-16,1-3-2 0,-1 3-1 16,-4-2 1-16,-8-1 3 0,-3-1 17 15,1 0-16-15,4 0-3 0,1 0 5 16,6 1-6-16,-1-1 1 0,-2 2-1 15,-1-1 6-15,-2-1-6 0,0 0 1 16,-2 0-1-16,0 0 2 0,-1 0-2 16,-1 0 0-16,0 0 2 0,-1 0 1 15,1 0-3-15,-1 0 0 0,-3 0 3 16,4 0-3-16,-2 0-1 0,-2 0 1 16,-1 1 0-16,0 0 0 0,-2 0 0 15,-4-1 0-15,2 0 0 0,-4 1-1 16,1-1 1-16,-1 2 2 0,0-1-2 15,-3-1 0-15,1 1 0 0,-1-1 0 16,1 0 0-16,-2 0 0 0,0 0 1 16,-1 0-1-16,2 0 0 0,-1 1 0 15,-1-1 0-15,1 0 0 0,-1 1-2 16,0-1 2-16,0 1-1 0,0-1 1 16,-2 2 0-16,3-1 1 0,-3-1-1 15,-1 0-2-15,1 1 2 16,-2-1-1-16,1 0-2 0,-1 0-5 15,0 0-6-15,0 0-19 0,0 0-15 16,0 1-28-16,0 0-60 0,-11 5-93 16,1 0-81-16,-2-2-191 0</inkml:trace>
  <inkml:trace contextRef="#ctx0" brushRef="#br0" timeOffset="6066.55">8406 14182 403 0,'0'0'0'0,"0"0"4"15,0 0 5-15,0 0 3 0,4-27 19 16,-3 22 1-16,0 3-14 0,1-1-12 16,1 0-2-16,0-1-2 0,3 2 1 15,-1-4-2-15,1 3 0 0,1 0 1 16,-1-1 1-16,3 3-2 0,-1 0 1 15,1-2 5-15,-1 2 1 0,2 0 4 16,-2-2-4-16,2 1 3 0,1 1 14 16,0-1 4-16,3 2-15 0,-1-1 2 15,1 0 11-15,1 1 0 0,0 0-12 16,1 0-4-16,-1 0-7 0,2 0 1 16,1 0 1-16,1 1 2 15,0 0-1-15,-1-1-2 0,2 1 0 16,0 0-2-16,-2-1-1 0,2 1 1 15,-1-1 1-15,0 2 2 0,1-1-3 16,-1 1 1-16,0-1-1 0,1-1 4 16,0 1-1-16,0 0 2 0,0 1 2 15,1-1-1-15,1-1-2 0,0 0 2 16,0 0 0-16,2 1-1 0,0-1-2 16,-1 1 0-16,1 0-2 0,-2 3 2 15,1-3-3-15,-1 1 4 16,0 2-3-16,1-1 1 0,0-3 4 15,1 3-3-15,0-2 2 0,0 0 2 16,-1-1-1-16,1 0-1 0,1 0-1 16,-2-1-1-16,0-1 1 0,1 0 1 15,-1 0-1-15,-1 0 2 0,-1-1-3 16,1 2 1-16,-2 1 1 0,1 0-1 16,0 0 3-16,-1 0-3 0,2 0 0 15,0 0-1-15,0 0 2 0,1 0 0 16,1-1 0-16,-1 0-1 0,1 0 0 15,0-2-2-15,-1 2 3 16,1 0-3-16,1 1 0 0,-1-1 0 16,1 0 2-16,1-2 2 0,1 2-1 15,0-1 1-15,1-2-1 0,2 1 3 16,0-2 2-16,1 0-2 0,1-1-2 16,5 1-1-16,5-2-2 0,4 0-2 15,0 1 3-15,-8 1-3 0,-11 2 0 16,-7 0 0-16,-1 1-2 0,2-1 0 15,4 1 1-15,5 0 3 0,-3 0-5 16,1 0 2-16,-1 2 0 0,-2-1 1 16,-1 1-2-16,0 0 0 0,-2 0 1 15,1 0 0-15,-2 0-1 0,1-1 4 16,0 0-1-16,-1 1-1 0,0 0-1 16,-1 0-2-16,-2 0 0 0,1 0 2 15,-1 0-1-15,0 0 2 0,0 0-2 16,0 0 0-16,1 0 1 0,-1 0-1 15,0 0 1-15,-2 0 0 0,-3 0-2 16,-1 0-1-16,0 0 0 0,-3 0 0 16,-1 0-1-16,-1 0 1 0,-2 1-1 15,0 1 1-15,-2-1-2 0,0 1 2 16,1 0-1-16,-1 1 1 0,0 0-3 16,0 0-5-16,0 1-17 15,-2-3-154-15,-1 1-103 0,0-2-224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50:08.9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3082 2351 254 0,'0'0'0'16,"0"0"4"-16,0 0-1 0,0 0 2 15,0 0-2-15,0 0-2 0,0 0 5 16,0 0 0-16,0 0-2 0,-38-128 4 15,38 124-3-15,-2 1 1 0,-1 3 4 16,0 2-7-16,-3 10 11 0,-2 6-4 16,-8 17-3-16,-7 18-3 0,-11 20 2 15,-8 8-1-15,2 4-1 0,-1-4 0 16,5-7 5-16,1-1 3 0,2-9 2 16,9-8 5-16,8-13 0 0,5-15 1 15,8-10 0-15,3-10 0 0,8-6 0 16,3-1-1-16,6-2 12 0,6-9 17 15,11-16-4-15,15-22-4 0,17-18-7 16,7-8-10-16,-3-2-1 0,-4 11-5 16,-9 11-3-16,-3 8-5 15,-5 8-7-15,-5 14-1 0,-12 10 1 16,-9 9-2-16,-8 5 0 0,-5 5 0 16,0 9-4-16,-4 15 4 0,-6 19 11 15,-8 19 4-15,-12 14-3 0,-2 2 2 16,-1 1-2-16,-1-7-1 0,-2 0 5 15,1-5 4-15,7-5-4 0,4-15-4 16,11-10 0-16,3-16-3 0,8-10 2 16,5-11-6-16,4-5 0 0,15-12 5 15,20-19 5-15,25-25-1 0,12-21-3 16,6-14-3-16,-2-4-3 0,-7 5-3 16,4-1 1-16,-2 8-3 15,-5 8 2-15,-6 12-2 0,-8 15 0 16,-14 14 0-16,-15 14 0 0,-14 13 0 15,-11 7-2-15,-5 6 1 0,-1 7-2 16,-1 8 3-16,-2 12 1 0,-6 16 6 16,-4 14-4-16,-4 10 7 0,-3-2-2 15,2-2-6-15,1-8-2 0,2-4 9 16,6-7-3-16,4-8-3 0,6-12 5 16,5-13-8-16,1-8-2 0,11-7 2 15,12-5 1-15,21-20 1 16,12-16 0-16,7-18 4 0,4-15-1 0,-3-6-4 15,4-4 1-15,1-2 1 16,-1 4-3-16,-4 11 0 0,-9 12 1 16,-9 18-1-16,-13 15-1 0,-17 15 1 15,-11 9 0-15,-10 3-3 0,-7 10-3 16,-3 14 6-16,-2 21 7 0,-12 23 3 16,-4 10-4-16,-4 2-1 0,3-6-1 15,3-6-2-15,1-4 1 0,4-5 1 16,5-6-1-16,5-14 0 0,8-11-1 15,4-13-2-15,0-7 0 0,6-8 0 16,13-3 2-16,18-10 2 0,20-24-1 16,10-17 3-16,8-16-1 0,2-10-2 15,-2 2-1-15,4-5-1 0,-1 5 0 16,-4 9-1-16,-12 15 0 0,-10 19 0 16,-15 14 0-16,-18 15-2 0,-14 4 2 15,-7 7-2-15,-6 11 1 0,-2 10 1 16,-2 22 7-16,-5 21-3 0,-5 7 2 15,0-1-1-15,2-4-2 0,4-15 1 16,3-8-1-16,1-6 0 0,7-14-1 16,2-9 1-16,2-8 0 0,6-4-3 15,5-3 4-15,10-7-3 0,19-12 2 16,18-28 1-16,10-18 3 0,8-16-2 16,2-8-4-16,-2-1 1 15,4 4-1-15,-4 5-1 0,-7 16 1 16,-13 18-1-16,-18 18 0 0,-17 14 0 15,-13 8 0-15,-12 7-2 0,-5 7 2 16,-2 14 2-16,-8 18 5 0,-8 21-1 16,-4 10 1-16,0 1-1 0,2-6-1 15,6-8 0-15,1-5 1 0,8-10-1 16,4-10 0-16,9-11-1 0,1-10-1 16,4-11-1-16,2-2 0 0,8-5 0 15,15-13-1-15,17-19 3 0,14-21-2 16,11-15 1-16,-1-8-2 15,-4 0 0-15,-7 12-1 0,-9 9 1 16,-11 15-1-16,-15 15 0 0,-14 14 0 16,-12 9-1-16,-2 3 0 0,-3 8 0 15,-1 5 1-15,-1 12 3 0,-2 15 3 16,-3 9 0-16,-2 4-2 0,2-5 0 16,3-13 0-16,0-10 0 0,6-10 2 15,-1-4-6-15,3-5-1 0,4-1 1 16,3-2 0-16,2-1 0 0,5-6 0 15,5-11 2-15,10-15-2 0,15-20 8 16,11-8-5-16,-1 0-3 0,-9 16 0 16,-20 20 0-16,-17 15-1 0,-6 10 0 15,-4 7-2-15,0 16 3 16,2 14 3-16,9 15-2 0,9 5-1 16,14-8-1-16,22-13-5 0,23-22-7 15,22-26-17-15,-16-9-63 47</inkml:trace>
  <inkml:trace contextRef="#ctx0" brushRef="#br0" timeOffset="2517.12">3262 4417 154 0,'0'-4'175'0,"2"-6"-130"0,1 0 16 16,2-5 9-16,1-4 4 0,5-5-2 16,1-4 10-16,6-8-11 0,7-11-11 15,7-13 10-15,3-5-24 0,1 0-12 16,-6 1 10-16,-3 5-8 0,-3 1-11 16,-4 1-9-16,-1 7-5 0,-8 7-5 15,-3 14-3-15,-3 14 3 0,-4 7 1 16,-1 8 1-16,1 0 2 0,-1 0-10 15,0 10 0-15,-4 7-1 0,-2 17 1 16,-2 16 3-16,3 17 0 0,2 8 1 16,-1 0 0-16,3-5 5 0,-2-7 4 15,3-4 8-15,2-5 3 16,4-5 3-16,2-4-20 0,6-3 1 16,-1-7-7-16,-3-7 11 0,1-11-12 15,-2-6 2-15,-1 0-2 0,0-3 3 16,3 1-3-16,-2-3 0 0,-3-2 1 15,-3-4-1-15,-2-1-7 0,-1-7 3 16,-8-6-15-16,-14-19-44 0,1 2-431 16</inkml:trace>
  <inkml:trace contextRef="#ctx0" brushRef="#br0" timeOffset="2688.68">3349 4260 414 0,'0'0'61'15,"0"0"-37"-15,0 0 4 0,0 0 10 16,0 0-10-16,0 0 5 0,0 0 22 15,64-4 18-15,-19-11-27 0,12-6-5 16,7-3-4-16,0-1 0 0,-7 3-16 16,-6 7 9-16,-2-1-19 0,-1 3-11 15,-2 2-17-15,-2 2-13 0,-12 5-24 16,-9 2-78-16</inkml:trace>
  <inkml:trace contextRef="#ctx0" brushRef="#br0" timeOffset="3452.08">4294 4152 381 0,'0'0'45'0,"0"0"-10"0,0 0 51 16,0 0 32-16,0 0-21 0,0 0-23 15,0 0-17-15,0 0-3 0,-93-50-9 16,76 53-12-16,-3 6-8 0,-1 6-5 15,-3 5 5-15,0 2-1 0,3 3 4 16,5 3-3-16,3 0-6 0,5-1-3 16,3-1-7-16,3 0 0 15,2-5-5-15,4-2 0 0,3-6 1 16,3-3 0-16,-1-5 5 0,2-2 2 16,1-3 12-16,0-3 4 0,2-7 9 15,3-4-3-15,0-5-7 0,4-8-6 16,1-12-2-16,0-9-5 0,-3-3-2 15,-6-1-4-15,-5 1-5 0,-8 5-1 16,0-4-2-16,-2 3 1 0,-4 2-1 16,0 9 0-16,1 14-1 0,1 9 0 15,0 4 1-15,1 5 0 16,-2 1-3-16,1 3-3 0,-2 7-2 0,2 10 3 16,-1 5 5-16,4 14 0 15,1 12 1-15,6 11-1 0,5 1 0 16,3-6 4-16,2-8 0 0,4-9 1 15,0-8 2-15,-2-8 0 0,-4-7-1 16,0-4 0-16,4-1-5 0,2 0 1 16,2-2 0-16,-1-3 0 0,0-4 4 15,-2-2-1-15,-2-6 0 0,-2-4 0 16,2-6-1-16,-6-3 0 0,2-11-4 16,-2-10 0-16,-4-9 0 0,-1-1-4 15,-2 10-3-15,-3 15-14 0,0 14 11 16,0 11 4-16,1 2 3 0,-1 1-6 15,2 6-4-15,1 7 9 0,0 5 3 16,1 8 1-16,3 2 0 0,-1 0 1 16,2 0-1-16,0-1-2 0,2-3 2 15,0-2 2-15,2-3 0 0,-1-5 0 16,0 0 2-16,1-6 1 0,-3-2-1 16,-2-4 2-16,2-3 4 0,-3-1 4 15,0-9 7-15,1-6-6 0,1-5-8 16,2-12-5-16,-1-9 2 0,2-9-1 15,-2 2-3-15,-2 8 1 0,-2 15 0 16,-3 11-1-16,0 4 0 0,0 1-2 16,-1 2-3-16,0 3-4 15,-1 4-9-15,-1 2-27 0,4 12-122 16,-2 0-202-16,0-1-190 0</inkml:trace>
  <inkml:trace contextRef="#ctx0" brushRef="#br0" timeOffset="4149.87">4981 4203 723 0,'0'0'39'0,"7"-12"-19"0,0 2 17 16,2-3-18-16,4-2 3 0,0-3 5 15,2-3-3-15,-2 1-6 0,1-4-5 16,-2 0-2-16,-3 1-7 0,-1 4-2 15,-4 3 1-15,-3 7-2 0,-1 3 4 16,-6 6 0-16,-6 2-1 0,-3 9-4 16,-5 5 4-16,-2 5 1 0,2 4 0 15,1 1 5-15,3 2 10 0,3-2 18 16,5 0 24-16,2-1 1 0,5-4-21 16,1-2-17-16,7-3-8 15,3-5-1-15,7-1 3 0,3-4-3 16,10-4 2-16,10-2-12 0,8-11-2 15,5-5 3-15,-3-4-7 0,-6-4 0 16,-5-5-1-16,-1 0 0 0,-4-7-1 16,-5-2-6-16,-7 0 1 0,-6 7-4 15,-6 7-25-15,-5 9-8 0,-2 5 15 16,-2 3 18-16,-1 2 6 0,-1 5 3 16,-7 6-6-16,-2 7 4 0,-4 6 4 15,1 5 2-15,2 2 0 0,1 3-1 16,4 0 5-16,4-1 6 0,2-2 6 15,3-2 3-15,6-4-4 0,5-4-1 16,4-5 2-16,5-3 10 0,9-7 0 16,9-1-7-16,6-9-4 0,2-7-6 15,-3-6-2-15,-6-1-2 0,-9 0-1 16,-6 0-2-16,1-9-1 0,-2-10 0 16,-1-11-3-16,-5-4 1 0,-7 2-1 15,-8 12-1-15,-2 12-2 0,-1 11 2 16,0 8-1-16,0 8-1 0,0 1 1 15,-1 3-3-15,-2 2-6 0,-1 10-1 16,0 8 8-16,1 11 3 0,2 9 1 16,2 12 0-16,4 0 3 15,3-5 1-15,-1-12 2 0,0-13 0 16,-2-5 1-16,1-3 1 0,2 4-1 16,-1-2-3-16,1 3-2 0,-1-4-1 15,0-1 1-15,-4-3-2 0,-1-4 1 16,-1-2-1-16,-1-2-1 0,-4-3-2 15,-4-3-4-15,-11-11-23 0,-1-1-231 16,0-2-289-16</inkml:trace>
  <inkml:trace contextRef="#ctx0" brushRef="#br0" timeOffset="4385.72">5706 4021 624 0,'0'0'94'0,"0"0"-91"15,12 0 21-15,0 0 3 16,5 0 10-16,5-5 10 0,12 0-4 15,10-4-5-15,6-1-7 0,4 0-5 16,-5 1 7-16,-14 2-5 0,-11 5 1 16,-9 1-2-16,-3 1 4 0,1 4 0 15,3 3-7-15,-1 3-1 0,0 2-3 16,-4 4-4-16,-1 2-6 0,-2-2 0 16,-1 2 0-16,-2 2-3 0,0-5-1 15,-2 0-1-15,1 0 3 0,0-2-5 16,-1-3 0-16,2-2-2 0,0-1-1 15,0-2 0-15,2-1 0 0,4-2-11 16,2-2-21-16,13-11-41 16,-2-1-334-16</inkml:trace>
  <inkml:trace contextRef="#ctx0" brushRef="#br0" timeOffset="4699.66">6486 3954 626 0,'0'0'22'15,"0"0"-11"-15,0 0 47 0,0 0 21 16,0 0 16-16,0 0-15 0,0 0-21 16,0 0-12-16,-52 200-13 0,62-185-8 15,4-2-2-15,3-4-8 0,5-4 4 16,2-1 4-16,2-4-5 0,1 0-7 16,-3-5-4-16,-2-3-1 0,-3-4 6 15,-3-6-4-15,-2-2 0 0,-5-5-2 16,-5-3-1-16,-4-8-3 0,-9-4 0 15,-7 6 0-15,-2 6-1 0,-4 11 2 16,-6 6 3-16,-1 4-5 0,-1 2-2 16,4 2 0-16,11 3-2 0,0 1 1 15,6 6-3-15,3-1 0 0,5 2-3 16,1 3-1-16,5-2-2 16,4-2-6-16,8 0-20 0,15-7-92 15,-4 0-262-15,1-4-169 0</inkml:trace>
  <inkml:trace contextRef="#ctx0" brushRef="#br0" timeOffset="5034.46">6834 3879 175 0,'0'0'49'0,"0"0"-34"15,0 0 10-15,0 0 19 0,0 0 16 16,0 0 65-16,14 159 80 0,-18-133-60 16,-2-3-33-16,0-2-26 0,0-2-17 15,-1-5-14-15,2-5-16 0,1-3-7 16,3-2-11-16,0-3 13 0,1-1-1 15,1-1-6-15,4-6-8 16,4-4-3-16,0-4-5 0,3-5-9 16,3-3-1-16,2-11 6 0,6-8-7 15,7-4-1-15,-4 4 0 0,-4 15 0 16,-5 14-5-16,-8 8 4 0,2 5 2 16,1 2-4-16,1 6-2 0,-2 5 5 15,1 3 1-15,0 4 0 0,-2 1 3 16,1 3 4-16,3-1-3 0,-1-2 1 15,4 2-1-15,2 0-4 0,5-1 0 16,8-1 0-16,12 2-8 0,11-2-30 16,-5-6-176-16</inkml:trace>
  <inkml:trace contextRef="#ctx0" brushRef="#br0" timeOffset="6849.16">4747 5565 357 0,'0'0'31'16,"0"0"-17"-16,14-21 13 0,-11 18 5 16,-1 3-5-16,-2 0-10 0,0 7 3 15,0 6-11-15,0 4 10 16,-1 8 8-16,0 8 6 0,-1 13 13 15,0 14 35-15,-1 1 11 0,0 0-14 16,-1-10-19-16,-1-9-7 0,1-3-9 16,-1-12-8-16,2-5-3 0,1-8-8 15,1-3-9-15,0 0-6 0,1-2-6 16,0 0-2-16,0-6 2 0,0-3-1 16,2-6 5-16,3-6-7 0,0-5-13 15,3-7-25-15,-2-20-39 0,0 6-119 16,-5-2-273-16</inkml:trace>
  <inkml:trace contextRef="#ctx0" brushRef="#br0" timeOffset="7083.42">4611 5481 635 0,'0'0'15'0,"0"0"-12"0,0 0 7 16,0 0 6-16,0 0 12 0,0 0 13 15,0 0 8-15,184-7-1 0,-126-4 0 16,-1-4-3-16,0-2-1 0,-5-1-6 15,-1 1-1-15,-4 2-14 0,-3 1-3 16,-7 4-10-16,-7 3-7 0,-10 3-1 16,-6 3-1-16,-4 1-1 0,-3 2-1 15,-2 4-3-15,-5 3-9 0,-6 4-14 16,-8 5-165-16,-18 9-100 0,4-4-18 16</inkml:trace>
  <inkml:trace contextRef="#ctx0" brushRef="#br0" timeOffset="7248.91">4698 5805 272 0,'0'0'128'0,"0"0"-34"16,0 0-8-16,0 0-30 0,0 0-11 15,0 0 44-15,0 0-8 0,0 0-6 16,174-17-15-16,-109-5-14 0,-1-1-7 16,-5 3-6-16,-12 7-12 0,-7 3-14 15,-12 7-4-15,-7 1-3 0,-9 2-4 16,-5 0-3-16,-4 7-16 15,-3 2-14-15,-11 6-20 0,-27 18-300 16,3-6-49-16</inkml:trace>
  <inkml:trace contextRef="#ctx0" brushRef="#br0" timeOffset="7621.38">4656 6083 98 0,'0'0'147'0,"0"0"41"0,0 0 36 16,0 0-96-16,0 0-76 0,0 0-28 15,0 0 2-15,0 0 14 0,0 0 28 16,113 110-2-16,-37-124-15 0,2-8-8 15,-6-2 3-15,-7-1-17 16,-3-1-1-16,-5 1-14 0,-7 2-3 16,-7 0-5-16,-7 1-5 0,-10 1-1 15,-6 3-1-15,-9 3 1 0,-3-2-2 16,0-3-4-16,-3-6 2 0,-1 1-4 16,-2 0 3-16,-2 6 2 0,0 7 0 15,0 3 3-15,1 9-2 0,0 4-10 16,1 9 12-16,3 5 0 0,4 13 5 15,4 6-1-15,3-1 2 0,-2-2 4 16,3-7 6-16,-2-7-1 16,5 1 3-16,4 1 5 0,2-5 9 15,2 0 1-15,2-7-8 0,-1-2-8 0,-2-2-7 16,-3-6-5-16,-1 0-4 16,-6-1-1-16,-2-6-2 0,-5-2-3 15,-4-5-10-15,-4-3-7 0,-2-3-15 16,-6-5-26-16,-9-23-219 0,-1 6-79 15,1-1-246-15</inkml:trace>
  <inkml:trace contextRef="#ctx0" brushRef="#br0" timeOffset="7749.89">5632 5723 485 0,'0'0'61'16,"0"0"16"-16,0 0 34 0,0 0 9 16,0 0 17-16,0 0-19 0,-147 282-33 15,118-245-29-15,1-4-20 0,4-5-11 16,7-8-13-16,5-5-4 0,3-4-8 15,2 0-4-15,0 6 0 0,3-1-9 16,1-2-35-16,3-6-481 0</inkml:trace>
  <inkml:trace contextRef="#ctx0" brushRef="#br0" timeOffset="8332.5">5976 5852 715 0,'0'0'143'16,"0"0"-143"-16,0 0 0 0,0 0 16 15,0 0 6-15,0 0 4 0,0 0 12 16,17 200 5-16,-14-174 7 0,-1-7 7 16,1 2-20-16,-1 3-19 0,-2-6 1 15,1 0-2-15,-1-4 11 16,0-4-13-16,0-3 2 0,-1-1-1 16,1-4-1-16,-1-2 11 0,-1-1 13 15,-2-6 17-15,-3-6-4 0,-2-5-46 16,-1-14-1-16,0-11-5 0,1-19-1 15,6-6-1-15,3 0-4 0,9 8-1 16,7 17 2-16,0 9 2 0,1 13 3 16,-1 6-3-16,-1 5 2 0,4 3 0 15,1 2 0-15,2 5-1 0,-3 7-2 16,-2 5 2-16,0 6 2 16,-4 1 1-16,-1 3-1 0,-5 0 0 15,-5 4-1-15,-2 1 1 0,-6 1 7 16,-6-1-1-16,-2 0-1 0,-7-2 2 15,-4-4 6-15,-3-1 5 0,-4-5-7 16,-6-2-2-16,6-6-3 0,-1-5 0 16,5-2-3-16,7-3-3 0,0-7-1 15,3-4-6-15,7-4-12 0,3-4-24 16,9-25-140-16,6 5-171 0,2 0-289 0</inkml:trace>
  <inkml:trace contextRef="#ctx0" brushRef="#br0" timeOffset="8505.35">6373 5382 311 0,'0'0'204'0,"0"0"-192"0,0 0 13 15,0 0 31-15,0 0 121 0,31 245-1 16,-29-184-69-16,-1-11-18 0,3-7-18 16,-1-3-20-16,3-4-15 0,3-4-12 15,-2-8-7-15,0-5-9 0,-3-8-4 16,0 0-3-16,1-2-1 0,-1 1-1 15,0 1-1-15,0-6-4 0,-1-3-19 16,0-8-71-16,-2-4-231 16,3-4-273-16</inkml:trace>
  <inkml:trace contextRef="#ctx0" brushRef="#br0" timeOffset="8668.92">6599 5820 578 0,'0'0'12'0,"0"0"-2"0,0 0 39 15,0 0 53-15,0 0 24 0,0 0-30 16,0 0-30-16,0 0-35 0,0 0-17 16,18 144-3-16,-16-140-7 0,-1-2-1 15,0-2 1-15,-1 0 0 0,0-3-4 16,-1-14-20-16,-2 2-64 0,-1-3-641 16</inkml:trace>
  <inkml:trace contextRef="#ctx0" brushRef="#br0" timeOffset="8792.67">6640 5700 412 0,'0'0'12'0,"0"0"-12"16,0 0 2-16,0 0-4 0,0 0 2 15,0 0-18-15,0 0-58 0,0 0-11 16,0 0 4-16,109-1 2 0,-86-4 2 16</inkml:trace>
  <inkml:trace contextRef="#ctx0" brushRef="#br0" timeOffset="9386.94">7001 5670 356 0,'0'0'234'0,"0"0"-179"0,0 0 57 15,0 0-8-15,0 0-31 0,0 0 17 16,0 0 3-16,0 0-21 0,-142 103-22 16,128-77-9-16,6-1 1 0,3 1-9 15,5 0-7-15,7-5-2 0,7-3-8 16,3-5 0-16,7 0-7 0,9-6 14 15,8-6-1-15,10-4-12 0,-3-8-1 16,-3-4-2-16,-12 0-4 0,-11 4-2 16,-6 1 1-16,-3-2 2 0,-2-1-3 15,2-4 0-15,-1-3-1 0,-4 1-3 16,-5 4-3-16,-2 2 1 0,-1 6 1 16,-4 7-5-16,-3 3 1 0,0 7 6 15,-3 4 2-15,4 2-3 0,1 2 1 16,4 2 2-16,1-3 0 0,2 1 0 15,5-5 2-15,4-1 2 0,3-3 2 16,4-2 0-16,2-1 4 0,4-5-1 16,3-1-5-16,3-1 0 0,6-9 0 15,6-3-4-15,-5-2 0 0,-6 0-1 16,-8 0 1-16,-6-3 0 0,6-11-8 16,3-12-7-16,-4-12-2 15,-4-8-13-15,-9 4-49 0,-3 1-176 16,-2 10 58-16,0 7 100 0,-2 8 12 15,-2 14-11-15,1 4 82 0,-1 8 14 16,0 3 13-16,0 2-2 0,0 8-8 16,0 9-3-16,0 11 15 0,0 16 19 15,2 13 32-15,3 5 12 0,0-3 42 16,1-8 14-16,0-11-33 0,0-2-35 16,0-13-19-16,-1-4-17 0,-1-6-17 15,0-2 2-15,0 2-13 0,2-3 2 16,-3 3-2-16,0-5-1 15,-2-3 0-15,-1-4 0 0,0-3-1 16,-3-3-5-16,-4-7-19 0,-7-15-167 16,0 0-254-16</inkml:trace>
  <inkml:trace contextRef="#ctx0" brushRef="#br0" timeOffset="9539.54">7349 5700 887 0,'0'0'68'16,"0"0"-49"-16,0 0-2 0,11 13 21 15,3-9 13-15,7-3 29 0,12-1-7 16,14-3-30-16,12-7-20 0,0 1-12 16,-7-3-7-16,-9 3-4 0,-15 0 0 15,-6 2-10-15,1-5-22 16,-7-1-39-16,-3 3-750 0</inkml:trace>
  <inkml:trace contextRef="#ctx0" brushRef="#br0" timeOffset="9748.62">8101 5540 1142 0,'0'0'61'0,"0"0"-30"0,0 0-6 15,0 0-5-15,0 0-11 0,0 0-6 16,0 0-1-16,0 0-2 0,20 10 0 15,-15-2-3-15,5 4-14 0,-2-5-103 16,1 1-643-16</inkml:trace>
  <inkml:trace contextRef="#ctx0" brushRef="#br0" timeOffset="9864.94">8144 5788 803 0,'0'0'165'0,"0"0"-113"0,0 0 36 16,0 0-2-16,0 0-27 0,0 0-38 15,0 0-16-15,0 0-5 0,0 0-14 16,61-21-307-16</inkml:trace>
  <inkml:trace contextRef="#ctx0" brushRef="#br0" timeOffset="11068.5">9911 5528 549 0,'0'0'36'0,"0"0"-4"16,0 0 0-16,2 0-15 0,3 8 8 16,1 6 39-16,4 7 74 0,2 11-55 15,4 7-15-15,4 7 22 0,-2-3-33 16,-3-9-21-16,-3-11-2 0,-2-4 2 15,1 1-13-15,2 2-6 16,-1-1 3-16,-1-3-9 0,-1-6-1 16,-3 0 1-16,-1-4 1 0,-1-6-2 15,-1 1 9-15,0-3 6 0,-2-1 3 16,2-6 6-16,0-6-4 0,2-5-19 16,0-5-6-16,2-6 2 0,0-8-6 15,1-7 0-15,0-7 0 0,0 6-1 16,-3 14-1-16,-3 12 1 0,0 15-1 15,1 0 1-15,2 4-3 0,1 4-4 16,1 6 0-16,1 6 4 16,3 8 3-16,2 5 0 0,1 0 0 15,1 1 0-15,0-3 3 0,-2-6 1 16,4 3 0-16,-2-6 2 0,2 0-2 16,-1-4 2-16,1-6 2 0,-1-1 6 15,0-3 1-15,1-4 6 0,-3-4 3 16,1-6 6-16,-2-6-5 0,2-7-8 15,-3-3-5-15,-1-10-3 0,-3-11 0 16,-5-10-2-16,-2-2-5 16,-2 4 1-16,-2 12-2 0,-1 14 1 0,0 9-2 15,0 8 1-15,1 3-1 16,0 2 0-16,0 1 0 0,1 1-5 16,1 5-9-16,3 2-29 0,4 7-85 15,7 10-111-15,-1-1-201 0</inkml:trace>
  <inkml:trace contextRef="#ctx0" brushRef="#br0" timeOffset="11504.84">10828 5885 493 0,'0'0'93'16,"0"0"-67"-16,0-20 13 0,0 13 1 15,0 5-10-15,0 1 9 0,0 1-7 16,0 5-21-16,0 6 9 0,0 6 17 16,-1 5 22-16,-3 10 41 15,1-4 11-15,0 4-17 0,0-1-45 16,3-9-1-16,0 5-11 0,0-5-12 16,3-1-9-16,3-3-1 0,2-4 2 15,0-3-1-15,2-2-14 0,2-7 4 16,1-2 3-16,2-2-9 0,-2-7 0 15,2-3-3-15,-2-5-13 0,0-2-14 16,1-18-32-16,-2 3-167 0,-5 1-396 16</inkml:trace>
  <inkml:trace contextRef="#ctx0" brushRef="#br0" timeOffset="11600.25">10877 5720 652 0,'0'0'14'16,"0"0"-13"-16,0 0-1 0,0 0 0 15,0 0 0-15,0 0-50 0</inkml:trace>
  <inkml:trace contextRef="#ctx0" brushRef="#br0" timeOffset="12421.53">10807 5102 270 0,'0'0'19'0,"0"0"51"0,0 0 66 16,0 0-21-16,0 0-10 0,0 0-16 15,0 0-6-15,32 70 4 0,-21-70 7 16,5-1-5-16,3-6-23 0,4-7-10 16,3-4-11-16,2-5-14 0,0-1-11 15,-2-2-3-15,-5-1 5 0,-1 0 2 16,-3-5-10-16,-3-9-4 0,-3-11-3 15,-4-2-4-15,-7 2 0 0,-5 10-1 16,-1 16-2-16,0 7 0 0,3 12 0 16,2 2 0-16,-1 5-5 15,-2 2-4-15,-1 9-5 0,-4 14 13 16,-1 14 0-16,4 14 1 0,1 5 0 16,4-1 0-16,1-4 0 0,0-8 5 15,1-2 0-15,2-2 4 0,1-9 4 16,0-9 0-16,0-3 1 0,-1-11-1 15,0 0 5-15,-1-1-1 0,0-1 0 16,0-2-3-16,0-2-1 0,-1-3 5 16,0 0 7-16,0-6 8 0,2-6-14 15,0-3-12-15,2-7-4 0,3-10-1 16,6-12 1-16,5-7-3 16,7-1 0-16,2 8 1 0,-6 13-1 15,-5 15-3-15,-4 8 2 0,-5 5 1 16,0 1-2-16,-1 1 1 0,0 1-3 15,-2 3 0-15,-3 4-2 0,-2 3 2 16,-1 4 0-16,-5 2 3 0,-7 3 1 16,-1 0 1-16,-6 2 1 0,-3-2 0 15,-1-1 1-15,1 0-1 0,0-3-1 16,5-2 4-16,2-2-3 0,5-2-2 16,3-2 1-16,5-2 0 0,3 1 0 15,6-1 0-15,5 4 1 0,7-3 5 16,4 2 1-16,5-1-3 15,1-1-4-15,0-3 2 0,-1 0-2 16,0-2-1-16,-3 1 0 0,1-1-1 16,-2-1-2-16,-2 0-7 0,-3-1-13 15,-1-3-22-15,-2-2-43 0,2-14-106 16,-4 1-239-16,-1-2-498 0</inkml:trace>
  <inkml:trace contextRef="#ctx0" brushRef="#br0" timeOffset="12607.98">11562 4850 569 0,'0'0'74'16,"0"0"-61"-16,0 0 54 0,1 42 91 15,-1-21 21-15,-1 3-72 0,0 1-39 16,1 2-34-16,0-2-12 0,2 0-14 16,4-1-4-16,-2-3 1 0,0-2 0 15,1-1-3-15,-1-3-2 0,-2-2 2 16,-1-5-2-16,-1-1-7 0,-2-3-16 15,-8-4-249-15,-1-2-99 0,-2-3-203 16</inkml:trace>
  <inkml:trace contextRef="#ctx0" brushRef="#br0" timeOffset="12819.32">11368 5053 663 0,'0'0'65'15,"0"0"-62"-15,0 0 17 0,0 0 18 16,0 0 28-16,0 0 35 15,0 0-9-15,0 0-36 0,128-4-25 16,-96-1-11-16,0-1-15 0,-2-1-5 16,-6 0 0-16,1 0-4 0,3-10-22 15,-6 1-46-15,-8 0-986 0</inkml:trace>
  <inkml:trace contextRef="#ctx0" brushRef="#br0" timeOffset="13016.05">11859 4749 538 0,'0'0'56'0,"0"0"-47"15,0 0 16-15,0 0 81 0,0 0 27 16,0 0-48-16,0 0-1 0,0 0-21 16,3 228-1-16,0-187-2 0,1-9-26 15,2-11-20-15,-2-5-5 0,2 4-7 16,-1 0-1-16,2 1 1 0,-2-5-2 15,2 5-7-15,-3-7-29 0,-1-6-494 16</inkml:trace>
  <inkml:trace contextRef="#ctx0" brushRef="#br0" timeOffset="13532.08">12900 5661 693 0,'0'0'37'0,"5"0"-24"0,5-2 22 15,5-3 25-15,2 1 36 0,6-3-6 16,10 0-12-16,-5 2-24 0,1-1-27 16,-3 1-20-16,-7 2-4 0,-1 3-3 15,1 1-12-15,-6 2-22 0,-5 2-89 16</inkml:trace>
  <inkml:trace contextRef="#ctx0" brushRef="#br0" timeOffset="13732.68">12894 5906 905 0,'0'0'101'0,"0"0"-73"0,0 0 16 15,0 0 41-15,0 0 17 0,0 0-22 16,0 0-24-16,0 0-30 0,229-57-17 16,-175 50-9-16,-10 6-5 0,-17 1-26 15,-2 0-170-15</inkml:trace>
  <inkml:trace contextRef="#ctx0" brushRef="#br0" timeOffset="24651.46">14022 5509 167 0,'0'0'43'0,"0"0"-9"15,0 0 21-15,0 0 36 0,0-35 21 16,0 31-8-16,0-1-8 0,1-1-24 16,0 3-9-16,2-1-5 0,-3 4-7 15,4 0-15-15,1 3-22 16,1 7-9-16,1 6 18 0,5 14 23 15,-2 14 9-15,4 11 5 0,2 3-2 16,-5-3-10-16,3-7-5 0,-4-9-3 16,1-10-7-16,-2-6-9 0,-1-9-3 15,-3-2-6-15,3 0 5 0,3 1-4 16,-2-2 5-16,-2-3-5 0,-1-1-1 16,-4-4 3-16,2-3 7 0,-2 0 10 15,1-6 15-15,2-5-5 0,1-6-17 16,-1-5-14-16,0-4 1 0,4-11-5 15,-3-8-7-15,4-9 2 0,0 0-5 16,-1 9 0-16,-1 16-1 0,-3 14 0 16,-2 8 1-16,-2 4 0 0,2 3-2 15,-3 0-3-15,5 3-9 0,-2 5 4 16,3 7 9-16,1 5 1 0,3 5 0 16,2 10 0-16,-2-2 0 0,3 2 5 15,2-3-1-15,-1-7-1 0,2 2 0 16,1-1 1-16,1-4-1 0,2-5 2 15,-5-3-3-15,2-2 2 0,-4-6 1 16,0-3-3-16,-3-1 4 0,-2-2 2 16,1-7 7-16,-2-4 1 15,2-5 3-15,2-8-6 0,-3-2 0 16,0-11-7-16,-1-9 0 0,0-8-3 16,-5 1-1-16,1 9-1 0,-3 13 0 15,1 12 0-15,1 8 0 0,-2 1 1 16,0 2-1-16,0-1-1 0,0 2-1 15,0 3-1-15,2 3-8 0,1 1-27 16,-1 2-36-16,4 6-32 0,0 4-36 16,2 6-38-16,2 8-77 0,-2-1-131 15,1-4-292-15</inkml:trace>
  <inkml:trace contextRef="#ctx0" brushRef="#br0" timeOffset="24951.17">14855 5961 334 0,'0'0'119'0,"0"0"-48"16,-2 21 103-16,2-8-27 0,0 1-12 15,0 2-28-15,0 1-17 0,0 1-27 16,2-1-27-16,1-1-2 0,3-2-8 15,-1-4-11-15,1 0 0 0,2-3 1 16,1-3 0-16,-1-3-2 16,2-1-4-16,2-1-6 0,-2-6 0 15,1-1-4-15,-3-4-3 0,1 1-14 16,-2-4-47-16,-4-15-110 0,0 8-194 16,-3-6-310-16</inkml:trace>
  <inkml:trace contextRef="#ctx0" brushRef="#br0" timeOffset="25049.83">14862 5760 396 0,'0'0'0'16,"0"0"-72"-16,0 0-183 0</inkml:trace>
  <inkml:trace contextRef="#ctx0" brushRef="#br0" timeOffset="25850.19">14895 5241 145 0,'0'0'336'0,"0"0"-308"16,0 0 3-16,0 0 67 0,0 0 15 16,0 0-13-16,0 0-1 0,5 8-8 15,5-15-11-15,2-4-12 0,1-3-17 16,2-5-14-16,2-5-3 0,1-1 3 15,-3-3-5-15,2-2-5 16,-7-1-6-16,1-5-3 0,-4-7-4 16,-5-7-8-16,-2-4-1 0,-4 4-4 15,-4 7 0-15,3 12-2 0,0 9 0 16,2 11 0-16,0 4 1 0,1 4-1 16,2 0-1-16,-2 3-7 0,0 2-10 15,0 9 1-15,1 6 18 0,-1 17 4 16,2 15-4-16,0 10 2 0,2 6 0 15,5-6 5-15,-4-8-1 0,2-8 5 16,0-8 0-16,-2-7 1 16,-1-7-2-16,1-9 1 0,-1 0-1 15,1-1-1-15,1 0 2 0,-2-3 0 16,1-2 3-16,-3-5 2 0,3-1 5 16,-3-6 7-16,2-3-7 0,1-5-11 15,0-3-4-15,0-6-4 0,4-7 0 16,7-9-2-16,6-5-2 0,1 5-1 15,-2 9-2-15,-6 13 1 0,0 7-1 16,-1 4 1-16,2 0 0 0,-3 2 0 16,-3 4-2-16,-3 0-1 0,0 1 2 15,-1 4-1-15,-4 4 3 0,0 3-2 16,0 2 5-16,-6 1 2 0,-2 2 0 16,-3 0 0-16,-3 0-1 0,1 1 1 15,-4-2 1-15,2 0 2 0,-2 1 1 16,1-3 1-16,-1-1-3 0,4-3 0 15,-2 1 1-15,5-3-2 0,3-1-3 16,3 0 1-16,2-1-1 0,2-2 1 16,3 1 1-16,4 1 2 0,4 1 3 15,6-1 6-15,2-3-3 0,7 2-1 16,8-5-3-16,1 0-4 0,-2 0-2 16,0 0 0-16,-3 2-14 0,5 2-29 15,8-1-64-15,-8 2-112 0,-7-4-311 16</inkml:trace>
  <inkml:trace contextRef="#ctx0" brushRef="#br0" timeOffset="26319.89">16029 5539 460 0,'0'0'87'16,"0"0"-55"-16,0 0 74 0,0 0-7 15,0 0-31-15,7 0-19 0,3 0-22 16,7-1 1-16,2-1 7 0,8 1 20 16,3-2 13-16,-1-1-17 0,-1 1-20 15,2-1-4-15,-2 1-5 0,-3 0-11 16,-2 1-8-16,-1 1-1 0,-3-1 3 16,-5 1-5-16,-4 1-4 0,-6-1-11 15,-2 0-103-15,-2 0-438 0</inkml:trace>
  <inkml:trace contextRef="#ctx0" brushRef="#br0" timeOffset="26999.67">16912 5289 460 0,'0'0'47'16,"0"0"-19"-16,0 0 44 0,15-19-17 15,-5 13-19-15,6 3-12 0,3 3 9 16,9 1 25-16,-3 7 28 0,4 6 6 16,-4 4-23-16,-1 5-15 0,-3 4-7 15,-3 2-23-15,0 5-8 0,2 3 7 16,2 8 3-16,-6 7 7 15,-2-2 2-15,-6-9-6 0,-4-11-17 16,-4-12 0-16,0-1 2 0,-2 2 1 16,-3 2 1-16,0-1-2 0,-4-4 0 15,1-3-2-15,3-4-1 0,-3-1-3 16,1-2-2-16,0-3 0 0,1-3-1 16,-2-3-5-16,0-3-1 0,2-3-18 15,-2-2-26-15,3-7-42 0,2-15-91 16,3 3-210-16,0-4-283 0</inkml:trace>
  <inkml:trace contextRef="#ctx0" brushRef="#br0" timeOffset="27322.9">17482 5295 349 0,'0'0'98'0,"0"0"-80"0,0 0 78 15,0 0 56-15,0 0-50 0,0 0-11 16,0 0 14-16,-49 96-3 0,31-70-17 15,0 0-16-15,-1-3-22 0,1 0-22 16,-2 0-1-16,1-3 2 0,0-2-2 16,2-1-6-16,1-5-1 0,2 0-4 15,4-5-7-15,4-5 1 0,2 1-2 16,3-3 6-16,1-3 0 0,0-4-5 16,6-2-6-16,2-5-7 0,5-2-2 15,4 0-7-15,4 1 1 16,0 6 3-16,2 2 5 0,1 3 5 15,1 4 2-15,3 4 0 0,-3 5 2 16,-2 4 5-16,-1 3 0 0,-6 3-6 16,1-1 5-16,0 3 1 0,-4-4 1 15,-1 2-1-15,1-3-2 0,-3-1-4 16,0-3 0-16,-1 3 0 0,-3-3-1 16,2-3-2-16,-1 0-16 0,0-2-46 15,1-3-145-15,-4-3-225 0</inkml:trace>
  <inkml:trace contextRef="#ctx0" brushRef="#br0" timeOffset="27733.76">18354 5024 178 0,'0'0'209'0,"0"0"-193"16,0 0 2-16,0 0 17 0,-34 0 18 15,18 8 19-15,-2 9 0 0,-2 5 1 16,-5 15 2-16,-4 18 3 0,-6 17 27 16,1 10 1-16,5-4-3 0,10-7-39 15,8-10-11-15,8-4 3 0,5-2-4 16,12-8-10-16,6-2-5 0,7-8-3 16,0-8-11-16,8-3-6 0,1-4-4 15,-1-8-6-15,4 0-2 0,-12-7-5 16,-8-1-2-16,-1-1-21 0,-9-3-99 15,-1-2-438-15</inkml:trace>
  <inkml:trace contextRef="#ctx0" brushRef="#br0" timeOffset="31820.05">18730 5439 262 0,'0'0'123'0,"0"0"-80"16,0 0 9-16,0 0 28 15,0 0 2-15,0 0-7 0,0-50-9 16,0 49-7-16,1 1-18 0,2 5-18 16,0 5-3-16,1 7 12 0,1 6 4 15,-2 8-1-15,1 10-4 0,0 7 1 16,4 0 1-16,0-6 5 0,-2-11-3 15,2-8 0-15,-3-7 2 0,2-3-9 16,2-2-5-16,0 1 1 0,3-1-6 16,1-6 1-16,-1-3 4 0,2-2 0 15,-1-9 0-15,2-1-1 0,0-6-6 16,-2-5-1-16,-1-3-3 0,-2-2-5 16,-3 2-4-16,-1-2 3 0,-3 5-2 15,-1 5 0-15,-2 7 4 0,0 4-4 16,0 3-4-16,0 2-8 0,0 7-9 15,0 6 17-15,0 4 2 0,0 5 5 16,6 3-1-16,1-4 3 0,5 1-2 16,1-4-3-16,6-2-1 0,0-3 10 15,3-5-1-15,3-2 0 0,0-4-1 16,-4-2 1-16,-2-2 3 0,1-5 2 16,-5-4 1-16,1-3 2 0,-4-5-3 15,-2-2 2-15,-4-2 0 0,-3-6-2 16,-3-4-3-16,-4-8-7 15,-6-2-4-15,0 4-1 0,0 11-1 16,4 11 0-16,2 9-1 0,1 0 0 16,0 1 0-16,0 1-3 0,2 1 2 15,1 3-2-15,0 2-11 0,0 2-20 16,0 4-33-16,1 6-33 0,5 5-68 16,0-1-143-16,-1-2-389 0</inkml:trace>
  <inkml:trace contextRef="#ctx0" brushRef="#br0" timeOffset="32098.64">19390 5824 258 0,'0'0'118'0,"0"0"-12"15,0 0 24-15,-15 48 29 0,12-29-21 16,1 1-27-16,2-3-22 0,2 2-21 16,3-3-12-16,1-1-13 0,5-3-10 15,-1-5-8-15,-1-1 0 0,5-4 0 16,1-2-4-16,0 0-6 0,0-3-7 16,2-4 0-16,-3-3-8 0,0-2-1 15,-2-1-6-15,-2-1-19 0,0-5-16 16,-5-2-21-16,-4-15-50 15,-1 4-118-15,-2 3-253 0</inkml:trace>
  <inkml:trace contextRef="#ctx0" brushRef="#br0" timeOffset="32199.27">19460 5641 445 0,'0'0'84'0,"0"0"-18"16,0 0 39-16,0 0-37 0,0 0-27 16,0 0-12-16,0 0-2 0,0 0-27 15,51-6-37-15,-33 5-103 0</inkml:trace>
  <inkml:trace contextRef="#ctx0" brushRef="#br0" timeOffset="32455.97">19759 5724 594 0,'0'0'71'15,"0"0"-11"-15,0 0 83 0,0 0-11 16,0 0-21-16,0 0-39 0,0 0-23 15,0 0-18-15,0 0-12 0,8 208-4 16,-2-193-8-16,-2-5-6 16,0-2 0-16,-1-3-1 0,-1-3-2 15,-2-2-8-15,0 0-14 0,-6-9-15 16,-1-1-68-16,-2-1-401 0</inkml:trace>
  <inkml:trace contextRef="#ctx0" brushRef="#br0" timeOffset="32571.82">19597 5867 532 0,'0'0'70'16,"0"0"-43"-16,0 0 96 0,0 0 6 16,0 0 20-16,0 0-28 0,0 0-49 15,0 0-30-15,107 12-16 16,-68-19-11-16,4-2-10 0,-2-2-5 16,-10 2-2-16,-11 1-23 0,-1-4-44 15,-2 2-86-15,-3-1-252 0</inkml:trace>
  <inkml:trace contextRef="#ctx0" brushRef="#br0" timeOffset="32783.71">20009 5773 583 0,'0'0'128'0,"0"0"-20"16,0 0 41-16,0 0-4 0,0 0-38 15,0 0-18-15,0 0-29 16,0 0-12-16,0 0-14 0,13 195-21 15,-7-181-6-15,-1-4-4 0,1 0-3 16,-3-5-3-16,-1 0-14 0,-2-3-28 16,-3-3-36-16,-3-2-137 0,-3-5-758 0</inkml:trace>
  <inkml:trace contextRef="#ctx0" brushRef="#br0" timeOffset="33576.07">19366 4981 106 0,'0'0'175'0,"0"0"-28"16,0 0 41-16,0 0-17 15,0 0-22-15,67-33-39 0,-45 14-19 16,4-5-32-16,1-1-3 0,0-3-10 16,-1-6 7-16,-6 3-8 0,-4-1-13 15,-2-9-9-15,-8-4-12 0,-4-13-5 16,-4-1-4-16,-8 11-1 16,-2 13-1-16,2 18 0 0,6 9 0 15,-2 5 0-15,-2 3-2 0,0 2-1 16,-1 10 3-16,-2 8 0 0,1 12 4 15,3 16 1-15,2 13 1 0,4 4 4 16,2-5 1-16,6-8 11 0,0-13 1 16,-1-7 8-16,-1-8-2 0,0-7-5 15,-1-2-6-15,0-1 4 0,0 1-5 16,0-2-4-16,-1-3-1 0,0-5-3 16,-3-3 2-16,1-2 4 0,-1-4 5 15,0-4-3-15,0-6-7 0,1-5-6 16,3-6-3-16,-2-3-1 0,5-1 1 15,5-6-1-15,1 5-4 16,1 2 4-16,6 4-5 0,-3 9 3 16,2 2 1-16,-1 5-2 0,-3 4 3 15,-4 4-3-15,-2 0 0 0,-4 4-1 16,-1 3 1-16,-4 4 0 0,0 3 2 16,-6 3 1-16,-4-1 0 0,-2 1 1 15,0 0 0-15,-4-1-1 0,1-1 1 16,-2-1 1-16,1-1 0 0,2-2 1 15,2-3-1-15,1 1-1 0,3-2 1 16,5 0-1-16,1-2 0 0,2-1 0 16,4 1 1-16,3 0 1 0,7-1 3 15,2-1 1-15,5 0 0 0,5-2 1 16,3-1-3-16,2 0-3 0,6 0-2 16,-6 0-1-16,2 1-13 0,-2 2-24 15,2 2-55-15,-3-1-102 0,-5-1-409 16</inkml:trace>
  <inkml:trace contextRef="#ctx0" brushRef="#br0" timeOffset="34000.37">20707 5303 538 0,'-1'0'118'0,"1"0"17"0,0 0 22 16,1 0-36-16,6 0-11 0,1 0-20 16,5 0-8-16,6-1-3 0,4-2-4 15,4 0-16-15,6-3-21 0,7-3-8 16,3-1-7-16,-2 0-12 0,-12 3-5 15,-10 3-6-15,-7 3-17 0,-2 0-24 16,2-2-64-16,-4 0-90 0,-2 0-457 16</inkml:trace>
  <inkml:trace contextRef="#ctx0" brushRef="#br0" timeOffset="34654.49">21479 5186 365 0,'0'0'63'0,"0"0"2"15,0 0 62-15,0 0-1 0,0 0-28 16,0 0-16-16,-4 166 21 0,3-116-12 16,1-9-12-16,1-10-9 0,3-5-23 15,2-3 0-15,0-3-2 0,2 0-16 16,1-8-4-16,4-2-2 0,2 1-1 15,3-7 0-15,2-2-2 16,2-5 0-16,2-5-4 0,2-6-11 16,0-2 2-16,-4-4-2 0,-2-1 1 15,-3-2-3-15,-6-1-1 0,-2 0-2 16,-3 0 0-16,-2 2 0 0,-4 7-1 16,0 5-1-16,-1 6 1 0,-3 4-10 15,1 8 3-15,-1 9 7 0,1 4 1 16,3 4 0-16,0 4 2 0,4 2 4 15,6-2-1-15,4-2 9 0,6-4 2 16,4-3 2-16,3-4-1 0,2-7-1 16,2-3-4-16,-1-3 1 0,1-3-1 15,1-10 2-15,6-7-3 16,-4-3 1-16,-3-6-5 0,-3-4 5 16,-10-5 1-16,-1-15-1 0,-9-8-4 15,-7-5-4-15,-6 7-2 0,-8 10 0 16,1 15-2-16,0 12 0 0,3 6-3 15,1 6-1-15,1 2-1 0,1 2-6 16,0 1-13-16,5 2-33 0,6 10-102 16,2 3-73-16,2-4-335 0</inkml:trace>
  <inkml:trace contextRef="#ctx0" brushRef="#br0" timeOffset="35085.18">22550 5702 279 0,'0'0'288'16,"0"0"-226"-16,0 0 2 0,-5 1 6 15,2 4-3-15,-1 5 4 0,1 4 11 16,0 8 10-16,-2 3 12 0,2 1-29 15,0 0-21-15,2 0 1 0,1-4-5 16,0-2-13-16,1-4-3 0,4-3-6 16,3-1-4-16,-1-5-6 0,3-4-1 15,3-3-4-15,0 0-4 16,1-5-5-16,0-4-4 0,-1-2-3 16,0-1-16-16,-3-2-19 0,-2-1-27 15,-2-5-17-15,-6-16-31 0,-1 5-123 16,-7 0-408-16</inkml:trace>
  <inkml:trace contextRef="#ctx0" brushRef="#br0" timeOffset="35201.24">22556 5617 82 0,'0'0'288'0,"0"0"-232"0,0 0-7 15,0 0 8-15,0 0 1 0,0 0 5 16,0 0-31-16,0 0-31 0,51 18-1 16,-34-17-43-16,-2-1-124 15,8-2-34-15,-7-1 7 0</inkml:trace>
  <inkml:trace contextRef="#ctx0" brushRef="#br0" timeOffset="35399.65">22797 5838 352 0,'0'0'307'0,"0"0"-263"16,0 0 21-16,0 0 4 0,0 0-23 0,0 0-23 15,0 0-23-15,0 0 0 16,116-18-18-16,-94 12-31 0,-2-1-42 16,6-5-62-16,-6-2-5 0,-3 4-80 0</inkml:trace>
  <inkml:trace contextRef="#ctx0" brushRef="#br0" timeOffset="35576.43">23099 5718 433 0,'0'0'125'16,"0"0"-17"-16,0 0 117 0,0 0-14 16,0 0-81-16,0 0-43 0,0 0-23 15,0 0-15-15,0 0-15 0,9 203-22 16,-2-189-7-16,-1-2-3 0,0-2-2 16,-2 0-2-16,-1-4-21 0,-3-4-40 15,-3-2-75-15,-2-1-470 0</inkml:trace>
  <inkml:trace contextRef="#ctx0" brushRef="#br0" timeOffset="36374.32">22427 4921 275 0,'0'0'184'0,"0"0"-111"0,0 0 53 16,0 0 13-16,0 0-12 15,0 0-11-15,48 28-13 0,-30-36-28 16,4-4-14-16,2-5-20 0,4-3-12 16,0-2-1-16,-1-5-2 0,-4-2 2 15,-2 1-5-15,-6-2-7 0,-1-9-6 16,-7-7-4-16,-4-9-3 0,-4-4-1 15,-6 8-1-15,-2 12-1 0,0 14 0 16,3 13 0-16,1 4-1 0,-1 3 1 16,-1 4-2-16,-2 3-3 0,1 11 1 15,1 10 4-15,0 12 1 16,2 15 3-16,4 10 0 0,1 3 3 16,4-5 5-16,1-8 4 0,1-9 9 15,-1-6 2-15,1-9 2 0,-1-7-5 16,-1-7-3-16,-2-1-3 0,0-1-1 15,0 0-5-15,0-2-1 0,-1-3 2 16,-1-4-3-16,0-1 4 0,0-1 7 16,0-8-3-16,1-3-4 0,1-7-8 15,0-3-3-15,2-7-1 0,5-7-2 16,6-7-1-16,0 3 0 0,2 9 0 16,-1 9-3-16,-1 10 0 0,-2 1 3 15,1 4 0-15,-4 5-2 0,-5 2 0 16,-2 0-2-16,-3 1 1 0,0 5-2 15,-1 2 2-15,-4 3 4 0,-3 4 0 16,-2 1 0-16,-3 2 1 0,0 0 0 16,-1-1 0-16,-2 1-1 0,1-1 0 15,-1-1 3-15,1-2-1 0,3-1 0 16,2-1-1-16,3-2 0 0,3-2 2 16,3-1-2-16,2 0 0 0,9 0 1 15,3-2 2-15,7-1 1 0,4-1-3 16,13-1 1-16,6-2-3 15,-1 0-2-15,-5-2 1 0,-6 2-16 16,-7 0-22-16,19 0-60 0,-5 2-137 16,-3-2-530-16</inkml:trace>
  <inkml:trace contextRef="#ctx0" brushRef="#br0" timeOffset="36999.71">23755 4494 53 0,'-3'2'91'15,"-2"0"-66"-15,0 2 9 0,0-1 11 16,1 0 32-16,-1 0 25 16,2 0 5-16,2-3-22 0,0 2-23 15,1-1-12-15,0-1-5 0,0 0 0 16,0 0 2-16,0 0 2 0,0 0 2 16,0 0-5-16,0 0-4 0,2 1-6 15,4 2-7-15,3 4 1 0,5 4-2 16,6 9 6-16,10 10 2 0,11 13-3 15,4 23-1-15,0 7-3 0,-8 9-2 16,-8 6 0-16,-6-1 1 0,-6 9-7 16,-6 4 6-16,-5-4-4 0,-5-5-5 15,-2-9-2-15,-6-7-3 0,-2-8-4 16,-4-4 4-16,-4-5-5 0,-6-7 1 16,-2-9-1-16,0-11 0 0,4-9 3 15,3-8 3-15,0-4 1 0,-1-1-4 16,-2-2-4-16,-2 0-2 0,3-7-5 15,1 0 0-15,2-8-24 0,3-1-92 16,4-1-380-16</inkml:trace>
  <inkml:trace contextRef="#ctx0" brushRef="#br0" timeOffset="40754.71">9658 7306 44 0,'0'0'101'0,"0"0"-51"0,0 0 8 16,0 0 6-16,-1 7 34 0,1-7 47 16,4-1 25-16,2-4-76 0,3-1-21 15,5-3-10-15,4-3-4 0,2-4-14 16,3-3-4-16,0-2-6 0,4-2-3 15,0-2-5-15,-1-1-6 0,1 0-1 16,-2-2-1-16,-4 0-4 0,1 0 2 16,-4 2 2-16,-2 0-2 0,-2 0 2 15,-3 2-4-15,-3 2 0 0,-2 5-3 16,-1 3 2-16,-3 6 6 0,-2 2-1 16,0 1-4-16,-1 3-6 0,-5 1-9 15,0 1-1-15,-4 1-3 0,-4 5 4 16,-4 2 0-16,-3 3 3 0,-5 1-3 15,2 2 1-15,-2-1 0 0,-1 0-1 16,3 0 2-16,1-2-1 0,4-1 0 16,2 0-1-16,6-4 0 0,4-1-1 15,4-2 1-15,2-3 2 16,1 0 3-16,4-2 3 0,2-4 7 16,4-5-6-16,7-3-7 0,0-2-1 15,5-1 0-15,1-4 1 0,0-1-1 16,1-2 1-16,1 1-1 0,-3 1 0 15,-3 4 4-15,-3 5-3 0,-7 5-2 16,-4 5 0-16,-2 3-5 0,-1 2-3 16,1 5-4-16,-1 4 10 0,2 4 2 15,1 0 0-15,2 3 2 0,2 0-2 16,4 1 1-16,0-3 1 16,4-2 0-16,0 0 0 0,4-2-2 15,-1-2-4-15,-1-1-12 0,-2-2-27 16,-1 5-46-16,-3-2-103 0,-4-2-633 15</inkml:trace>
  <inkml:trace contextRef="#ctx0" brushRef="#br0" timeOffset="41883.83">8562 7874 306 0,'0'0'55'16,"0"0"-39"-16,-8 8-8 0,4 5-3 15,-1 1 12-15,2 9 17 0,2 3 30 16,1 9 10-16,0 7 3 0,3 4-5 16,2-7-22-16,-3-9 14 0,0-11 3 15,-1-9-11-15,1 0-19 0,-1 1 14 16,1-1-1-16,0-3-7 0,-1-3-3 15,-1-4 5-15,1 0 1 0,-1 0 11 16,0-6 11-16,0-5-22 0,1-1-19 16,0-8-11-16,1-4-6 0,1-4-7 15,2-7-1-15,4-11 0 0,2-7 0 16,0 3-2-16,-1 13-5 16,-5 13 5-16,-2 17-5 0,-1 3-1 15,-1 2 3-15,2 2-6 0,1 5-7 0,2 8 6 16,0 6 8-16,3 9 1 15,3 10 1-15,1-2 0 0,-1-5 1 16,2-5 0-16,-2-7 1 0,5 3-1 16,3 0 4-16,2-3-2 0,0-5 1 15,-1-5 1-15,2-3-1 0,1-5 0 16,-2-3 2-16,1-8 0 0,0-1-1 16,-2-3 0-16,-2-5-3 0,-2 0-1 15,-4-5 2-15,-2 0 0 0,-5-3-1 16,-3-1-2-16,-3 0 0 0,-3 0 0 15,-4 5-3-15,-2 4 1 0,-1 6-6 16,0 6-2-16,-3 7-2 16,1 11 8-16,0 6 1 0,-1 5 3 15,3 6 0-15,5 2 0 0,3 0 0 16,2 0 2-16,4-5-1 0,5 0 4 16,2-6-1-16,4-3 0 0,0-3 1 15,3-4 3-15,0-4 1 0,0-2 2 16,-1-3 1-16,1-3 1 0,0-4 0 15,0-5-1-15,3-3-4 16,-2-1 0-16,-2-3 0 0,-2-3-2 16,-3-2-2-16,-3-1 1 0,-2 1-5 15,-3 1 2-15,-3 7-2 0,0 4-1 16,-1 6-1-16,0 6-5 0,-1 3-11 16,0 7 5-16,-1 7 11 0,1 3 1 15,1 1 2-15,0 3 0 0,5-3 0 16,2-3-1-16,2 0 2 0,3-4 0 15,-1-4 0-15,3 1 2 0,0-5 0 16,1-1 2-16,-1-4 2 0,-1-1-1 16,0-6 0-16,-1-2-1 0,0-4 2 15,0-4-2-15,-1-4-5 0,0-4 1 16,-3-1-2-16,-2-3 1 0,-1 3-1 16,-3 4-1-16,0 5 0 0,-1 6 0 15,1 6-2-15,-2 4-7 0,1 3-6 16,0 8 7-16,1 4 9 0,0 4 0 15,2 2 0-15,3 0 1 0,1-1 0 16,4-3 2-16,-1-2-1 0,4-2 2 16,0-2 1-16,2-4 0 0,-1-4 2 15,2 1 3-15,-2-4 1 0,1-2-1 16,-2-5 0-16,1-4-1 0,-2-3-1 16,-1-3 6-16,-2-5-4 0,-2-1-1 15,-3-11-3-15,-5-6-4 0,-1 3 0 16,-7 6-2-16,0 6-1 0,-2 10-2 15,-2 0-4-15,-1 1-3 16,-1 5-10-16,1 5-24 0,1 4-184 16,2 0-108-16,2 4-325 0</inkml:trace>
  <inkml:trace contextRef="#ctx0" brushRef="#br0" timeOffset="42617.42">10041 7896 463 0,'2'-10'64'0,"-2"-1"12"16,0 0 19-16,-1 0-17 16,-4-3-3-16,-2 1-8 0,-2 2-17 15,1 0-30-15,-1 4-8 0,0 2 0 16,-3 5-9-16,0 3-3 0,-3 8-7 15,-2 8 4-15,-3 10 0 0,-1 11 3 16,4 6 0-16,3 0 4 0,7-7 3 16,6-11 4-16,1-11 15 0,7-4-3 15,0-1 18-15,3-1-5 0,3-3 9 16,1-2 2-16,0-6-6 0,0 0-3 16,1-7-4-16,-1-4-6 0,-1-1-11 15,-1-3 0-15,-1-3-3 0,-2 3-6 16,-3-3 8-16,-2 2-7 0,-1 2-2 15,-2 1-2-15,-1 4-5 0,0 4 0 16,0 5-10-16,-4 3-12 0,0 8 6 16,-2 9 16-16,-1 14 0 0,-1 9 2 15,2 12-1-15,4 1-1 0,2-6 2 16,3-5-1-16,5-5-1 0,1 0 4 16,2 0-2-16,4-4 4 0,-4-7-1 15,1-10-4-15,-3-8 2 0,0-2-1 16,3-3 3-16,0-1 0 0,2-3 7 15,2-2 2-15,-3-5 0 0,1-7 3 16,-2-4-2-16,0-4-3 0,-4-6 3 16,-4-2-9-16,-3-7-5 0,-3-5 1 15,-5 4-1-15,-2 7-1 16,-1 6 0-16,-1 8-1 0,-4-1-3 16,-2-1 2-16,-2 4-2 0,2 2 0 15,-1 2-3-15,6 2-4 0,2 2-13 16,4 1-24-16,6 1-81 0,0 1-176 15,2 0-206-15</inkml:trace>
  <inkml:trace contextRef="#ctx0" brushRef="#br0" timeOffset="43866.97">10217 7965 78 0,'0'0'270'0,"0"0"-96"16,0 0-34-16,19 85-11 0,-7-63-39 15,-1-2-29-15,3-5-9 0,0-2-5 16,-1-6-10-16,1-2-5 0,-1-4-10 16,-1-1 9-16,1-1-7 15,1-6-5-15,-1-5-2 0,0-2-2 16,0-2-3-16,-2-3 2 0,-3-1 4 15,-1-3-8-15,-2-1-5 0,-2-2-1 16,-1 0-4-16,-2 5-8 0,0 3 6 16,0 7 0-16,-1 6 0 0,0 5-11 15,0 6-5-15,-1 7 17 0,2 5 1 16,0 5 2-16,3-1-2 0,5 2 1 16,4-2-1-16,3-1 4 0,5-3 5 15,2-4 9-15,5-1 2 0,1-5-5 16,1-5 1-16,2-1 0 0,-1-2-2 15,-1-5-3-15,1-4-1 0,-3-3-2 16,-2-2-1-16,-5-1 0 0,-2-2 3 16,-6 0 3-16,-4-2 0 0,-4-1-5 15,-4-2-8-15,-4 0-4 0,-6 5 1 16,-3 2-3-16,-5 5-3 0,-1 8 3 16,-3 3 0-16,-1 10 2 0,-1 4 2 15,4 4 1-15,1 3 0 0,6 0-4 16,3 0 3-16,6-2 1 0,4-3 2 15,0-1-1-15,8-4 4 0,2 0 2 16,3-4 1-16,4-1 4 0,0-7 2 16,3 0-1-16,0-6-5 0,-2-3 1 15,1-3-4-15,-3 1-1 0,0-1 2 16,-5-4 1-16,-2-1 1 16,-4-2-1-16,-2-4-6 0,-3 2-8 0,-1 2-4 15,-4 3 1-15,-3 8-1 16,2 7-2-16,-1 2 1 0,-1 9 6 15,2 4 3-15,-1 4 0 0,4 1 0 16,3 1 1-16,0 0 2 0,6-3 1 16,3-2 2-16,2-2 4 0,4-4 3 15,1-2 5-15,3-2-3 0,1-4 0 16,1-1-2-16,1-6-1 0,0-1-5 16,2-2 1-16,-1-1-2 15,-3-3 1-15,-1-2 0 0,-1-1-1 16,-4-1 0-16,0-2-1 0,-4 0-1 15,-1 3-5-15,-3 3 0 0,-2 6-3 16,-2 5 0-16,-2 3-14 0,0 6 8 16,0 6 10-16,-3 2 3 0,1 4 1 15,-2-2 0-15,1 2 0 0,1-2 1 16,0-1-1-16,2-1 3 0,0-3-2 16,0-2 3-16,1-3 1 0,1-2-4 15,-1-2 4-15,1-3 3 0,1 0 3 16,0-4 0-16,1-3-5 0,1-3-5 15,2-4 0-15,0-1-1 0,4-4 2 16,-1-4-2-16,5-10-1 16,0-7-2-16,-2 4 0 0,-2 5-7 15,-3 11-4-15,-3 11 5 0,1 3 0 16,0 3 0-16,-1 5-9 0,-1 8 5 16,2 7 11-16,0 5 0 0,1 1 2 15,1 3 1-15,0-3 1 0,1 1 3 16,3-5-1-16,1 0 4 0,2-4 1 15,0-2 5-15,3-3-1 0,-1-2-1 16,3-5-2-16,-3-3 1 0,2 0-3 16,0-7-1-16,-1-3-1 0,0-2-1 15,-2-4 0-15,-2-3-2 0,-2-4-1 16,-2-9-2-16,-4-10-3 0,-5-7 2 16,-1 1 0-16,-3 10-3 0,-1 12-5 15,0 14 2-15,2 4 1 0,1 4 1 16,-1 3-3-16,1 2-4 0,-2 9 2 15,1 6 8-15,0 8 2 0,2 4 0 16,0 2 4-16,3 1-4 0,2 1 2 16,1 0 7-16,1-3-4 0,0-1-3 15,-2-3-1-15,1-3-1 0,-2-3 0 16,-2-2 0-16,0-3-1 0,-2-4-4 16,0-2-3-16,-6-5-3 15,-2-2-6-15,-3-4-13 0,-3-5-90 16,-13-13-140-16,4 3 6 0,-1-3-148 15</inkml:trace>
  <inkml:trace contextRef="#ctx0" brushRef="#br0" timeOffset="44153.57">11357 7895 261 0,'0'-1'141'0,"0"-1"-9"0,0 2-23 15,3 0-23-15,3 0-15 0,1 3 8 16,5-1 9-16,3 2-2 0,3-2-12 16,2-1-12-16,5 1-17 0,4-2-10 15,4 0-10-15,-1-2-5 0,-1 0-4 16,-1-1 0-16,-3 0-3 0,0 3 3 15,-2 0-1-15,-3 0-6 16,-5 6 0-16,-1 1-4 0,-4 5-5 16,-2 2 0-16,0 2 2 0,-2 0-1 15,-1 3 1-15,-2-3 0 0,0-2 0 16,1-1-2-16,-3-3 1 0,0-3-1 16,-2-2 0-16,0-2-1 0,0-1 0 15,-1-2 1-15,1 0 0 0,1-5-2 16,1-1-17-16,2-4-35 0,3-5-50 15,5-13-227-15,-2 2-21 0,1 0-77 16</inkml:trace>
  <inkml:trace contextRef="#ctx0" brushRef="#br0" timeOffset="44336.93">12018 7496 193 0,'0'0'84'0,"0"0"-22"16,0 0 52-16,0 0 6 0,0 0 15 15,0 0-2-15,11 217-19 0,-4-171 5 16,2-8-38-16,0-11-23 0,-1-5-22 16,-1-7-9-16,1 0-11 0,-3 2-2 15,4-1-7-15,-1 0-7 0,-2-2 2 16,-2-5-1-16,-1-4-1 0,-1-1-5 16,-2-4-11-16,0 0 2 0,-10-11-7 15,-1 0-171-15,-3-4-308 0</inkml:trace>
  <inkml:trace contextRef="#ctx0" brushRef="#br0" timeOffset="44899.82">11957 7790 272 0,'0'0'180'0,"0"0"-117"0,0 0 21 15,0 0-31-15,0 0 27 0,0 0 41 16,0 0-15-16,0 0-35 0,85 7-15 16,-61-7-16-16,1-2-17 0,-4-1-4 15,4 1-3-15,-3-3-3 0,-5 1 4 16,0 0-3-16,-6 3-7 0,-1 1-2 15,-4 1-5-15,-1 5-12 16,-1 7 2-16,0 3 10 0,0 4 0 16,-1 2 7-16,2 1-1 0,1 1 0 15,2-3-1-15,1-1 5 0,3-5 2 16,0-1 8-16,2-5-3 0,-1-3 0 16,1-6 1-16,1 0 3 0,-1-1 0 15,0-8 1-15,0-2-8 0,2-3 0 16,-2-5-3-16,-3-3 0 0,0 0 1 15,-1-6-6-15,1-6 0 0,-2-6-3 16,-1-3-3-16,-4 6-1 16,-3 9 1-16,0 12-3 0,-1 10-2 15,-1 1 2-15,0 5-4 0,-1 0-9 16,0 10 4-16,-3 6 9 0,2 6 3 16,-2 11 0-16,5 12 1 0,2 9 3 15,6 5 0-15,5 1 0 0,0-4 4 16,2-4 2-16,-1 3 3 0,3 1 1 15,0-1 1-15,-1-1 0 0,-3-3 2 16,-3-4-6-16,-1-4-1 0,-7-5-6 16,-2-5-3-16,-2-5-1 0,-7-9 3 15,1-8-3-15,-3-2-1 0,-7-5 1 16,-5-4 7-16,-6-1 1 0,-10-17-3 16,-9-13 1-16,-8-10-2 15,5-5-3-15,12 8 2 0,17 10 0 16,10 12 1-16,3-2 2 0,0-3-1 15,5-1-4-15,2-1 2 0,4 1-1 16,9 3-1-16,6 0-1 0,4 3-2 16,5 3-2-16,2 1-6 0,12 4-16 15,-8 4-53-15,-5-1-356 0</inkml:trace>
  <inkml:trace contextRef="#ctx0" brushRef="#br0" timeOffset="45739.32">8662 8969 629 0,'-7'-9'35'0,"-1"0"3"0,-1-2 3 16,0 3-12-16,1 1 2 0,0 4-1 15,-2 3-8-15,1 4-8 0,-3 9-3 16,-1 8 8-16,1 4 3 0,-3 9 6 16,4 9 16-16,3-5 14 15,3-5-1-15,5-10-12 0,3-5-6 16,5-2 1-16,1-1-14 0,4-4 1 15,0-5 0-15,1-4 2 0,-1-2-1 16,1-6 3-16,0-4-8 0,-2-3-8 16,1-1-4-16,-3-4-1 0,-3-2-4 15,-2 2 1-15,0-6-2 0,-4 2-1 16,-1-2-2-16,0-1-2 0,-1 3 0 16,-3 7 0-16,1 3 0 0,0 5-3 15,1 7-2-15,0 2-9 0,0 10 7 16,0 6 7-16,2 4-1 15,0 3 1-15,6 1 0 0,3-1 1 16,5-4-1-16,2-4 2 0,3-3 1 16,1-3 0-16,1-6 1 0,1-3-1 15,1-2-1-15,0-7 3 0,-1-5-2 16,2-4-1-16,1-5 1 0,-1-4-2 16,-1-2-1-16,-2-1 1 0,-2-2 0 15,-5-1-1-15,-1-7 1 0,-6-7 0 16,-6-4-1-16,-2 4 0 0,-5 13-1 15,-1 13-3-15,1 9 0 0,0 5-2 16,-1 4-1-16,0 4-3 0,-1 11 5 16,2 7 2-16,1 12 3 0,4 10 0 15,1 8 0-15,5 1 1 0,2-12 0 16,0-10 2-16,-2-11-2 0,-1 0 1 16,1 2 0-16,0 0-1 0,1 1 0 15,-3-2-1-15,2-6-1 0,-4-2-2 16,-1-4-1-16,0-1-5 0,0-2-8 15,-5-5-10-15,0 0-13 0,-9-11-204 16,1 1-289-16</inkml:trace>
  <inkml:trace contextRef="#ctx0" brushRef="#br0" timeOffset="45916.61">8827 9029 397 0,'0'0'164'0,"0"0"-49"0,0 0-19 16,59-2-9-16,-33-4-24 15,14-5-18-15,10-4-28 0,10 0-12 16,1-3-5-16,-7 1-34 0,-18 5-141 16,-13 1-489-16</inkml:trace>
  <inkml:trace contextRef="#ctx0" brushRef="#br0" timeOffset="47050.85">9785 8824 334 0,'0'0'34'0,"0"0"8"0,0 0-10 0,0 0-1 16,0 0 17-16,0 0 17 16,0 0 18-16,8 114 15 0,0-83-17 15,1 7 5-15,-4-10-9 0,0 1-18 16,-2-3-9-16,-2-9-1 0,0 2-5 15,0-5-7-15,0-4-13 0,-1-3-2 16,1-3-3-16,-1-4-1 0,0 0 10 16,0-4 5-16,0-4-7 0,0-6-12 15,0-3-8-15,2-4 0 0,2-4-4 16,1-3 0-16,4-6-2 0,3-9 1 16,5-3-2-16,-3 6 0 0,-2 12-1 15,-5 15-1-15,-3 6-1 0,0 6-1 16,2 1-1-16,0 7-7 0,2 5 5 15,0 6 6-15,2 5 2 0,-1 2 1 16,-1 2-1-16,2-2 1 0,-1 0 3 16,4-3 1-16,0-1 3 0,4-7 2 15,-1-1 1-15,3-5 1 0,1-2 1 16,-2-5 1-16,3-1 1 0,-3-7-1 16,1-1-3-16,-2-5-1 0,-1-2-5 15,1-4 1-15,-4 1-6 0,-3-6 2 16,-1 1 0-16,-6-4-2 15,-3-1 1-15,0-2-1 0,-5 3-1 16,-4 4-3-16,1 5 2 0,-1 11-4 16,-1 5-5-16,-3 7 0 0,2 10 7 15,0 6 0-15,2 2 4 0,2 6 0 16,4-1 0-16,3 1 2 0,0-2-2 16,7-2 4-16,4-4 2 0,3-3 0 15,3-4 5-15,3-1-1 0,3-3 2 16,1-4 1-16,1-4-3 0,0-2 2 15,1-5-5-15,-1-3-1 0,-2-4 0 16,-3-1-2-16,-1-3-3 0,-4 1 1 16,-2-4 0-16,-4-2 2 0,-4-2-4 15,-3-3 1-15,-2 3-1 16,-1 2-2-16,-2 4 0 0,0 6 1 16,1 7-2-16,0 4-10 0,-1 8-1 15,1 8 11-15,0 5 2 0,0 2 1 16,2 3 1-16,2-2 0 0,3-1 0 15,3-3 0-15,1-1 0 0,3-4 2 16,1-3 0-16,2-5 4 0,-1-3-4 16,3-2 3-16,-1-2 1 0,0-2-3 15,0-3-2-15,0-6 0 0,-2 0 1 16,-1-4-1-16,-3-1-1 0,-2-3 0 16,-3-3-1-16,-1 0 0 0,-3-5-1 15,-1 3-2-15,0 0-1 0,-4 7-1 16,2 6 2-16,1 7-3 15,-1 4-11-15,1 10 1 0,0 4 13 16,0 6 3-16,1 5 0 0,3-2 0 16,5 0 2-16,1-3-2 0,2 0 2 15,3-6 2-15,2-1 1 0,1-5 4 16,0 1 0-16,2-4 1 0,-1-4-2 16,3-1 2-16,-1-7-2 0,-1-2-1 15,0-4-1-15,0-3 2 0,-3-4-1 16,-2-1-1-16,-5-5-1 0,-3-2 1 15,-4-2-5-15,-2-1 0 0,-2 1-1 16,-5 3 0-16,-3 6-4 0,-2 5-2 16,0 2-2-16,-2 6-8 0,0 2-14 15,-5 5-56-15,5 0-450 0,1 1-471 16</inkml:trace>
  <inkml:trace contextRef="#ctx0" brushRef="#br0" timeOffset="47584.58">9206 9419 294 0,'-2'3'191'0,"0"4"-175"16,0 4-16-16,0 9 6 0,2 10 8 15,0 12 20-15,7 13 30 0,1 2 11 16,0-4 7-16,1-7 41 0,-4-15-27 15,0-8-12-15,-2-8-27 16,1-2-14-16,-1 1-8 0,0-2-13 16,2 2-5-16,-3-3-7 0,0-3-8 15,0-3 0-15,-2-4-2 0,0-1 0 16,-4-1-2-16,-2-6-13 0,-1-2-15 16,-11-9-35-16,2 0-88 0,0 0-488 0</inkml:trace>
  <inkml:trace contextRef="#ctx0" brushRef="#br0" timeOffset="47853.38">9014 9718 331 0,'0'0'64'0,"0"0"147"0,0 0-23 15,0 0-67-15,0 0-21 0,0 0-27 16,0 0-19-16,201-24-15 0,-139 2-10 16,-6 1-6-16,-9 4-10 0,-17 7-5 15,-8 2 0-15,-6 3-6 0,-4 2 0 16,0 1 2-16,-1 2-3 0,-1 4-1 15,-1 4 1-15,-4 6-1 0,-2 6 6 16,-1 2-1-16,-2 4 2 0,0-2 1 16,0 1 2-16,0-3-2 0,1-3 2 15,1-1 0-15,1-2 0 0,0-4 5 16,1-3-3-16,-1-3-5 0,0-2 1 16,2-4-2-16,-1 0-3 15,-1-4-3-15,1-2-6 0,-1-4-14 16,-1 0-12-16,1-4-13 0,1-12-40 15,-1 4-126-15,0-1-517 0</inkml:trace>
  <inkml:trace contextRef="#ctx0" brushRef="#br0" timeOffset="48566.8">9645 9653 194 0,'0'0'131'0,"0"0"-15"15,0 0 17-15,0 0 4 0,0 0 8 16,0 0-5-16,0 0-30 0,37 166-34 15,-35-150-2-15,1-3-25 0,0-4-13 16,-1-3-3-16,-1-1-8 0,1-3-8 16,-2-2-2-16,0 0 4 15,0-2-4-15,0-4-6 0,0-3-7 16,0-4 0-16,0-4 0 0,0-5-1 16,1-7-1-16,3 1 0 0,1-2-1 15,2 1-8-15,3 6 0 0,1 4 2 16,1 5-1-16,1 7 0 0,0 7-1 15,1 2 2-15,-2 8 3 0,1 5 4 16,-2 2 0-16,0 3 0 16,-1 1 2-16,-2 0-2 0,-3 1 5 0,-1-1-1 15,-1-2 1-15,-1-2 0 16,-2-3-1-16,0-3 1 0,0-3 2 16,0-1-4-16,0-3 4 0,1-2-1 15,0-2 5-15,-1-3 2 0,1-3 3 16,-1-3-7-16,2-3-5 0,1-3-3 15,0-3-1-15,0-3 0 0,2-3 0 16,-1-3-5-16,0 3-2 0,0 2-10 16,0 5-1-16,0 6 6 0,0 6 3 15,-1 5-3-15,2 4 1 0,1 6 7 16,1 2 3-16,3 4 0 0,2 2 1 16,0-1 1-16,4-1 2 0,-2 1 1 15,4-4 3-15,0-2 3 0,1-2-2 16,2-1 2-16,-1-5 0 0,1-3-1 15,1 0-3-15,-1-4 0 0,-2-4-1 16,-2-1-1-16,-2-1 0 0,-2-1-4 16,-5-3 4-16,-2-1-3 0,-3-1 2 15,-2-4-3-15,-1-1 0 0,-6 0-1 16,-2 2-5-16,-2 4-1 0,-4 5-3 16,1 6 0-16,-1 5-2 0,1 10 3 15,-1 3 8-15,4 7-1 0,3 3 2 16,2-1 0-16,5 3 1 0,1-3 1 15,6-2 2-15,2-3 1 0,5-4 0 16,1-2 1-16,3-5-1 0,1-2-2 16,1-3 0-16,2-2-3 0,-2-1-5 15,1-4-12-15,5-8-35 0,-5 0-163 16,-5 1-891-16</inkml:trace>
  <inkml:trace contextRef="#ctx0" brushRef="#br0" timeOffset="48702.37">10447 9667 280 0,'0'0'572'0,"0"0"-482"16,29-1 8-16,-13 0 1 0,0-2-14 15,1 1-36-15,0 2-21 0,2-3-21 16,0-1-7-16,0 3-3 16,0 0-14-16,4-1-34 0,-7-1-53 15,-3 1-383-15</inkml:trace>
  <inkml:trace contextRef="#ctx0" brushRef="#br0" timeOffset="49204.11">10942 9672 274 0,'0'0'109'0,"0"0"34"16,0 0-54-16,0 0-62 0,0 0 23 16,0 0 25-16,0 0 32 0,0 0 4 15,16 111-9-15,-6-84-28 0,-1-3-17 16,0-2-18-16,-3-2-6 0,0-1-2 16,-1-4-6-16,-2-2-5 0,-1-3-2 15,-1-4-9-15,-1-1-3 0,2-4 2 16,-2 1 2-16,0-2 4 0,0 0 6 15,0 0 1-15,0-2 2 0,-4-3 7 16,1-4 3-16,-2-5-20 0,0-5-7 16,0-3-5-16,1-10 1 0,1-10-2 15,2-9-3-15,1 0-1 0,3 11-5 16,2 12-1-16,1 13 1 0,1 5 1 16,3-1 1-16,2 2-2 0,1 1 5 15,2 5-1-15,-2 3 0 0,1 3 4 16,-1 6 1-16,1 4 3 0,-5 4-3 15,-1 2 4-15,-3 2 1 0,-2 2-2 16,-3-2 1-16,-1 1-4 0,-4-2 0 16,-2-1 1-16,-2-3 1 15,-3 0-2-15,0-1 3 0,-3-6-3 16,-1 0 3-16,-1-5 1 0,0-1-2 16,0-3-2-16,1-2-6 0,2-3-21 15,0-10-83-15,4 1-290 0,3-2-265 16</inkml:trace>
  <inkml:trace contextRef="#ctx0" brushRef="#br0" timeOffset="49504.86">11232 9622 282 0,'0'0'70'0,"0"0"-3"15,0 0 34-15,0 0 65 16,0 0-33-16,-5 118-16 0,12-101-20 15,4-5-10-15,5 0 1 0,1-3-16 16,4-2-24-16,1-4-14 0,-1-3-8 16,0 0-6-16,-1-5-1 0,-3-4-5 15,0 1-6-15,-6-5 3 0,-1-1-5 16,-4-1-2-16,-5-3-3 0,-2 0 0 16,-9-3-1-16,-3-1-2 0,-6 2 1 15,-4 1 0-15,0 2-2 0,-2 3 1 16,2 3 1-16,1 4-2 15,6 0-2-15,5 5-9 0,2-1-16 16,6 3-44-16,1 0-350 0,2-1-358 0</inkml:trace>
  <inkml:trace contextRef="#ctx0" brushRef="#br0" timeOffset="49752.89">11514 9562 210 0,'0'0'229'16,"0"0"-38"-16,0 0-20 0,0 0-3 16,0 0-33-16,0 0-30 0,0 0-31 15,51 159-19-15,-42-144-17 0,-1-2-8 16,-1-2-12-16,0-3-8 0,-2-2-4 16,-2-2-2-16,-1-3-3 0,-1 1 0 15,-1-2-1-15,0 0-1 0,0-3-4 16,0-3-9-16,-1-4-19 0,-1-2-41 15,2-16-120-15,0 7-72 16,0-2-119-16</inkml:trace>
  <inkml:trace contextRef="#ctx0" brushRef="#br0" timeOffset="50271.98">11688 9574 189 0,'0'0'173'0,"0"0"-34"15,0 0 6-15,0 0 3 16,0 0-16-16,0 0-12 0,0 0-15 15,0 0-30-15,4 148-23 0,-2-140-15 16,-1-2-4-16,1-3-7 0,-1 0-2 16,1-3 2-16,1 0-3 0,0-6-5 15,3-2-8-15,2-3-5 0,2-2-4 16,-1-4-1-16,3-3 0 0,0-3 0 16,-1-3 0-16,2 1 0 0,-2 0-1 15,0 3-5-15,1 5-3 0,-4 6 0 16,1 6 0-16,-1 5-2 15,0 5 4-15,1 6 1 0,1 5 4 16,0 3 1-16,0 2 1 0,1 2 1 16,-1-3 1-16,0-1 3 0,2-1 3 0,1-4 2 15,-1-1 0-15,3-4-1 16,0 0 1-16,1-6 0 0,0 0-2 16,1-3 0-16,1 0 1 0,-1-4-3 15,1-2-2-15,0-5 1 0,0-2-3 16,-5-2 1-16,1-5-2 0,-3-3 2 15,-5-9-3-15,-2-9-2 0,-4-9 1 16,-1-1-1-16,-4 9-3 0,1 13-8 16,1 15 0-16,2 7 2 0,1 6 2 15,0 1 5-15,0 1-8 0,0 8-3 16,0 9 13-16,2 11 2 16,4 12 1-16,4 7 3 0,1 1 1 15,-1-6 4-15,-2-10 4 0,-1-11 2 16,-3-6-1-16,0-2-3 0,1 2-8 15,1 1 6-15,-1 0-4 0,1-2-3 16,-2-2-2-16,-2-4 0 0,-2-2-4 16,0-3-5-16,-9-4-16 0,-3 0-40 15,0-7-510-15</inkml:trace>
  <inkml:trace contextRef="#ctx0" brushRef="#br0" timeOffset="50450.91">11886 9605 915 0,'0'0'173'0,"0"0"-112"0,0 0-18 16,0 0-6-16,104 1-9 0,-59-6-3 15,7-1-16-15,2 0-9 0,-1 0-7 16,-18 1-44-16,-7 2-355 0</inkml:trace>
  <inkml:trace contextRef="#ctx0" brushRef="#br0" timeOffset="51849.71">14174 6779 249 0,'0'0'14'0,"0"0"-14"0,0 0 5 16,0 0 14-16,40 93 0 16,-20-63 7-16,10 8 11 0,12 7 13 15,11 9 3-15,7 2-11 0,0-5 6 16,-2-8 4-16,-3-10-8 0,-1-2-21 15,3-4 7-15,0-3-7 0,3-1 2 16,0-6-10-16,3-1 7 0,-1-4-2 16,6-2-3-16,4-3 3 0,1-5-3 15,4-2 2-15,-1 0-6 0,5-6-4 16,-2-2 1-16,4-4-3 0,1-3 1 16,0-2-3-16,3-8-1 15,3 0-1-15,2-5 2 0,-1-2-2 16,6-3-2-16,5 0-1 0,4-3 1 15,-1 2 0-15,5 0-1 0,0 5 1 16,3-2-1-16,4 5 0 0,1-1 1 16,-1 2-1-16,-1 5 1 0,1 1-1 15,-1 2 0-15,-2 3-1 0,-5 2 2 16,2 3-2-16,-7 2 1 0,2 3 0 16,-6 6 4-16,-4 0-3 0,-6 9 1 15,-5 5 3-15,-6 4 5 0,-4 7-3 16,-6 5 1-16,-2 3 11 0,-6 4 6 15,-6 1 5-15,-4-2-12 16,-8 1-5-16,-4-3 1 0,-4 0 0 16,-3-7-6-16,-7-6 5 0,-6-6-2 15,-3-3-7-15,4-1 0 0,2 1-2 16,0 1 1-16,0-6 0 0,-3-2 0 16,-3-3-2-16,1-2 3 0,-4-3-2 15,1-4-1-15,-3-4 0 0,1-4-1 16,0-4-4-16,0-4 0 0,4-4-5 15,0-3-1-15,8-6-2 0,8-7-3 16,13-3 5-16,6 1-1 0,3 7-3 16,2 8 4-16,0 9 2 0,1 1 4 15,3 3-1-15,5 3 4 0,-1 2 0 16,3 1 0-16,-2 5 1 0,3 0-1 16,3 4 1-16,3 0 0 0,5 2 0 15,5 3 0-15,2 1 1 0,3 3 0 16,0 2 0-16,2 0 0 0,2 0-1 15,4-2 2-15,2-1-1 0,0 1 0 16,-1-1 0-16,1-1 1 0,2-4 0 16,3-1-2-16,5-4 6 0,-2-3-1 15,-1-1 1-15,-3-4 2 0,-1-2 0 16,-4-3 0-16,-5-3-2 0,-12-1-5 16,-9-1-1-16,-13-3-12 15,-12 2-25-15,-16 3-66 0,-11 3-693 0</inkml:trace>
  <inkml:trace contextRef="#ctx0" brushRef="#br0" timeOffset="53584.25">17345 7959 94 0,'0'0'138'0,"0"0"-56"16,1-1-1-16,-1 1 0 0,2 0-23 16,1-1 6-16,-3 1-4 0,2-1 0 15,-2 1-3-15,3-2-2 0,-3 2 3 16,0 0-7-16,0 0 1 16,0 0-4-16,0 0-7 0,0 0-9 15,0 0-4-15,0 0-2 0,0 0-3 16,0 0-2-16,0 0 0 0,0 0-1 15,0 0-3-15,0 0-1 0,0 0 0 16,0 0 0-16,0 0-3 0,0 0-1 16,0 0 1-16,0 0-2 0,0 0 1 15,0 0 2-15,0 0-3 0,0 0-1 16,0-2 4-16,0-2-4 0,0-1 3 16,-5-2 3-16,0 1-4 15,2 0-3-15,-5-2 0 0,0 0-3 16,-1 1 0-16,-1-1-2 0,1 1-1 15,-2 0-2-15,1 2 1 0,-3 2-2 16,1 1 0-16,-1 2-2 0,-4 2 1 16,3 5 1-16,-3 4-1 0,-1 3 2 15,1 3-1-15,-2 2 1 0,6 4-1 16,2 1 2-16,3 1 1 0,5 0-2 16,3-2 3-16,9 0 1 0,1-4 0 15,6-2-1-15,4-4 2 0,-1-4 2 16,2-2-1-16,1-5 0 15,0-2 0-15,0-1 2 0,0-5-2 16,-1-3 2-16,-1-3-4 0,-5 0 0 16,-4-1 0-16,-2 0-1 0,-3-1 0 15,-6 1 0-15,0-1-1 0,0-1-3 16,-8-3 0-16,-1 2-2 0,-2-1 0 16,1 0-4-16,-2 3-2 0,2 0-10 15,4 5-9-15,1 4-22 0,5 2-53 16,3 2-310-16,2 1-286 0</inkml:trace>
  <inkml:trace contextRef="#ctx0" brushRef="#br0" timeOffset="54120.1">17715 7890 161 0,'0'0'64'0,"0"0"-25"15,0 0 40-15,-15-22 28 0,12 16 9 16,1 2-3-16,2 0-20 0,0 1-2 16,0 1 2-16,0 0-12 0,0 1-22 15,0 0-10-15,0-1-5 0,0 2-8 16,0-1-6-16,0-1-8 0,0 1-7 16,0 0-3-16,0-1-3 0,0-1-3 15,0 2 0-15,0-2-3 0,0 0 0 16,0 1 2-16,-4-3-2 0,2-1 0 15,1-1 1-15,-4-2-2 16,2-3-1-16,-2-2 1 0,-2-1 1 16,3-3-2-16,-4-2-1 0,3-1 1 15,-1 0 1-15,1 2-1 0,0 0 2 16,2 5-2-16,0 5 1 0,0 2 3 16,3 3 0-16,0 3 1 0,0 1-3 15,0 3-3-15,0 6-2 0,2 5 2 16,2 13 9-16,2 10 4 0,1 12 7 15,-1 1 4-15,1-2 5 16,-4 0 1-16,-3-9 4 0,0 1 1 0,0-1 0 16,0-3-9-16,-2-8-5 0,2-6-6 15,0-7-2-15,0-2-2 16,-1 0-10-16,-1 1 3 0,2-2-3 16,0-1 3-16,-1-5-2 0,-1-1-2 15,2-4 0-15,0-1-1 0,-2 0-2 16,2-1-2-16,0-5-10 0,0-4-19 15,0-4-55-15,4-16-97 0,0 4-133 16,5 1-389-16</inkml:trace>
  <inkml:trace contextRef="#ctx0" brushRef="#br0" timeOffset="54601.99">18114 7897 273 0,'0'0'235'0,"0"0"-156"15,0 0-6-15,0 0 67 0,35-52-38 16,-35 39 1-16,0 1-13 0,-2 1-39 16,-4 1-15-16,-4 1-14 0,-3 3-13 15,-2 5-1-15,-4 1-2 0,-6 7-6 16,-1 7 4-16,-8 9 3 0,-4 11-4 16,3 9 10-16,5 5 2 0,13-7-1 15,9-9 4-15,8-8 11 0,0-9 5 16,3-2-6-16,6 0-2 0,1 1-6 15,4-2 2-15,2-3 0 0,4-7 1 16,1-2 0-16,4-5-3 0,-1-6-4 16,1-4-4-16,-1-4-3 0,-2-1-2 15,0-3-1-15,-1-3-1 0,-7 0 0 16,-1-6-2-16,-1-9 2 0,-7-6-5 16,-3-3 1-16,-4 1 0 0,-6 3-1 15,-1 5-1-15,-1 5-3 0,4 13 2 16,1 9 0-16,3 7 1 0,1 7-1 15,-1 0-5-15,2 3-7 16,0 7 0-16,0 13 12 0,3 14 2 16,6 12 1-16,0 3 2 0,5-5-1 15,-3-6-1-15,-1-6 0 0,1-3 1 16,-5-5-1-16,2-8-1 0,-5-5 0 16,1-2-8-16,0 2-13 0,-2 6-42 15,-1-3-87-15,-1-7-462 0</inkml:trace>
  <inkml:trace contextRef="#ctx0" brushRef="#br0" timeOffset="55337.3">19285 7819 737 0,'-1'-9'24'0,"0"-2"-17"0,-3-2 20 16,0 1-1-16,-3 1 0 16,-3 2 5-16,1 4-6 0,-2 2-6 15,-4 6-6-15,-4 6-1 0,0 9-2 16,-9 12 7-16,1 13 3 0,2 8 16 16,6-4 3-16,8-8 6 0,9-16 3 15,2-3-1-15,2 0-4 0,7 0-4 16,3-1-9-16,4-7-3 0,-1-4 2 15,6-5-1-15,-1-3-5 0,2-5-2 16,-1-3-5-16,-2-5-6 0,-2-1-2 16,-2-3-3-16,-2-1 0 0,-4 1 0 15,-2-2-2-15,-2-2-1 0,-2-1 0 16,-2 1-1-16,-1 2-1 0,-1 5 0 16,-2 7 0-16,-1 7-8 0,-3 7-6 15,1 12 8-15,-4 12 6 0,-4 16-1 16,6 10 3-16,3 8-2 0,5-5 1 15,3-6 0-15,5-6 5 0,0-5 3 16,7-2 1-16,-3-5 1 0,5-4 0 16,-4-5 0-16,1-7 0 0,-2-7-5 15,2-1 2-15,1-1 0 0,3-4-5 16,1 0 12-16,1-4-8 16,0-3-1-16,-5-9 3 0,0-1-6 15,-6-6 3-15,-3-3-1 0,-4-5-4 16,-2-3-1-16,-8-3 0 0,-8-6-1 15,-5-5 0-15,-4 5-3 0,5 7 3 16,1 10-3-16,1 10-1 0,1-1 0 16,-4 0-4-16,2 3-2 0,-1 3-5 15,7 0-11-15,3 3-8 0,3-1-32 16,7-1-209-16,5 1-137 0,1-4-204 16</inkml:trace>
  <inkml:trace contextRef="#ctx0" brushRef="#br0" timeOffset="56634.36">19509 7802 260 0,'0'0'221'16,"0"0"-197"-16,0 0-20 0,-3 18 21 16,3 1 15-16,0 7 44 0,5 11 19 15,1-3 4-15,2 2-4 0,0-4-13 16,4-7-17-16,1 0-13 0,0-3-12 15,4-5-14-15,-1-3-10 16,-3-2-4-16,0-6-3 0,0-3-1 16,-3-3-1-16,3-2-3 0,-2-6-1 15,-1-4-5-15,-1-2 1 0,-1-2-2 16,-2-3-1-16,-3-2 0 0,0-3-3 16,-2-3 1-16,-1-5-2 0,-1-5-1 15,-2-5-3-15,-1 2-1 0,0 10-1 16,3 11 3-16,-1 11-1 0,1 2 3 15,-1 4-6-15,0 3-10 0,1 9 9 16,-1 8 8-16,1 10 1 0,1 11 0 16,6 5 6-16,3-3-4 0,1-12 2 15,1-8 2-15,-1-8 2 0,1 2-2 16,6-1 0-16,2 1-1 0,2-2 1 16,2-6 1-16,0-1-2 0,0-4-2 15,3-3 1-15,-2-6-1 0,1-5-2 16,-2-2 0-16,-3-1 1 0,-2-2 0 15,-4-4 0-15,-2-3-2 0,-4-8-1 16,-7-8-1-16,-1 4 1 0,-5 3-5 16,-5 11 4-16,-2 8-3 0,-3 2-1 15,-4 4-4-15,-3 8 4 0,-2 3-1 16,-2 12 5-16,1 4 0 0,-1 12-1 16,3 6 2-16,7-2 1 15,4-3 0-15,8-7 1 0,4-7 2 16,4-1 1-16,5 3-2 0,2-5 5 15,3-3-1-15,6-5 4 0,-1-5 2 16,2-2-4-16,1-1-1 0,2-6-2 16,-3-1-2-16,-4-5 0 0,-2 1 0 15,-2-4 1-15,-2 0-1 0,-3-4-2 16,-3-1-2-16,-4-6-2 0,-1 4-3 16,-5-3-3-16,-3 5 0 0,-2 6 0 15,2 5-1-15,0 6-1 0,-1 5 0 16,2 9 5-16,1 4 1 0,-1 4 4 15,6 3 0-15,1 1 1 16,3-1 1-16,6-1 0 0,3-2 2 16,4-3 2-16,3-3 1 0,2-2-1 0,2-4 0 15,0-3-1-15,-1-1-1 16,0-2-1-16,0-2 1 0,-4-3-3 16,1-3-1-16,-2-2 2 0,-2-4 0 15,-2-1-2-15,0-4 1 0,-2-2-1 16,1-3 0-16,-3 0-1 0,0 2 0 15,-2 7-1-15,0 1-1 0,-3 8 0 16,1 6-4-16,0 1-4 16,-1 8 0-16,0 8 7 0,1 1 2 15,-2 4 2-15,-1 1 0 0,0-1 2 16,-1-1 0-16,0-3-2 0,-1-2 3 16,0-3-2-16,0-4 5 0,1-1-1 15,0-3 2-15,-1-2-1 0,0-2 3 16,0-1 3-16,1-3 3 0,0-3-5 15,3-2-5-15,1-2-4 0,-1-4-1 16,3-4 0-16,-1-2 0 0,1-2 0 16,1-5 1-16,1 1-1 0,0-2-3 15,-1 0-1-15,0 5-4 0,-2 6 0 16,-1 6 3-16,-2 7-1 0,0 4-4 16,0 7-2-16,1 7 9 0,0 4 2 15,3 4 1-15,-1 3 1 0,2-2 0 16,1 1-1-16,3-2 2 0,0-2 2 15,2-4-1-15,1-3 0 0,1-3 0 16,0-3 2-16,1-4-1 0,0-1 1 16,2-2-1-16,-3-5 3 0,2-4-3 15,-2-2-3-15,0-3 0 0,-3-3 1 16,-1-4-2-16,-3-2 0 0,-1-6 0 16,-2-2-1-16,2-10 0 0,-2-6-1 15,-2-6-1-15,0 4-1 0,-2 16 2 16,-1 12-4-16,-1 14 1 0,0 6 1 15,0 1 0-15,-1 4-8 16,-2 9 4-16,0 16 8 0,3 13 1 16,0 13 1-16,2 3 1 0,4-6 1 15,2-7 2-15,2-10 0 0,-1-6 2 16,-1-8-1-16,0-6 1 0,-1-1-4 16,-1 1-4-16,2-2 2 0,0 0-2 15,-3-5-1-15,-2-3-2 0,-3-3-4 16,-1-2-8-16,-5-6-2 0,-5-1-11 15,-10-11-68-15,0 2-402 0,0-2-39 16</inkml:trace>
  <inkml:trace contextRef="#ctx0" brushRef="#br0" timeOffset="56935.61">20584 7857 365 0,'10'0'238'0,"4"0"-131"15,6 0 18-15,5 0-23 0,4 0-13 16,7-3-15-16,9-2-16 15,9-2-12-15,-1-2-9 0,-6 3-5 16,-13 1-5-16,-12 3-3 0,-10 2 0 16,-1 0-1-16,-2 0-4 0,-1 4 0 15,0 1-8-15,-1 6-4 0,-5 2 1 16,-1 3-1-16,-1 3 0 0,0-1 1 16,-3 0-1-16,2-3-3 15,1 0 0-15,0-3-1 0,0-1-2 16,2-3 0-16,0-1-1 0,0-4 2 15,0-1-2-15,1-2 0 0,0-2 0 16,1-4-3-16,0-3-9 0,2-4-10 16,0-2-21-16,4-13-38 0,-2 3-284 15,3 0-192-15</inkml:trace>
  <inkml:trace contextRef="#ctx0" brushRef="#br0" timeOffset="57139.75">21201 7433 401 0,'0'0'130'0,"0"0"-120"0,0 0 20 16,0 0 43-16,0 0 17 0,0 0 31 16,0 0 6-16,22 216 2 0,-13-158-47 15,2-7 10-15,-1-14-22 0,-1-13-17 16,-1-7-9-16,-1-1-20 0,1 1-5 16,1 3-9-16,0-1-1 0,-2-3-5 15,-2-4-3-15,-2-3-1 0,-2-3 0 16,-1-5 0-16,0-1-3 0,-6 0-1 15,-2-7-10-15,-6-4-24 0,-2-4-87 16,-13-15-168-16,4 2-106 0</inkml:trace>
  <inkml:trace contextRef="#ctx0" brushRef="#br0" timeOffset="57451.09">21066 7758 42 0,'0'0'319'0,"0"0"-238"16,0 0 26-16,0 0 33 15,0 0-36-15,0 0 49 0,0 0-14 16,0 0-40-16,87 6-38 0,-60-6-15 15,8-1-7-15,6-3-6 0,6-1-8 16,-4 0-1-16,-8-1-6 0,-12 2-2 16,-11 3-3-16,-2-1-1 0,0 2-5 15,-1 0 0-15,1 3-4 0,-3 4-1 16,-1 3-1-16,-2 3 0 0,-2 1 1 16,0 3 2-16,-2 2 0 15,0 1 2-15,1-2 4 0,2 0 1 16,1-1 1-16,0-3-4 0,1-3-2 15,-1-3 1-15,0 0-3 0,-1-3-1 16,-1-1-1-16,1-2 2 0,-2-2-3 16,0 0-1-16,1-2-6 0,-1-5-9 15,-1-4-19-15,0 0-36 0,-8-14-239 16,1 0-50-16,-1 2-193 0</inkml:trace>
  <inkml:trace contextRef="#ctx0" brushRef="#br0" timeOffset="57535.66">21473 7526 786 0,'0'0'74'0,"0"0"-51"0,0 0 16 16,0 0-5-16,0 0-5 15,0 0-2-15,0 0-19 0,5-18-8 16,-1 18 0-16,-1 0-22 0,1 0-88 0</inkml:trace>
  <inkml:trace contextRef="#ctx0" brushRef="#br0" timeOffset="60100.37">21730 7780 205 0,'1'0'118'0,"1"2"-6"0,1 1 14 15,2 2-16-15,2-2-17 0,1 1 8 16,3-1-17-16,1 0-13 0,4-2 1 16,1-1-17-16,4-2-8 0,1-3-1 15,0-2-14-15,3-2-3 0,-1-2-8 16,-2 0-7-16,-3 1 5 0,-2-1-7 15,-4 1-2-15,-1-1 5 0,-4 0-4 16,-2 2 1-16,-2-2 1 0,-2 3-6 16,-1-3 3-16,-1 1-3 0,-2 0-5 15,-2-1 0-15,-3 5 1 0,1 1-3 16,-3 4-1-16,-1 1-2 0,-3 6 2 16,-3 5 1-16,-1 6 1 0,-3 6 2 15,1 3 0-15,3 2 2 0,0 2 3 16,7 0 5-16,2-1 5 0,4-2 12 15,3-4-5-15,6 0 1 16,6-3 2-16,5-5-6 0,2-2-5 16,4-4-3-16,3 0-4 0,6-5-5 15,6-3-3-15,-3-1-2 0,-5 0-1 16,-5-3-10-16,-6-1-13 0,1 0-27 16,3-3-18-16,-1-4-21 0,5-10-54 15,-7 2-268-15,-2-2-451 0</inkml:trace>
  <inkml:trace contextRef="#ctx0" brushRef="#br0" timeOffset="60603.08">22422 7679 455 0,'0'0'104'0,"0"0"-78"15,0 0 31-15,0 0 34 0,0 0-16 16,0 0-4-16,8-30 1 0,-8 28-14 15,0 1-8-15,0 0-7 0,0 0-8 16,0 1-5-16,0 0-3 0,1 0 4 16,-1 0-6-16,0 0-2 0,0 0 0 15,0 0-2-15,0 0 0 0,0 0-7 16,0 0-3-16,0 0-4 0,0 0 0 16,0 0-4-16,0 0 1 15,0 0 0-15,0 0-1 0,0 0 2 16,0 0 2-16,0 0 0 0,0 0-1 15,-2-1 2-15,-2 1 1 0,-1 0-2 16,-2-2-3-16,-4 2-1 0,-1 0 1 16,-2 2-2-16,-1 1 3 0,0 2 0 15,1 0-1-15,2 0 1 0,0 2 0 16,4-1-1-16,1 0 3 0,1 0 0 16,3 1-2-16,0 1 0 0,3-1 5 15,5 2 4-15,1 1 6 0,4-1 2 16,4 4-2-16,1-3-2 0,3 1-4 15,2 1 2-15,3 1-1 0,2 0 2 16,-2 3 0-16,-3-1-8 0,-3 0-2 16,-4 1-4-16,-3-1 2 0,-3-4-4 15,-4 0 3-15,-3-2-1 0,0-1 2 16,-3-1-1-16,-4 0 2 0,-5-2 1 16,-1-2-2-16,-4-2-2 0,-2-1 1 15,-5-2-4-15,-9-5 0 0,-9-2-7 16,-4-3-20-16,2 1-57 0,7 0-122 15,14 1-146-15,10 2-382 0</inkml:trace>
  <inkml:trace contextRef="#ctx0" brushRef="#br0" timeOffset="61103.45">23222 7815 506 0,'0'0'124'0,"0"0"0"0,6 0-10 16,-2 0-4-16,3 0 2 0,-1-2-13 15,-1-1-30-15,-1-3-9 0,0 1-1 16,-2-2-7-16,-1-4-15 0,-1-1-12 16,0-3-4-16,-5-4-1 0,0-1-3 15,-3-2-2-15,-3-1-2 0,2-4-2 16,0-3-2-16,-3-8-4 0,3-8 2 15,1 5-3-15,3 4 1 16,3 6 0-16,2 10-1 0,2-1-3 16,3 1 2-16,4 3 0 0,4 5-2 15,4 2 0-15,4 3-1 0,3 0 2 16,-1 3-2-16,0 3 0 0,-2 2 0 16,-5 0 0-16,-1 4-1 0,-3 3-2 15,-2 3-6-15,-3 2-16 0,-4 3-22 16,-7 14-67-16,-5-6-210 0,-2 0-349 0</inkml:trace>
  <inkml:trace contextRef="#ctx0" brushRef="#br0" timeOffset="61668.32">23155 7720 487 0,'0'0'77'15,"0"0"-15"-15,0 0 8 0,0 0-6 16,0 0 6-16,0 0-11 0,0 0-23 15,236-70-3-15,-211 66-2 0,0 1-2 16,-3 3 5-16,-5 0 3 0,0 8 0 16,-6 2-8-16,0 4-4 0,-4 3-1 15,-1 4 2-15,-1 1-6 0,-3 0-2 16,0 0 2-16,-1 0-2 0,0-3 1 16,1-3 2-16,-2 0-6 15,0-4 1-15,0-2 0 0,0-5-2 16,0-2-2-16,0 0 2 0,0-2 1 15,0-1 5-15,0-4 4 0,0-1 0 16,0-4-4-16,0-2-12 0,2-3-2 16,2-4 1-16,3-1-5 0,3-4-1 15,4-3 1-15,3-2-2 0,2 0 0 16,2 2 1-16,-3 3-1 0,-1 5-2 16,-5 6 2-16,-5 7 0 0,-1 3-2 15,-3 4-7-15,-1 8 2 0,0 3 3 16,-2 6 1-16,1 4 3 15,0 3 1-15,0 1 0 0,2-2 0 0,2-2 2 16,2 0 0-16,3-3 1 16,2-1 1-16,5-4 2 0,0-1 2 15,4-6 0-15,2-1 1 0,2-3-1 16,0-4 0-16,3-1 0 0,0-6 0 16,0-4-3-16,-1-3 2 0,-3 0 0 15,-4-5-2-15,-3-2 0 0,-6-2 0 16,-5-1-1-16,-5-2-3 0,-3 0 1 15,-9 1-3-15,-7 4-3 0,-3 3 0 16,-6 4 0-16,-7 5-2 0,-8 4-7 16,6 5-12-16,-4 4-52 15,13 1-292-15,11 0-544 0</inkml:trace>
  <inkml:trace contextRef="#ctx0" brushRef="#br0" timeOffset="62517.75">24134 7595 358 0,'0'-1'76'0,"1"1"16"0,0 2-29 15,-1 8-32-15,3 5-2 16,0 7 15-16,0 5 28 0,4 7 13 16,-2-3-6-16,2 1-7 0,-1-3-13 15,0-7-3-15,0 0-6 0,0-3-9 16,0-3-9-16,-1-3-4 0,-2-4-3 15,0-3-2-15,-1-2-1 0,0-2 3 16,-1-2 2-16,1-2 5 16,1-3-1-16,0-5-12 0,2-1-6 15,1-3-5-15,0-3-5 0,3-4-1 16,3-2-1-16,1-3-1 0,4-1 0 16,-1-1 0-16,1 4 0 0,-3 3-1 15,0 7 0-15,-5 7-2 0,-2 7-3 16,0 5-1-16,0 10 2 0,-2 7 2 15,0 4 3-15,-2 1 0 0,-1 1 0 16,-1-1 0-16,1-4 0 0,-1-2 3 16,0-4-3-16,0-2 3 0,0-5 0 15,0-3 2-15,0-3 2 0,0-2 2 16,0-2 7-16,1-1 6 0,1-4-3 16,1-3-7-16,1-5-6 15,1-1-5-15,1-2 0 0,2-5 1 16,0-2-2-16,1-4-1 0,6-8 1 15,4-8 0-15,0 5-1 0,-2 5 1 16,-6 13-3-16,-5 12 2 0,0 4 0 16,0 4-4-16,-3 3-6 0,0 10 3 15,1 5 7-15,0 7 1 0,1 3 0 16,5 1 2-16,0 1 1 0,6-4 2 16,2-1 3-16,5-4 1 0,4-2 0 15,8-1-3-15,8-3-2 0,4-4-2 16,1-3 0-16,-12-7-1 0,-12-1-1 15,-13 0-4-15,-6 0-10 0,-6 0-22 16,-3-1-73-16,-5-5-707 0</inkml:trace>
  <inkml:trace contextRef="#ctx0" brushRef="#br0" timeOffset="63222.92">20930 8747 150 0,'0'0'85'0,"-6"-4"-73"0,4 3 11 15,1 1 11-15,0 0-12 0,1 5 0 16,1 2 18-16,2 7 33 15,4 1 21-15,-1 6 7 0,0 1-14 16,0 5-18-16,-1 2-4 0,1 6 4 16,-3-6-12-16,0 0-4 0,-2-1-11 15,0-6-5-15,-1 2 13 0,0-5-8 16,0-3-12-16,0-6 0 0,0 1-2 16,0-8-4-16,0 2 3 0,0-4 2 15,0-1 4-15,0 0 9 0,0-3 3 16,0-4-2-16,-2-5-17 15,-1-4-13-15,-2-4-8 0,-3-7 0 16,-1-2-5-16,-2-10 3 0,-3-11-2 16,0-9-1-16,3-3 0 0,6 7 0 15,5 15 0-15,5 17-1 0,3 8 0 16,2 0 0-16,5 1 0 0,6 1-1 16,4 1 0-16,1 5 0 0,-1 6 0 15,0 2-4-15,-2 6 3 0,1 6 2 16,-2 2-4-16,-2 5 4 0,0 1 1 15,-5 2-1-15,-3 1 0 0,-5-3-2 16,-5 1 2-16,-2-2-1 0,-6-2-1 16,-5 0 3-16,-2-4 1 0,-2-3 2 15,-2-1 2-15,-2-3 0 0,2-4-1 16,-1-1 0-16,2-2 0 0,-1-3-1 16,0-3-1-16,2-3-2 0,2 0-1 15,2-4-7-15,3-1-14 0,5-3-22 16,3-1-47-16,14-10-84 0,1 2-158 15,2 4-160-15</inkml:trace>
  <inkml:trace contextRef="#ctx0" brushRef="#br0" timeOffset="63601.18">21317 8672 250 0,'0'0'145'0,"0"0"2"16,0 0-1-16,0 0-26 15,27 104-1-15,-22-87-19 0,0-4-10 16,1-5-9-16,-1-3-6 0,-2 0-18 16,-1-3-8-16,-1-2-7 0,-1 0-4 15,0 0-4-15,0-1 1 0,0-5-7 16,-2 0-10-16,-1-6-7 0,-2-2-4 16,1-3-3-16,0-3 0 0,1-3-2 15,1 0 3-15,1-2-5 0,1 0 0 16,2 2 0-16,5 2 0 0,2 4-1 15,2 4 1-15,3 3 0 0,-3 3-2 16,1 2 1-16,0 1 1 16,-1 1-2-16,-1 1 2 0,2 1 0 15,-1 1-2-15,0 0-2 0,1 3-5 16,-2 0-8-16,1 0-9 0,-2 0-23 16,2 2-65-16,-2-1-296 0,0-1-447 15</inkml:trace>
  <inkml:trace contextRef="#ctx0" brushRef="#br0" timeOffset="64152.42">21614 8789 210 0,'0'0'324'0,"0"0"-214"0,0 0-9 16,0 0 4-16,0 0-20 15,0 0 0-15,85-56-5 0,-62 39-20 16,1 0-4-16,-1-2-10 0,-6 2-12 15,-2-1-9-15,-6 2-1 0,-5-2-5 16,-4 3-7-16,-4-1-9 0,-5 1-2 16,-5 3-1-16,-2 4-3 0,-4 3 0 15,-1 5-1-15,-1 6 1 0,-1 6 0 16,2 2 1-16,5 6-2 0,1 3 4 16,5 1 0-16,6 3 1 0,4-1 0 15,5-3 0-15,9-1 6 0,3-5 3 16,7-2 10-16,7-5 2 0,9-4 3 15,6-6-3-15,1-2-2 0,-5-9 0 16,-9 1-6-16,-13 1 2 0,-4 1-9 16,-4-1-1-16,1 0-1 0,0-4 0 15,-1-2-1-15,-2-5 0 0,-2 1-1 16,-4-2-2-16,-2 1-1 0,0 1 1 16,-2 0-1-16,0 3-1 0,0 5 1 15,0 5-1-15,0 6-5 16,1 6-5-16,1 7 3 0,3 3 6 15,-1 7 2-15,1 0 0 0,2 0 1 16,1 0-1-16,-1-3 0 0,0 0 1 16,0-5 0-16,0-1 1 0,-1-2 1 15,1-5 3-15,-2-1 1 0,-1-4 1 16,-2-2 6-16,1 0 9 0,-1-3 4 16,2-4-3-16,2-4 0 0,-1-3-9 15,1-3-3-15,1-4-5 0,1-5 1 16,-1-2-3-16,1-2-3 0,-1-1-1 15,0 2-1-15,0 6 0 0,-3 3-2 16,-1 6-2-16,-1 5-6 0,-1 4-9 16,0 4-24-16,-1 1-59 15,3 6-154-15,-1 1-162 0,1-2-365 16</inkml:trace>
  <inkml:trace contextRef="#ctx0" brushRef="#br0" timeOffset="64378.89">22384 8517 225 0,'0'0'58'15,"0"0"31"-15,0 0 48 0,9 50 26 16,-5-29 6-16,0 1-28 0,1 3-23 16,-1-2-36-16,1-2-21 0,0 0-14 15,2-6-12-15,-1-1-10 16,1-1-11-16,-2-5-8 0,0-1-2 15,-3-1-3-15,-1-5-1 0,0 0 0 16,-1-1-7-16,0-1-11 0,-4-12-18 16,-1 4-101-16,1-5-416 0</inkml:trace>
  <inkml:trace contextRef="#ctx0" brushRef="#br0" timeOffset="65423.13">22630 8534 28 0,'0'0'129'0,"0"0"-75"16,0 0 9-16,0 0 46 0,0 0 47 15,0 0 14-15,0 0-24 0,0 0-13 16,-23 172-19-16,31-156-28 0,4-2-27 16,0-1-11-16,3-5-6 0,1-2-3 15,0-4-2-15,0 0-11 16,1-2 0-16,-1-4-3 0,-2-3-3 16,-2-4-2-16,-2-1-1 0,-3 0-1 15,-4-5-2-15,-3 0-4 0,-1-4-5 16,-6-1-2-16,-3 0-1 0,-3 1-2 15,-3 1-1-15,-2 4 0 0,-1 3-2 16,-1 3 3-16,4 4-1 0,1 2-1 16,6 2 0-16,2-1 1 0,4 3 1 15,2 0-1-15,1 0 2 0,0 0-1 16,4 0 0-16,5 0 0 16,4-1 0-16,3 0 0 0,3-2-2 15,0 0 2-15,1-3-3 0,2 3 2 16,-2-1 0-16,2 1 1 0,-1 0-2 15,-3 3 2-15,-1 1-1 0,-5 8-2 16,-2 0-1-16,-3 7 1 0,-1 3 2 16,-2 6 0-16,0 0 1 0,-2 1 1 15,-1 0-1-15,0-4 2 0,1-1-2 16,2-5 2-16,-1-4 0 0,2-1 0 16,-2-2 1-16,1-5 2 0,0-1 2 15,1-3 3-15,1 0 3 0,2-5-4 16,2-2-5-16,1-4 0 15,1 1-4-15,-1-4 1 0,1-4 1 16,0 0-2-16,-1-4 0 0,0-3 0 16,-3-3 0-16,-2-1-1 0,-1 0-2 15,-2 4 0-15,-1 4 0 0,-2 8 0 16,0 8 0-16,0 3-8 0,-2 5 0 16,0 7 5-16,-1 5 5 0,2 5 2 15,-1 2-2-15,2 1 2 0,0-2-1 16,3-1 0-16,3-2 2 0,2 0-1 15,1-2 0-15,1-2-1 0,1-5 0 16,0-1-1-16,0-2-5 0,2-2-8 16,0-4-17-16,1 0-27 0,2-4-37 15,1-4-70-15,1-2-79 0,4-3 48 16,1-6 53-16,2-2 14 0,4-10 32 16,-2-8 40-16,-4-5 17 0,-7 4 40 15,-9 10 21-15,-6 11 48 0,-2 11 28 16,-4-1-20-16,-6 4-14 0,-2-1-23 15,-4 6-8-15,-2 2 10 0,0 6-1 16,0 3 0-16,2 3 5 0,2 3 3 16,5 1 8-16,3 1-2 0,6-2-3 15,2 3-2-15,7-1 1 0,7-3-5 16,3 2-2-16,5-1-7 16,4 0-5-16,2-1-11 0,1-1 0 15,6 2-6-15,-4-1 1 0,-2-2 0 16,-3 0-2-16,-8-4-1 0,-2 4-4 15,-7-2-4-15,-4-2-3 0,-6 0-1 16,-6-2 0-16,-8-2 0 0,-8-3 3 16,-10 0 1-16,-9-2-5 0,-10-1 0 15,-1-4 0-15,1-3-7 0,9-3-33 16,14 1-386-16</inkml:trace>
  <inkml:trace contextRef="#ctx0" brushRef="#br0" timeOffset="65870.17">24038 8322 167 0,'1'0'512'0,"1"0"-454"0,1 4-18 16,0 7-18-16,1 6-5 0,0 8 19 15,1 10 5-15,1 13 11 0,2 6 4 16,-1-2 4-16,-1-10-8 0,-1-14-5 16,0-9-10-16,-1-4-11 0,1 0-2 15,-1 2-8-15,1 1-8 0,-1-4-2 16,-1-2-4-16,-1-4-1 0,-2-3 0 15,0-2-1-15,-2-2-2 0,-5-1-6 16,-13-4-11-16,1-1-78 0,-1-4-628 16</inkml:trace>
  <inkml:trace contextRef="#ctx0" brushRef="#br0" timeOffset="66166.75">23807 8603 478 0,'0'0'121'0,"0"0"-34"0,0 0 23 16,0 0-15-16,0 0-35 0,0 0 12 15,0 0-7-15,0 0-16 16,251-57-3-16,-194 43-12 0,-11 3-11 0,-17 4-6 16,-7 3-7-16,-7 0-3 15,-5 2-2-15,0 2-2 0,0 0-2 16,-2 0-1-16,-3 7-6 0,-1 4-3 16,-2 6 9-16,-1 4 2 0,-1 0 5 15,0 1-2-15,0-1 4 0,2-1 0 16,0-3 4-16,4-3-3 0,-1-2 1 15,0 0 0-15,1-4-3 0,1-1-2 16,1-2 0-16,-1-3-4 0,-1-2-1 16,0 0-1-16,-2 0-12 0,1-1-20 15,-1-9-29-15,0 0-235 0,-1-3-598 16</inkml:trace>
  <inkml:trace contextRef="#ctx0" brushRef="#br0" timeOffset="66883.88">24423 8507 270 0,'0'0'89'16,"0"0"-9"-16,0 0 74 0,0 0 1 15,0 0-13-15,0 0-19 0,0 0-9 16,33 170-34-16,-29-155-15 0,1-1-23 16,-1-5-16-16,-1-2-3 0,0 0-5 15,-2-5-2-15,0-1-2 0,0-1 1 16,-1 0-1-16,0-5 1 15,-1-1-6-15,-1-5-6 0,0-4-2 16,-1-5-1-16,2-2 1 0,-2-3-1 16,3-2-1-16,0-2 0 0,3 3-3 15,2 4-5-15,1 4 0 0,1 8 3 16,2 4-1-16,4 6 0 0,1 8 2 16,2 6 2-16,-1 5 2 0,0 3 1 15,-3 1 0-15,0 4 2 0,-2-2-1 16,-2-2 1-16,-1-2 2 0,0-1 1 15,-3-5 1-15,-1-3-2 0,-2-5 2 16,0-1-1-16,0-2 0 0,-1-3 2 16,0-1 2-16,0 0-1 0,0-4 1 15,-1-3-2-15,0-4-5 0,1-3-1 16,0-3-1-16,1-3 1 0,3-2-1 16,1-3 0-16,2-2-2 0,2 2-1 15,0 2-6-15,0 5 1 0,3 5 2 16,-3 8-2-16,1 5 2 0,1 4 1 15,0 5 0-15,0 3 5 0,2 3-1 16,-1 0 1-16,1 0 0 0,-1 1 2 16,0-4 2-16,1 0-1 15,1-4 3-15,1-2 2 0,1-3 0 16,3-1 0-16,-1-2-3 0,0 0-1 16,1-4 0-16,-3-2-1 0,0-2 0 15,-3-1-1-15,-2-4 0 0,-1-3 0 16,-4-2-2-16,-3-4 0 0,-2-3 0 15,-1 0 0-15,-5 0 0 0,-3 3-1 16,-2 5 0-16,-2 6-2 0,-2 4 0 16,-1 6-1-16,0 4 2 0,-1 9-1 15,3 5 2-15,1 6 1 0,4 1 1 16,5 4 2-16,3-1 0 0,5 0 8 16,6-4 7-16,6 1 0 0,6-6 3 15,4-1-4-15,6-2-8 0,7-2-8 16,-5-3 2-16,-3-3-3 15,-5-3-7-15,-6-3-25 0,16-1-52 16,-4-4-319-16</inkml:trace>
  <inkml:trace contextRef="#ctx0" brushRef="#br0" timeOffset="67238.32">25858 8408 403 0,'5'11'108'16,"4"3"-58"-16,3 14 17 0,5 10 0 16,1 14 9-16,-1 0 5 0,0-2-5 15,-4-9-2-15,-1-13-1 0,-4-3-10 16,-2-9-16-16,0-2-7 0,0 2-13 16,1 1-11-16,-1-1-6 0,-2-2-7 15,-3-4-1-15,-1-2-2 0,-1-3 0 16,-5-2-6-16,-4-3-7 0,-9-5-26 15,0-3-161-15,1-3-386 0</inkml:trace>
  <inkml:trace contextRef="#ctx0" brushRef="#br0" timeOffset="67539.25">25583 8414 708 0,'0'0'57'0,"0"0"-15"15,0 0 24-15,0 0-32 0,0 0-9 16,0 0 3-16,0 0 2 0,190-8-9 16,-118 15 5-16,-2 1 0 0,-9 2-1 15,-13 2 3-15,-9 2 1 0,-11-2-4 16,-9-1-5-16,-7-2-6 0,-6 1-5 16,-2 2-6-16,-4 2-2 0,-4 0 0 15,-10 1-1-15,-13 0 3 0,-12-2 3 16,-14-2-2-16,-5-3 3 0,3-6-2 15,3-2 4-15,9-3-2 16,6-2 1-16,9-1 1 0,11 3-7 16,6-1 0-16,6 2 1 0,2-2-2 15,3 0-1-15,9-5-13 0,5 0-101 16,3 0-423-16</inkml:trace>
  <inkml:trace contextRef="#ctx0" brushRef="#br0" timeOffset="67872.87">26137 8365 716 0,'0'0'71'0,"0"0"-69"0,0 0 9 16,0 0 15-16,0 0 12 16,0 0 15-16,0 0 13 0,-40 111-4 15,54-91 2-15,3-3-11 0,6 1-17 16,3-4-6-16,3-3-9 0,0-2-5 15,1-4 1-15,1-3-5 0,-3-2 2 16,-3 0-2-16,-4-5-1 0,-4-2 3 16,-7-4-1-16,-4 0 3 0,-6-5-2 15,-3-2-6-15,-8-4-4 0,-7-3-1 16,-2 3-3-16,-5 0 2 0,-2 3-1 16,-2 4-2-16,1 3 1 0,1 2 0 15,3 4 0-15,5 3 0 0,5 0-2 16,6 3-4-16,3 1-9 0,3 3-18 15,8 4-82-15,2 2-237 0,5-3-250 16</inkml:trace>
  <inkml:trace contextRef="#ctx0" brushRef="#br0" timeOffset="68133.57">26497 8352 623 0,'0'0'71'0,"0"0"-50"0,0 0 21 15,0 0 29-15,0 0 25 0,0 0 13 16,21 112-2-16,-14-90-37 0,-1-2-15 16,2-1-17-16,0-5-18 0,-1-1-4 15,-2-4-7-15,0-3-7 16,-3-2 1-16,-1-3-1 0,0 1-1 16,-1-2-1-16,0 0 0 0,0 0 0 15,0 0-2-15,0-5-20 0,0-3-39 16,0-2-42-16,4-14-63 0,1 7-59 15,1-4-178-15</inkml:trace>
  <inkml:trace contextRef="#ctx0" brushRef="#br0" timeOffset="68687.55">26684 8345 11 0,'0'0'222'0,"0"0"-117"0,0 0-19 16,0 0 8-16,0 0 19 15,0 0 15-15,0 0 5 0,0 0 15 16,0 0-41-16,32 172-35 0,-28-157-24 15,-2-2-16-15,0-4-7 0,-1-1 2 16,1-2-8-16,-1-4 0 0,-1 0-2 16,0-2-2-16,0-1 2 0,0-4 4 15,2-1-3-15,0-7-8 0,2 1-5 16,1-4-1-16,4-4-2 16,1-2-1-16,1-1-1 0,4-4-1 0,0 1 1 15,-1 3 0-15,-3 2-2 16,-3 7 0-16,-1 4 1 0,-3 6-2 15,-2 4-5-15,-1 8-4 0,1 4 7 16,0 4 3-16,0 4 1 0,0 1 1 16,1 0 1-16,2-1-1 0,3 0 2 15,0-4 0-15,3-1 3 0,1-2 1 16,1-2 3-16,0-2-1 0,2-6 1 16,0 0 2-16,4-3-5 0,-1-5 2 15,0-2-1-15,0-5-4 0,-1-3 3 16,1-2-3-16,-3-5 2 0,1-4-3 15,-2-10-2-15,1-10 0 0,0-9 2 16,-1-2-2-16,-4 8 1 0,-3 13-1 16,-4 15 0-16,0 8-3 0,-3 5 2 15,0 2 1-15,0 3-3 0,0 3-5 16,0 4-10-16,-3 13 8 0,-1 4 10 16,1 8 0-16,2 6 2 0,1 9-1 15,3 2 2-15,2-3 5 0,2-13 0 16,-1-9 0-16,-1-3 0 0,2-2 1 15,3 4-4-15,-1 1-3 0,2-5 0 16,-3-1 1-16,1-3 0 0,-4-3-1 16,-1-3-2-16,-2-2-4 15,-2-3-6-15,0-1-6 0,-3-4-15 16,-5-3-94-16,-13-11-93 0,0 0-168 16,1 1-170-16</inkml:trace>
  <inkml:trace contextRef="#ctx0" brushRef="#br0" timeOffset="68834.88">26897 8352 365 0,'0'0'147'0,"0"0"63"16,0 0-15-16,32 0-88 0,-2-1-29 15,14 0 1-15,10-3-21 0,3 1-18 16,0 3-4-16,-5-1-11 0,-8-1-12 16,-1 0-7-16,-5 2-2 0,-9-1-4 15,-6 1 0-15,-10 0 0 16,3 0-10-16,-3 1-37 0,-1-1-243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10:16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7957 6458 144 0,'0'0'78'0,"0"0"-15"0,0 0-3 15,0 0-16-15,0 0-10 0,-12-25-7 16,9 24 2-16,0 0-11 0,1 0-4 16,-2 1-6-16,-1 0 0 0,0 2-3 15,-5 2-2-15,0 3 1 0,-4 0-3 16,-3 3 4-16,-3-2-2 0,-5 3 1 15,-3 0-1-15,-8 2 3 0,-9 1 4 16,-7-2 7-16,-1-2 10 0,4-3 9 16,4-3 23-16,5-1-2 0,0 1-9 15,-3 2-12-15,5-2-11 16,-1-1-3-16,3-1-1 0,9-2 0 16,1 0-3-16,7-2 1 0,1-3-4 15,-3 3-5-15,-2-2-1 0,0 1 0 16,2-3 0-16,3-1 0 0,1 3-5 15,-1-1-4-15,2-2 0 0,4 1 2 16,-1 0-2-16,1 1 1 0,2 2 1 16,2-1 3-16,-1 1-1 0,3-1 1 15,2 3 4-15,1-1 1 0,1 2-4 16,1 0-2-16,0 0-4 0,1 0-2 16,0 2 1-16,0 3 0 0,0 1 1 15,0 3 0-15,-1 1 1 0,0 4 0 16,0 1-1-16,1 1 1 0,0 0 2 15,0 2 1-15,0 1 1 0,0 2 6 16,0 3 2-16,0 1 0 0,0 2-2 16,0 2-4-16,0 1-2 0,0 0-3 15,0-1-1-15,0 1 1 0,2-1-2 16,-1 1 1-16,1 0-1 0,0 4 1 16,1 9 1-16,0 2 3 0,0-4 2 15,1-7-3-15,-2-10-2 0,1-6 2 16,-1 4-4-16,0 2-2 0,0 6 2 15,-1 0 1-15,-1 1 2 0,0 6-3 16,0 6 2-16,-4 3 1 16,1-6 0-16,-1-8-3 0,3-10 1 15,1-5-2-15,0 1 1 0,2 2 0 16,2 3-5-16,-1-2 4 0,0 1 1 16,2-2 5-16,-3 0-5 0,1-2 1 15,1-1-1-15,0-2 0 0,3-2 0 16,0 0 0-16,1-3 0 0,2 0 1 15,1-1 0-15,1-2 1 0,2 0 3 16,-1 2-5-16,1-3 2 0,4 0 4 16,1 0-4-16,1 1 6 0,2-3-6 15,-1 1 1-15,-1 0-2 16,2-1 0-16,0 0 0 0,-1-3-1 16,1 3 1-16,0-2 0 0,1-1-1 15,0 2 1-15,3-2 4 0,0-1 2 16,0 0-7-16,0 0 3 0,0 0-1 15,-1 0 5-15,0 0-4 0,0 0-2 16,0 2 0-16,0-2 2 0,1 3-2 16,-1-1-1-16,3-1 4 0,1 1 1 15,7 0-5-15,6-2 6 0,3 0-1 16,-2 0 0-16,-8 0-5 0,2 0 1 16,4 0 0-16,4 0 0 15,2-3-1-15,-5 1 0 0,-6 0 1 16,0-1-1-16,-1 0 0 0,-1-1 0 15,-1 3 0-15,-4 0 1 0,-5 0-1 16,-5 0 0-16,-2 1 0 0,7 0 0 16,3 0 1-16,3 0 1 0,3 0-2 15,0 0 0-15,0-2 0 0,7 2 2 16,4 0-1-16,4-1 0 0,0 1-1 16,-11 0 0-16,-10 0 1 0,-7 0-1 15,-1 0 0-15,3 0 0 0,3 0 0 16,5 0 0-16,-1 0 0 0,0 0 2 15,1-1-1-15,-3 1 0 0,2-2 0 16,1 1-1-16,4-1 1 0,-4 1-1 16,0 1 0-16,-1 0 0 0,-3 1 0 15,2 1 0-15,1-1 0 0,2-1 1 16,4 0-1-16,8 2 1 0,2-2-1 16,-5 0 0-16,-8 0 0 0,-9 0 0 15,1 0 0-15,1 0 0 0,3 0 1 16,4 0-1-16,-2 0 0 0,8 0 0 15,7 0 0-15,3 0 1 0,-3 0 0 16,-7 0-1-16,0 0 1 0,4 0-1 16,6 0 2-16,1 0-2 0,-4 0 0 15,-10 0 0-15,-5 0 0 16,-4 0 0-16,5 0 0 0,4-2 0 0,4 2 0 16,8-1 0-16,-5-3 0 15,-3 1 0-15,3-1 1 0,-2-1 0 16,1 0-1-16,1 0 2 0,-2 0-1 15,0 2-1-15,1-1 2 0,-1 1-2 16,1 1 0-16,1-1 1 0,-1-2 1 16,2 3-1-16,-1-1-2 0,-1 1 1 15,0 2 0-15,0 0 0 0,0-1 0 16,0 0 0-16,1 1 1 0,-4-1-1 16,-2 1 0-16,-6 0 0 0,-6 0 0 15,-8 0 0-15,1 0-1 16,0 0 0-16,3 1 1 0,2 0 0 15,-3 0 0-15,0 1 1 0,-4 0-1 16,-1-1 0-16,-3-1 1 0,0 0 0 16,-2 0 0-16,-1 0 3 0,0-2 2 15,-2 0-1-15,-1 0-2 0,-2 1-1 16,-1 0 3-16,1-1 2 0,-2-1 4 16,2-2-2-16,1-3-1 0,1-2-6 15,0-4-2-15,0-2 2 0,1-1-2 16,-1-1 7-16,-1-2-7 0,2-1 2 15,-3 0 3-15,-1-2 1 16,1-1-2-16,-2-2 5 0,1 0-3 16,0-8 1-16,0 6-6 0,0-3 2 15,-1 1-2-15,1 3 2 0,0-4-3 16,0 1 1-16,3-1 3 0,-2-4-4 16,0 2 0-16,0 2 0 0,-1-1 0 15,0 6 0-15,-1-6 0 0,0 1 0 16,-1 0 0-16,0-1 0 0,0 0-1 15,0-1 1-15,-2 1 0 0,0-1 0 16,0 3 0-16,0-3 0 0,2-3 0 16,0 4-2-16,0 2 0 0,2 1 1 15,-1 8 1-15,0-2 0 0,-1 3 0 16,0 2 0-16,0 3 2 0,0 3-2 16,-1 0-1-16,-1 1 1 0,-1 2 0 15,0 0 1-15,1-1-1 0,-3 4 0 16,2 0 0-16,1 2 1 0,0-1 3 15,1 2-1-15,-2-2-2 0,1 1 2 16,-1-1-1-16,-2-1-2 0,1 0 0 16,-3 1-1-16,1 2-1 0,-2-2 1 15,0 0 0-15,-4 1-1 0,1-1 0 16,-3-2 0-16,1 4 2 0,-1-2 0 16,-4 0-1-16,-1 3 1 0,-2-1-1 15,-3-1 0-15,-5 1 1 16,-7-3-2-16,2 2-1 0,-4 0 1 0,-2 0 1 15,-3 2 1-15,-13-1 0 0,0 1 0 16,2 0 1-16,4 1-1 16,6 1 0-16,-1 0-1 0,-3 0 1 15,0 0 0-15,-3 0 0 0,2 0 0 16,3 1 0-16,2-1 0 0,-1 0 0 16,-1 0 0-16,-3-2 1 0,0 0-2 15,1 2 2-15,2-2-2 0,1 0 2 16,2-1 0-16,1 0-1 0,2-2 0 15,-2-1 0-15,1 2 0 16,-2 0 0-16,-3 3 0 0,-3 1 0 16,0 1 0-16,-3 2 0 0,2 2 0 15,0 0 1-15,3-3-1 0,3-2 0 16,3 0 0-16,1 0 0 0,-2 0 1 16,-1 2-1-16,-4 1 0 0,6-2 0 15,4 0 0-15,10-1 0 0,-3 0 0 16,-7 0 1-16,-6 0 0 0,-5 0-1 15,2 2 0-15,6 1 0 0,2-1 0 16,0 2 0-16,7-2 1 0,8-1-1 16,-6 0 0-16,-6 1 0 15,-6 1 1-15,3-2-1 0,8-1 0 16,11 0 0-16,1 1 1 0,-3-1 0 16,-4 0-1-16,-4 0 0 0,-4 0 0 15,2 0 1-15,1 1-2 0,0 2 2 16,3-1-2-16,-3 2 1 0,-1-1 0 15,-2 1 0-15,1-1 0 0,-1 2 0 16,1-3 0-16,1 4 0 0,-6 0 0 16,6 0 0-16,-1-1 0 0,0 0 0 15,5-1 0-15,-9-3 0 0,4 2-1 16,1 0 1-16,-1-3 0 0,5 0 0 16,-7 1-1-16,-5-1 0 0,4 0 0 15,4 0-2-15,5 0-1 0,5 0-3 16,-6 0 3-16,-1 2-3 0,-2-2-3 15,-1 2 2-15,1 2-1 0,0 1-4 16,-6 3-6-16,-4 5-11 0,-7 6-27 16,-1-2-52-16,12-6-154 0,8-8-649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07:16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10568 2524 299 0,'0'0'30'0,"0"0"-7"0,0 0 3 0,0 0-1 15,0 0 0-15,-69-20-8 0,50 20-7 16,-2 0-6-16,-3 0 9 0,-3 1-6 16,-8 2 1-16,-10-1-3 15,-9 5-5-15,-5-2 0 0,-1-1 1 16,1 0 3-16,2-3-4 0,-2-1 0 15,0 0 3-15,-2 0-2 0,1-3 3 16,3-1-3-16,4-3 1 0,8 0-2 16,5-1 3-16,5-2 3 0,8 4-2 15,5 2 12-15,8 0-4 0,0 2 5 16,3-1 3-16,-2-1-4 0,2 2 6 16,3 1-5-16,3-1-9 15,2 2-8-15,-1 2-1 0,4 1-4 16,0 3 0-16,0 1 5 0,4 1 0 15,-1 4 2-15,0 2-1 0,-1 1-1 16,0 5 0-16,-2 2 1 0,0 4 0 16,-1 0 0-16,-3 8 1 0,-1 10-2 15,-5 9 0-15,1 7-1 0,-2-2 1 16,-1 2 1-16,-1-6 1 0,-1 3 2 16,1 2-1-16,-2-1 2 0,3 4 0 15,1-1-3-15,-2 2 4 0,1-2-1 16,-2 1 1-16,0-2 2 0,2-2 4 15,1-1-5-15,1-4-1 16,3-3-2-16,1-1 0 0,1-4 0 16,3-1-4-16,1-6 2 0,1-1-2 15,0-7-7-15,0-8 7 0,1-5 10 16,1-4-3-16,1 4-4 0,4-1-3 16,0 0-3-16,2-2 2 0,1-3-1 15,3 0-3-15,1-3 5 0,3 0 7 16,2-1-2-16,2-3 2 0,3 1-5 15,-1-2 0-15,2 2-1 0,0 0 1 16,2-1-1-16,1 0 4 0,2-1-2 16,1-1-3-16,-1 2 2 15,7-2-2-15,5 1 0 0,4-1 1 16,-4-1-2-16,-5 0 1 0,1 1 0 16,6-2 2-16,9 0-2 0,8 0 2 15,-3-2 3-15,-5 2-2 0,-1 0-1 16,-2-1-2-16,4 1 3 0,-2-3-3 15,0 3 1-15,5-1-1 0,1-2 0 16,-2 1 3-16,5-1-3 0,-1-2 0 16,-1 0 0-16,-2-1 0 0,-1 1 1 15,-2 2-1-15,0 2 0 0,-3-1 0 16,-1-1 0-16,-2 3 0 0,-6-1 0 16,-2 1 0-16,-7 0 4 0,-4 0-4 15,-7 0 0-15,-6 1-7 0,-2-1 7 16,1 0 2-16,2 1 3 0,1 0-5 15,-4-1 0-15,-2 1 1 0,-1-1-1 16,-3 0 0-16,-2 0 2 0,-1 0-2 16,-1 0 5-16,1-3-1 0,-3-1 4 15,1-1-5-15,-2-2 6 0,-1-2 5 16,1 0-3-16,-1-1-5 0,0-1 2 16,1-2-4-16,0-2 16 0,2-3-18 15,-2-3 5-15,2-3-6 0,2-8 5 16,2-9-6-16,2-12 3 0,0-3-1 15,0-2 2-15,2 3-3 16,-3 2 3-16,2-3 2 0,3-5-5 16,-1-4 2-16,2-3-2 0,-4-1-1 15,-2-2 0-15,-5 4 0 0,-3 6-5 16,-6 0 0-16,-7 5 4 0,-7 1 2 16,-6 5-1-16,-3 1 2 0,-5 2-2 15,-4 3 0-15,-2 2-3 0,-4 2-1 16,1 5 4-16,1 6-17 0,5 5 17 15,8 4 17-15,10 7-17 0,4 6-17 16,9 3-124-16,0 1-252 16</inkml:trace>
  <inkml:trace contextRef="#ctx0" brushRef="#br0" timeOffset="2487.75">14099 3909 73 0,'2'0'5'0,"-2"0"-10"15,3 0 6-15,2 0-11 0,0 0 16 16,2 0-12-16,3 0 12 0,-2-1 6 16,3-1-6-16,3 2-3 0,-1-1-1 15,-1 1-1-15,1 0 0 0,1 0-1 16,-1 0 4-16,0-1 2 0,1 1-5 16,2-1 2-16,1 1-1 0,0 0 4 15,1-2-4-15,4 0 8 16,3-1-1-16,-1 0-4 0,3 0 5 15,1 2-7-15,1 1 1 0,1 0-3 16,0 0-1-16,-1 0 2 0,0 3-2 16,1 0 0-16,0-2 0 0,-2 2 1 15,2-2 1-15,-1 0-2 0,1-1-6 16,-2 2-3-16,2-2 18 0,-4 2-2 16,2-1-6-16,1 0-1 0,1 0 1 15,6-1 0-15,-4 0 3 0,4 0-3 16,2-1 2-16,0 0-3 15,6-1 2-15,-3 1-2 0,-11 1 2 0,-8 0 0 16,-6 0-2-16,1 0 4 16,1 0-4-16,4 0 0 0,-4 0 3 15,-1 0 3-15,-2 0-5 0,-2 0-1 16,-3 0 0-16,-3 0-13 0,1 0 33 16,-3 0-15-16,0 0-5 0,0 0 0 15,1 0-1-15,0 0 1 0,4 0-3 16,-4 0-36-16,-1 0-114 0</inkml:trace>
  <inkml:trace contextRef="#ctx0" brushRef="#br0" timeOffset="3511.88">17937 3987 14 0,'22'0'14'16,"0"0"-4"-16,4 0-3 0,0 0-2 15,0 0 1-15,3 0 4 0,0 0 0 16,1 0 5-16,5 0-6 0,8 0 4 16,1-1-6-16,-1 0-7 0,-9 0 6 15,0 1 2-15,4-3 2 0,5 2-5 16,8 0-1-16,-4-3 10 0,-3 4-5 16,2-1-1-16,-1 0-6 0,5-1 6 15,-2 2 2-15,3-1-5 0,-4 0-1 16,3 1-3-16,-5 0 1 0,1 0-2 15,-3 0 2-15,-1 2-2 0,-2-2-9 16,-2 1 9-16,-7 0 30 16,-6-1-19-16,-5 1-1 0,-5-1 3 15,4 1-1-15,-1-1 1 0,3 0 28 16,-3 0-28-16,-4 0-2 0,-1 0 0 16,-4 0 3-16,1 0 4 0,-4-1 2 15,2-1 0-15,-2 0-6 0,-1 0-5 16,-2 1-5-16,0 0-3 0,-2-1 1 15,1 2 0-15,-2-1-2 0,0 0 0 16,0 1-7-16,0 0-18 0,0 0-47 16,0 0-58-16,0 2-41 15</inkml:trace>
  <inkml:trace contextRef="#ctx0" brushRef="#br0" timeOffset="9988.24">21533 2110 417 0,'0'0'28'0,"0"0"-28"16,0 0 0-16,0 0 0 16,0 0-4-16,0 0-5 0,0 0 7 15,-1-87 2-15,-5 74-6 0,-2 2 6 16,-3 0 0-16,-1 1 4 0,-1-2 27 16,-2 3 29-16,1 2-15 0,-2-1-19 15,2 3-14-15,-2 1-7 0,1 1-2 16,-2 3 1-16,-1 0-2 15,0 0 3-15,-2 3-2 0,-1 2 2 16,-3 5 2-16,-2-1 0 0,0 2 1 16,-2 3-1-16,0 2-6 0,1-1 20 0,-2 5-13 15,3-1-2-15,-1 3 3 16,0 0-1-16,0 2 3 0,0 2 1 16,1-1-1-16,1 2 3 0,2 0-6 15,-1 1 1-15,0 2-1 0,-1 7-1 16,4-6-1-16,2 2 2 0,5 1-3 15,4-6 0-15,2 3-2 0,3 2 0 16,3-2 1-16,2 1 1 0,0 5-2 16,4 4 0-16,3 7-1 0,3-3 3 15,1-8-4-15,-2-8 9 16,-1-12 4-16,3 2-1 0,2 4 6 16,5 2-1-16,4 1 2 0,6-1 1 15,7 1-1-15,11-2-4 0,9 1-2 16,2-6-6-16,-2-5-4 0,-4-5-1 15,-2-7-1-15,-2 1-1 0,3-3 0 16,-1-1 1-16,1-2 2 0,0-3 0 16,-1 0 2-16,1 0 0 0,-3-3-1 15,3-2-1-15,-2-2-2 0,-1-4 2 16,0-1-4-16,-4-3 0 0,-4-3 1 16,-2-2-1-16,-7 0 0 0,-7 4 0 15,-5 2 1-15,-1-6 1 0,5-10 1 16,0-10 0-16,-2-6 1 0,-6 4-1 15,-6 3 1-15,-4 4 0 0,-4 0 0 16,-1-2-2-16,-6 0 2 0,-2-2-4 16,-4 1 3-16,-5 2-3 0,-7-2 2 15,-3 1-2-15,-7 0-4 0,-4 4 2 16,-4 3 1-16,-3 3-3 0,-3-1 2 16,-1 6-2-16,4 2-1 0,4 4-10 15,2 3-14-15,10 3-29 0,3 1-42 16,8 4-110-16,5 2-222 15</inkml:trace>
  <inkml:trace contextRef="#ctx0" brushRef="#br0" timeOffset="12835.76">24375 1587 414 0,'0'0'60'0,"0"0"5"16,0 0 32-16,0 0 4 0,0 0-35 15,9 10-7-15,-9 3 1 0,0 8 10 16,-1 11-6-16,-2 10-19 0,0 10-15 15,-1 1-6-15,0-4-6 0,0-3-4 16,-1-9-3-16,-1-1-1 0,2-7-5 16,0-6-1-16,1-8-4 0,0-3 0 15,1 1 0-15,2 0 0 0,-1-4-3 16,1-2-5-16,0-5-9 0,0-4-5 16,3-6-3-16,10-20-39 15,-3 1-105-15,2-2-167 0</inkml:trace>
  <inkml:trace contextRef="#ctx0" brushRef="#br0" timeOffset="13216.54">24708 1350 832 0,'0'0'6'0,"0"0"33"16,0 0 23-16,0 0-9 0,0 0-16 15,0 0-19-15,0 0-1 0,-73-36-6 16,62 42 1-16,1 1 0 0,2 3-1 15,2 0 0-15,0 3 4 16,2-2 2-16,3 2-2 0,1-1-2 0,5 4-1 16,4-2 2-16,3 1-1 15,2 1-4-15,2-2-2 0,2 0-2 16,1 0 4-16,0 1-1 0,-1-1-5 16,-2-1 0-16,-2 2 10 0,-4-2-3 15,-3-2-2-15,-4 1 5 0,-3-2 1 16,-8 2 2-16,-3-3 4 0,-4 1-3 15,-2-1 7-15,-2 0-6 0,-2-3-4 16,3-1-6-16,1-3 2 0,3-1-4 16,2-1-3-16,3-2-3 0,3-4-2 15,4-3-13-15,2-4-27 16,3-4-22-16,6-5-56 0,12-21-84 16,-3 5-86-16,1-1-414 0</inkml:trace>
  <inkml:trace contextRef="#ctx0" brushRef="#br0" timeOffset="13399.89">24809 1171 432 0,'0'0'23'16,"0"0"10"-16,0 0 34 0,0 0 8 16,0 0-3-16,0 0-5 0,0 0-9 15,51 3 5-15,-47 17-5 0,0 5-12 16,0 2-8-16,1 10-11 0,-2-4-6 16,2 0-6-16,0-1-5 0,1-10-3 15,1 5-3-15,-2-4-2 0,1-3-2 16,-2-1-7-16,-1-2-14 0,-1-4-15 15,-1-2-21-15,-2-6-42 0,-3-1-91 16,-1-4-502-16</inkml:trace>
  <inkml:trace contextRef="#ctx0" brushRef="#br0" timeOffset="13533.72">24771 1405 344 0,'0'0'171'0,"0"0"-145"0,0 0 67 0,0 0-32 15,0 0-5-15,0 0-8 0,0 0-21 16,0 0-26-16,262-39-1 16,-227 35-52-16,-10-4-121 0</inkml:trace>
  <inkml:trace contextRef="#ctx0" brushRef="#br0" timeOffset="14635.5">25689 1899 145 0,'0'0'140'16,"0"0"-123"-16,0 0 40 0,0 0 14 16,0 0-2-16,0 0 25 0,0 0 9 15,-40-116-35-15,31 113-22 0,-4 3-20 16,-1 4-11-16,-4 10-4 0,-2 5 4 16,-1 12 4-16,-2 8 10 0,0 8 15 15,7 1-1-15,7-5-3 0,7-13-4 16,2-9-3-16,5-7-8 0,2-3-6 15,1 0-2-15,2 1-1 0,4-4 2 16,1-2-2-16,1-6 4 16,0-3 5-16,0-6 1 0,0-5-2 15,1-4-5-15,-1-6-2 0,-1-2-3 16,1-11-1-16,1-13-6 0,-1-15-2 16,-3-8-5-16,-4-1-4 0,-5 6 1 15,-1 11-10-15,-1 7-2 0,-2 10 6 16,0 11 4-16,0 9 2 0,-2 10 2 15,-1 4 1-15,1 3 3 0,-2 3-1 16,-3 0-2-16,0 9-2 0,-5 7 1 16,1 10 1-16,-1 12 1 0,2 12 2 15,4 6 1-15,5 1 5 0,4-2 2 16,7-7 3-16,6-6 0 0,5-6-4 16,-1-8 1-16,1-6-4 0,-4-7 2 15,3-3-2-15,4 1 5 0,3 0-6 16,3-4 0-16,0-2-1 0,-2-4 2 15,-1-3-1-15,-1-7-2 0,-3-2-1 16,-3-7 0-16,-5-4-3 0,-2-4-1 16,-5-4-1-16,-3-9-3 0,-5-6-4 15,0 6-1-15,-1 4-2 16,-4 10 0-16,-1 8-2 0,-4 2 10 16,0 3 0-16,-1 7 2 0,0 5-2 15,1 9 1-15,2 7 1 0,1 5 2 16,2 7 2-16,4 1 3 0,1 0-1 15,8-1 4-15,3-6-2 0,5 0-6 16,2-3 13-16,4-3-4 0,3-5-1 16,-1-4-6-16,3-4 5 0,-1-5-2 15,0 0-1-15,0-7 0 0,-2-3 0 16,-4-3-1-16,-3-4 3 16,-3-4-3-16,-3-5-3 0,0-9 0 15,-3-4-2-15,-2 3-15 0,-1 8 2 16,-3 10 11-16,-2 10 0 0,0 3 2 15,0 3 0-15,-3 2-3 0,-2 7 2 16,0 7 3-16,0 4 0 0,0 4 2 16,1 3 4-16,1 2 5 0,3-4-10 15,0 0 4-15,3-3 2 0,2-2 2 16,0-3-1-16,0-3 3 0,-1-3-2 16,1-2 3-16,-2-2 1 0,0-3 5 15,-2-2 2-15,2-2 6 0,0-5 3 16,0-3-5-16,1-5-11 0,1-5-4 15,2-3-8-15,0-3 5 16,3 0-3-16,5-2-2 0,1 3 0 16,3 1-1-16,1 3 1 0,1 3-1 15,0 5 1-15,-5 3-1 0,0 3 0 16,-4 2-1-16,0 2-3 0,-1 1-1 16,-1 1-9-16,1 1-12 0,-1 0-6 15,-1 1-11-15,2 1-11 0,-3 2-11 16,1 0-11-16,0 0-20 0,2 1-26 15,-3-3-119-15,-1-2-246 0</inkml:trace>
  <inkml:trace contextRef="#ctx0" brushRef="#br0" timeOffset="14865.54">26707 1646 359 0,'-2'2'328'0,"0"0"-317"0,0 5 25 16,-1 5 38-16,0 4 0 0,0 6 49 15,2 4 35-15,1 1-53 0,1 3-32 16,5-1-20-16,2 1-17 0,2-2-8 16,2-3-10-16,1-1-5 0,0-2-8 15,-2-4-5-15,0 0 0 0,-1-3-10 16,-3-4-15-16,-3 0-17 0,-1-2-11 16,-2-6-26-16,-1-3-10 0,-6-13-35 15,-1-1-194-15,-1-6-339 0</inkml:trace>
  <inkml:trace contextRef="#ctx0" brushRef="#br0" timeOffset="15186.58">26803 1602 514 0,'0'0'75'16,"0"0"-30"-16,0 0 29 0,0 0 4 16,0 0 5-16,0 0 1 0,0 0-16 15,0 0-10-15,93 86-3 0,-79-58-3 16,-2 2-11-16,1-1 3 0,-1 1-6 15,2-2-5-15,1-1 5 16,0 1-11-16,1-4-7 0,-1-3-1 0,1-2-3 16,-2-4-3-16,0-4 0 15,-4-4 2-15,1-3 6 0,-2-4 6 16,-1-4 6-16,0-5 8 0,1-7-8 16,0-6-14-16,3-11-9 0,1-15-2 15,2-11-5-15,0-4-3 0,-4 10-1 16,-3 16 1-16,-4 15 1 0,0 8-1 15,0 5 0-15,0-2 0 0,1 2-2 16,1-1 1-16,-1 2-4 0,2 1-8 16,0 1-7-16,2 2-23 0,2 1-24 15,2 2-34-15,5-2-32 0,-3 2-84 16,-2-1-311-16</inkml:trace>
  <inkml:trace contextRef="#ctx0" brushRef="#br0" timeOffset="15348.84">27439 1992 1378 0,'0'0'0'0,"0"0"1"15,0 0-1-15,0 0 0 16,0 0-3-16,0 0-17 0,40 2-35 15,-26-1-82-15,-2-1-222 0</inkml:trace>
  <inkml:trace contextRef="#ctx0" brushRef="#br0" timeOffset="17335.62">24600 2510 376 0,'-8'-1'79'0,"-2"-2"-48"0,0 2 16 16,-2-1-5-16,2 2-3 0,0 0-1 15,-1 2-3-15,2 3-9 0,-1 7-6 16,0 3 0-16,1 5-1 0,0 3 3 16,1 11 3-16,-1 9 4 15,4 8 10-15,3 3 4 0,2-6 1 16,7-10-2-16,2-14-11 0,-1-7-3 16,1 1-4-16,6-2 1 0,3 0-3 15,4 1 0-15,2-7-14 0,0-4 5 16,3-5 4-16,0-2 6 0,3-8-9 15,-1-4-3-15,-1-5-5 0,-3-1 1 16,-2-4 0-16,-6-1 0 0,-2-5-5 16,-5-6 1-16,-5-7-2 0,-5-6 0 15,-2-1-2-15,-7 5-1 0,0 12-2 16,1 11-3-16,1 8 2 0,-1 5 4 16,-1 2 1-16,-3 5-3 15,-2 1 2-15,-1 6-2 0,0 9 3 16,-2 11 0-16,1 15 4 0,3 10 1 15,10 4 1-15,8-4 2 0,13-9 1 16,0-12-1-16,3-9 0 0,-3-6-2 16,8-4-2-16,8 1 4 0,-1-3-4 15,0-2 3-15,-6-6-3 0,-5-4 4 16,4-4 0-16,1-4-1 0,-1-4 2 16,-3-3-4-16,-4-2-3 0,-2-5 2 15,-3-1-4-15,0-6-1 0,-3 1-4 16,-2 1-2-16,0 3-2 15,-5 10 4-15,0-1 3 0,-3 9 1 16,-1 4 0-16,0 4 0 0,0 2 0 16,-1 8 0-16,-2 4 1 0,0 6 4 15,1 4 5-15,0 3 0 0,2 1 0 16,0-3 2-16,2 0 4 0,2-3-1 16,1-2 3-16,1-2-2 0,0-2-2 15,1-2 2-15,0-5-4 0,-1-3 1 16,-1-3 1-16,0-2 3 0,0-3 3 15,0-6 1-15,1-5-7 0,-1-2-8 16,1-5-1-16,1-5-2 0,2-7-2 16,4-12-2-16,7-4-5 0,-3 6-12 15,0 12-3-15,-5 13 10 0,-3 11 4 16,0 0 6-16,1 4 1 0,1 1-2 16,-3 5-3-16,0 5 6 0,-2 7 1 15,2 1 7-15,-2 8-1 0,1 1 0 16,2 3 1-16,2-1-2 0,2 0 0 15,3-2-1-15,1 0-3 0,3-4-1 16,0-1-1-16,2-2-1 0,-2-3-8 16,-1-4-5-16,0-4-13 0,-2-3-15 15,-3-4-10-15,-2-6 0 0,1-7-3 16,-4-3-5-16,0-20-31 0,-1 3-95 16,-3-2-351-16</inkml:trace>
  <inkml:trace contextRef="#ctx0" brushRef="#br0" timeOffset="17536.47">25702 2396 352 0,'0'10'81'0,"1"5"7"15,2 7 31-15,0 4 0 0,2 8-11 16,1 8 7-16,1 7-22 0,2-2-20 16,-1-10-15-16,-1-8-19 0,-2-11-11 15,2-1-9-15,-1 1-5 0,2 3-3 16,1 1-6-16,1-5-4 0,-2 0-1 15,-2-6-2-15,-1-4-10 16,-3-2-11-16,0-5-9 0,-2 0 1 16,-4-15-11-16,-1-2-74 0,-3-1-441 15</inkml:trace>
  <inkml:trace contextRef="#ctx0" brushRef="#br0" timeOffset="17716.59">25580 2641 103 0,'0'0'403'0,"0"0"-361"15,0 0 46-15,0 0-7 0,0 0-20 16,0 0 20-16,0 0-2 0,0 0-19 16,0 0-18-16,154-20-11 0,-104 9-8 15,-3 3-12-15,-12 2-6 16,-12 2-5-16,-7 0-11 0,-1 1-20 16,3-2-34-16,-2 1-51 0,-3 1-291 0</inkml:trace>
  <inkml:trace contextRef="#ctx0" brushRef="#br0" timeOffset="18368.47">25981 2725 31 0,'0'0'252'0,"0"0"-48"16,0 0-64-16,0 0-31 0,0 0-10 15,0 0 1-15,0 0-7 0,0 0-17 16,149-61-22-16,-129 49-21 0,-2 1-18 15,-4 0-7-15,-5 0-3 0,-1-1-3 16,-6 0-2-16,-2 0 0 0,-5 3-4 16,-6 2-5-16,-3 2-3 0,-5 2 6 15,-3 3 1-15,-1 1 5 0,-1 5 3 16,1 4 1-16,1 2 1 0,4 5 7 16,4 0 2-16,5 0-6 0,6 3-2 15,3-1 10-15,5 2 0 0,6-1 3 16,5-4-3-16,5-1-1 15,3-3-2-15,2-4-4 0,4-2 4 0,7-5-6 16,-6-1 1-16,1-2-1 16,-3-4-4-16,-9-3-1 0,3-2 1 0,-3-4 1 15,-4-2 1-15,-2-4-4 0,-2-4 0 16,-2 0-1-16,0 0 0 16,-4 3-2-16,-1 1 2 0,-2 6-1 15,-1 4-1-15,-2 4 2 0,0 5 0 16,0 2-4-16,-4 3-1 0,2 8 2 15,-1 4 3-15,1 4 1 0,2 3 0 16,0 2 2-16,4-2-1 0,1 0 4 16,2 0 0-16,3-4 0 0,-2 0 3 15,3-2 3-15,0-4-2 0,-1-2 1 16,-1-3 1-16,-2-1-2 16,-1-3 3-16,-1-3 0 0,-3-2 8 15,0-5 6-15,-2-2-4 0,0-6-9 16,0-4-5-16,-4-2-3 0,-1-5-1 15,-1-2-2-15,2 0-2 0,2 3 3 16,2 1 0-16,1 5-1 0,4 1 0 16,5 3 1-16,1 3-1 0,5-1-1 15,2 4-2-15,4-1 1 0,2 4 1 16,-1 1-2-16,1 1 0 16,1 4 0-16,-2 0-4 0,-2 0-9 0,0 3-10 15,0-1-11-15,-5 4-16 16,-1 0-18-16,-3 1-22 0,-5 1-48 15,-2-2-141-15,-4-3-436 0</inkml:trace>
  <inkml:trace contextRef="#ctx0" brushRef="#br0" timeOffset="18754.4">26694 2637 599 0,'0'0'179'0,"0"0"-141"0,16-2 66 15,-2-3-16-15,2 2-8 0,5-4-2 16,3 1-13-16,3-2-24 0,0 1 0 16,-1 0-9-16,-1 0-7 0,-3 0-2 15,-5 0-1-15,-3-2 0 0,-4 0-5 16,-2 0-5-16,-1-2-1 0,-3 3-7 16,-4-1 0-16,0-1-2 0,-4 2 1 15,-4 2-2-15,-2 2-1 0,-2 0 0 16,-5 3 0-16,-1 1 1 0,-2 0 3 15,-2 6-2-15,3 3 3 0,0 3 1 16,3 2 5-16,4 0 4 0,5 5 1 16,6-3 3-16,2 3 1 0,7-2-2 15,6 1-4-15,2-1-2 16,5-3-4-16,2 0-2 0,5-2-2 16,8-2-2-16,8-3-2 0,6-1-3 15,1 1-13-15,-6-3-9 0,-6-3-24 16,-10-1-33-16,-4-5-13 0,10-8-22 15,-8 5-169-15</inkml:trace>
  <inkml:trace contextRef="#ctx0" brushRef="#br0" timeOffset="19183.74">27473 2509 752 0,'0'0'30'0,"0"0"38"15,0 0 23-15,0 0-23 0,0 0-6 16,0 0 0-16,-151-24-14 15,123 30-13-15,2 5 1 0,3 1-4 0,2 4 1 16,3 4-5-16,5 1-15 16,3 2 5-16,4 0-2 0,5 1-4 15,1-1 1-15,6-3-1 0,2-1-4 16,3-2 4-16,3-5-3 0,3-1-7 16,5-3 17-16,2-4 1 0,3-3-9 15,1-2-4-15,-1-6-4 16,1-2 3-16,0-3 2 0,-2-3-3 0,0-4-2 15,-2-4 2-15,-1-10-4 16,1-10-1-16,-2-13-5 0,-5-5-3 16,-7 4-8-16,-7 8 7 0,-4 8-2 15,-6 6 2-15,-2 9 1 0,0 7-3 16,2 7 1-16,0 4 8 0,-2 1 2 16,2 2 0-16,-2 1 0 0,1 4-1 15,-2 3 0-15,1 10 0 0,0 1 1 16,1 9 5-16,2 4 5 0,4 10 6 15,4 9 8-15,7 3 1 0,4-5-6 16,1-9-7-16,0-10-3 0,0-7-3 16,4 3-2-16,5 3-4 0,3 0 0 15,1 2-5-15,1-3-11 0,-2-4-25 16,3 2-55-16,-7-6-103 0,-7-8-970 16</inkml:trace>
  <inkml:trace contextRef="#ctx0" brushRef="#br0" timeOffset="21204.21">28522 1758 334 0,'0'0'70'0,"0"0"-54"16,0 0 1-16,0 0 14 0,0 0 1 16,0 0 2-16,0 0 5 0,-10-43-7 15,2 43-14-15,-4 4 3 0,-3 4-3 16,-7 7 2-16,-3 6 15 15,-8 14 3-15,-9 12 12 0,-9 17 1 16,-1 7 2-16,8-1 11 0,10-8 6 16,13-11-3-16,10-5-28 0,8-4-7 15,6-5-6-15,6-5-7 0,3-9 0 16,2-4 2-16,2-4 0 0,6 2-3 16,9 2-3-16,9 1-3 0,11-7-3 15,1-8 3-15,-2-5-1 0,-2-10 3 16,-5-4-7-16,-2-1 6 0,-2-5-7 15,-3-2 2-15,-7 1-2 0,-7 0-1 16,-8 1-1-16,2-7 1 0,0-13-1 16,1-16 0-16,-4-9-2 0,-8 1-2 15,-5 4 0-15,-8 9-1 0,-5 5-4 16,-3 10-1-16,0 11 6 0,-1 7-3 16,-2 5-3-16,-11 0 3 0,-8 2 2 15,-3 4 0-15,3 4 1 0,11 3-1 16,12 0 1-16,8 2 0 0,-1 0 1 15,3 3-1-15,3 0-5 0,2 0 1 16,5 1 1-16,7-1 3 0,6 0 1 16,6-3 0-16,12-2 0 0,13 0 3 15,11-3-4-15,-2-3 0 16,-10 1 0-16,-13 3-1 0,-6 0-2 16,-5 1-7-16,-1 0-15 0,4 0-22 15,3-5-36-15,-3 3-93 0,0-3-343 16</inkml:trace>
  <inkml:trace contextRef="#ctx0" brushRef="#br0" timeOffset="21533.23">29422 1595 544 0,'0'0'29'15,"0"0"-4"-15,0 0 4 0,-49-1 8 16,30 10 21-16,0 7 4 0,-2 6-2 16,-2 15 2-16,-4 19 15 0,-1 19 0 15,1 7-8-15,9-3-16 0,12-10-26 16,6-14-8-16,8-8-9 0,8-7-2 16,3-8 3-16,1-7 0 0,-2-6-1 15,2 0-3-15,9 4-3 0,9 1-1 16,8 2-3-16,1-6-5 15,-12-9-9-15,-6-6-8 0,-10-5-18 16,-3 0-23-16,3-4-31 0,10-14-33 16,-4 0-53-16,-5-2-373 0</inkml:trace>
  <inkml:trace contextRef="#ctx0" brushRef="#br0" timeOffset="21971.32">29801 1733 446 0,'0'0'3'0,"0"0"22"0,0 0 50 16,0 0 35-16,0 0 0 0,0 0-7 15,0 0-7-15,-95 336-6 0,95-293-31 16,0-3-16-16,2-10-2 0,1-8-13 16,0-5-1-16,-1-2 0 15,1 1-6-15,0 2-5 0,0-1-5 16,-1-3-1-16,0-7 1 0,-1-1 5 15,-1-5 8-15,0-1 1 0,2-1 7 16,-2-6-1-16,2-2-9 0,3-9-15 16,2-3-7-16,3-4 0 0,5-5-5 15,6-6 2-15,7-8-8 0,7-3-10 16,1 8-6-16,-10 11 4 0,-8 17 11 16,-6 4 5-16,2 6 0 0,0 0 5 15,3 1 2-15,-2 8 7 0,-3 4-1 16,-2 5 1-16,-5 6 2 0,-1 9 1 15,-2-2 0-15,-2 0-5 0,0 2-1 16,0-8-2-16,0 2-2 0,0-1-2 16,4-3-2-16,-2-3-6 0,1-3-3 15,0-5-4-15,0-2-10 0,1-7-5 16,-1-2-18-16,2-9-10 0,2-6-30 16,-2-2-274-16</inkml:trace>
  <inkml:trace contextRef="#ctx0" brushRef="#br0" timeOffset="22355.56">30171 1524 403 0,'0'0'71'0,"0"0"-48"15,0 0 15-15,0 0 6 0,28-11 1 16,-13 8 2-16,6 3-3 0,1 2-6 16,4 1 0-16,-1 2 1 0,-1 0 0 15,-4 2-3-15,-2 0-2 16,-6 0-2-16,-4 2-9 0,-4-4-5 16,-4 2-5-16,-5 2 2 0,-8 1 16 15,-3 2-7-15,-7 0-2 0,-2 1-7 16,-1 0 0-16,2 1 0 0,1-1-1 15,4 1 1-15,3-3 1 0,2 0 0 16,4-1-3-16,4-2 1 0,4-1 2 16,2 0-4-16,4-1 6 0,7 2 11 15,3-1 3-15,5-2-8 0,5-2-5 16,4-1-5-16,0-1-5 0,1-1-2 16,1 0-5-16,-5-1-2 15,-2-1-5-15,0 0-9 0,-4-2-13 16,-3-2-19-16,-2-2-23 0,-6-1-84 15,-5-2-619-15</inkml:trace>
  <inkml:trace contextRef="#ctx0" brushRef="#br0" timeOffset="22700.26">30658 1410 193 0,'0'0'162'0,"0"0"-31"0,0 0-39 15,0 0-21-15,0 0 6 0,112 185-4 16,-106-131-1-16,-7 12-7 0,-8 10 0 15,-8 2-30-15,-2-5-8 0,2-5-2 16,4-9-12-16,1-7-3 0,5-8-1 16,2-7 0-16,1-9-5 0,2-6 6 15,-1-4-2-15,0-3-3 16,-3 1 0-16,1-1-3 0,-2 2-2 16,-2-5-6-16,-8-5-22 0,1-3-51 15,0-4-185-15</inkml:trace>
  <inkml:trace contextRef="#ctx0" brushRef="#br0" timeOffset="42034.21">28860 4805 3 0,'0'0'82'0,"0"0"-36"16,0 0 23-16,0 0-13 15,0 0 12-15,-143 100 9 0,120-73-6 16,2 8-10-16,2 8-4 0,11 5-5 15,7-3-9-15,4-8 3 0,8-13-10 16,0-10-12-16,0-1-6 0,6-1 6 16,4 3-3-16,2-2-1 0,3-3 1 15,-2-3-2-15,0-6-2 0,2-1 2 16,-2-7 1-16,3-4 6 0,0-5 6 16,-1-3-6-16,-2-4-5 0,-3-1-3 15,-3-4-6-15,-6-2-4 16,-5-1-1-16,-5-6-1 0,-9-5-3 15,-8-5-3-15,-7 5 0 0,4 10-2 16,3 11-4-16,2 8 6 0,-4 1-2 16,-5 0 3-16,-2 2-2 0,-2 4 2 15,1 4-1-15,2 2 0 0,4 1 1 16,4 3 0-16,6 0-1 0,3 3-1 16,4-2-3-16,3 1-4 0,6-3-2 15,6 3 8-15,6-5 2 0,6-1 6 16,11-4-4-16,7-6 3 15,10-3-4-15,1-4-1 0,-6 0 2 16,-1 1-1-16,-9-1-1 0,-5 6 0 16,-7 2-2-16,-8 2-13 0,0 2-7 15,9-9-27-15,-4 4-41 0,1-1-234 0</inkml:trace>
  <inkml:trace contextRef="#ctx0" brushRef="#br0" timeOffset="42567.28">29692 4492 76 0,'0'0'92'0,"0"0"-53"0,-25 3-5 15,12 5 1-15,-2 3-3 0,-1 7 16 16,-2 5 5-16,-1 9 9 0,-4 13 2 16,-4 11 9-16,1 8 7 0,1-3 3 15,8-4-29-15,4-7-6 0,7-8-1 16,3-2-2-16,1-11-10 0,2-6 1 15,2-3-1-15,3-3-6 0,2 1-3 16,3 1-7-16,3 1-6 16,2-4 0-16,3-2-4 0,1-5 2 15,1 0-6-15,-2-5-5 0,2-2-9 16,2-2 5-16,-1-3-25 0,5-12-9 16,-3-1-48-16,-7-2-134 0</inkml:trace>
  <inkml:trace contextRef="#ctx0" brushRef="#br0" timeOffset="43038.44">29879 4586 73 0,'0'0'122'16,"0"0"-11"-16,0 0 4 0,0 0-8 15,0 0-8-15,0 0 0 0,-84 230-14 16,75-183-16-16,2-5-3 0,4-9-21 16,-1-5-5-16,3-6-5 0,1-7-5 15,0-2-9-15,0 1-7 0,0 0-9 16,0 1 5-16,0-4-2 0,2-3-1 16,-2-4-1-16,1-2 2 0,1-2 3 15,-1 0 7-15,2-4 8 0,2-5-9 16,4-5-7-16,6-5-8 0,1-5-2 15,5-3-4-15,3-3-1 0,2 0-13 16,1 2-9-16,-2 3 4 0,-3 5 5 16,-5 7 4-16,-7 4 12 0,-5 6 1 15,-5 3 0-15,0 0-2 0,2 1-11 16,1 6 13-16,0 4 1 0,3 4 5 16,-1 3 11-16,-2 3 5 0,-1 1 2 15,2-1-9-15,0-2-6 0,0-1 3 16,4 0-6-16,-3-4-2 15,3-2-2-15,-2-1-1 0,1-3-2 16,0-1 1-16,-1-5-10 0,-1 1-11 16,0-3-16-16,0-8-35 0,-2-3-88 15</inkml:trace>
  <inkml:trace contextRef="#ctx0" brushRef="#br0" timeOffset="43320.78">30204 4532 228 0,'0'0'46'0,"0"0"35"0,0 0-6 16,0 0-40-16,0 0-1 0,-14 21 13 15,11-10 12-15,-2 1 6 0,2 1-7 16,-1 2-1-16,3-1 4 0,1-1-18 15,1-1 0-15,3 0-1 0,2-1-1 16,2-2-3-16,3-2-4 0,0 1-2 16,5-3-3-16,-3-2-10 0,2-3-10 15,1 0-3-15,0-2-2 0,-2-5-4 16,3-1-1-16,-1-1-9 0,1-3-14 16,-2-1-19-16,4-13-36 0,-6 4-79 15</inkml:trace>
  <inkml:trace contextRef="#ctx0" brushRef="#br0" timeOffset="43529.47">30389 4459 207 0,'0'0'94'16,"0"0"7"-16,0 0 2 0,0 0 11 15,0 0-16-15,0 0-18 0,0 0-15 16,0 0 3-16,-13 139-35 0,15-121-14 15,0-3-4-15,-2 1-8 0,4-2-3 16,-4-1-1-16,1 1-3 0,-1 0-3 16,2-5-8-16,0 3-13 0,-2-5-20 15,1-2-20-15,1-1-34 0,-2-4-466 16</inkml:trace>
  <inkml:trace contextRef="#ctx0" brushRef="#br0" timeOffset="43916.18">30746 4382 211 0,'0'0'229'0,"0"0"-84"0,0 0-30 16,0 0-21-16,0 0-17 0,0 0-38 15,0 0 6-15,82 366 7 0,-82-307-17 16,-2 0-20-16,1-2 1 0,-1-5-1 16,1-4-4-16,-1-4-7 0,-1-4-3 15,0-9 1-15,-3-6 0 0,-1-10-1 16,-1-2 0-16,-4 0-1 0,-4 1 1 15,-3 0-1-15,1-5 0 16,0-3-7-16,-11-5-4 0,8-1-30 16,1-3-74-16</inkml:trace>
  <inkml:trace contextRef="#ctx0" brushRef="#br0" timeOffset="51751.77">9388 9867 244 0,'-5'0'29'15,"-3"1"-28"-15,0 0 8 0,-2 2 1 16,-3 1 3-16,1-1 0 0,-1 2 6 16,-1 0-7-16,1-4 2 0,-1 2 6 15,-1-1-6-15,-1 0 3 0,-2-1 3 16,-2 3 5-16,-3-1 0 15,-2 2-5-15,0-1-5 0,-5 3 0 16,-5 1-2-16,-8 1-1 0,-4 0 0 16,-4-1 1-16,7-1 0 0,8-2 5 15,8-1-4-15,-4 0 5 0,-7 2 1 16,-5-1-1-16,-5-1-4 0,8 0-2 16,10-1-6-16,8-3 1 0,4 1 1 15,2-1-4-15,-6 0-5 0,-2 0 1 16,-4 0 4-16,0 0-5 0,2 0 0 15,-1-3-2-15,2 2 4 0,0-3-2 16,1 1 2-16,2 0-2 0,1 0 2 16,0 0-2-16,1-1 0 0,1 1 0 15,-2 0 0-15,3 0 4 0,0 1-4 16,1 0-2-16,2 1 0 0,0-1 2 16,2 1 1-16,1 0 3 0,2-1-2 15,0 2-2-15,1-1-1 0,0 1 1 16,-1 0 0-16,1 0 0 0,2 0 0 15,0 0 0-15,-1 1 0 0,3-1 0 16,2 1 3-16,1 0-2 0,1-1 1 16,1 0-2-16,1 0 0 0,-1 0 0 15,1 1-4-15,0 0 0 16,0 1-1-16,0 0 5 0,0 3 0 16,-1 1 0-16,0 0 0 0,0 1 1 15,0 2 0-15,-1 0-1 0,-2 1 3 16,2 1-2-16,-1 0-1 0,0 0 0 15,0 2 0-15,0 2 0 0,-1 0 0 16,1 3 2-16,0 0-2 0,-1 0 0 16,-2 1 0-16,0 3 1 0,0 0-1 15,-1 2 1-15,-2 1-1 0,1 1 1 16,0 2 1-16,-1 0-2 0,0 2 0 16,-1-1 0-16,2 3 0 15,-2-1 0-15,1-1 0 0,1 2 0 16,0-1-2-16,-1 1 2 0,-1-1 0 15,0 6 2-15,-2-6-1 0,3 2-1 16,0-1 1-16,2-7-1 0,1 5 0 16,2-1 1-16,2-1-1 0,1 0 0 15,1-3 0-15,1 2 0 0,2-4 0 16,1 2 0-16,1-3-1 0,1 0 1 16,-1 0 0-16,0-1 0 0,0-1 0 15,-1-1-1-15,1 0 1 0,3-2-1 16,-2-1 1-16,0 0 0 0,-1-2 0 15,1 0-2-15,1-2 1 16,-1 0 0-16,2-1 0 0,-1-1 1 16,0-1 0-16,1 2 0 0,-1-3 1 15,0 0-1-15,2-1 0 0,0 1 0 16,0 0 0-16,3-2 0 0,-2-1 1 16,3 0-1-16,1 0 0 0,1 0 0 15,1 0 0-15,0-3 1 0,2 4 1 16,-2-1-2-16,3 0 0 0,-2 0-2 15,0 1 4-15,1 0-4 0,-2 0 2 16,1 1 0-16,0-2 0 0,0 1 0 16,0 1 2-16,2-1-2 0,0-1 0 15,0 0 0-15,2-2 0 0,0 2 0 16,-1-2 0-16,1 2 1 0,0-2-1 16,-1 3 0-16,1-1 0 0,-2-1 0 15,0 1 1-15,0 1-1 0,0-1 0 16,1-1 0-16,1 1 1 0,0 1-1 15,2-2 1-15,1 0 0 0,-1 0 1 16,2 0-2-16,-1-2 1 0,1 1-1 16,0-1 0-16,1 1 0 15,-1-1 0-15,0-1 1 0,1 0-1 16,1 0 0-16,0 0 1 0,0 0 1 16,3-1 1-16,-2 0-2 0,0 0 0 15,2 2-1-15,-2-2 1 0,-1 0 0 16,2 0 0-16,-2 0-1 0,1 0 1 15,-1 1-1-15,1-1 0 0,1 1 1 16,0-1 1-16,1 0-1 0,1 0 1 16,1 0-2-16,-1-1 1 0,1-2 0 15,4 1 0-15,3 1 1 0,-2 0 0 16,-6 0-2-16,-6-2 0 0,-3 1 1 16,3 0-1-16,4-2 2 15,1 1-2-15,1-2 4 0,1 1-4 16,5-1 0-16,5-1 2 0,-2-1 1 15,-6 1 0-15,-4 1-3 0,-6 1 0 16,3 0 0-16,4 0 0 0,0-1 0 16,-2 0 0-16,1 2 1 0,-1-2-1 15,-2 2 0-15,-1-2 0 0,-1 3 0 16,-3-2 0-16,-2 2 0 0,0 1 0 16,-2-2 0-16,0 2 0 0,1 0 0 15,-3 1 0-15,1-2 0 0,-2 2 0 16,-2-1 0-16,-2 1 0 0,-2 0 0 15,0 0 0-15,-1 0 0 0,-1 0 0 16,-2 0 0-16,1 0 0 0,0 0 0 16,-1-2 0-16,0 2 0 0,-1-1 0 15,0 1 1-15,-1 0-1 16,0 0 0-16,-1-1 0 0,0 1 0 16,-2 0 1-16,0 0 1 0,0-2 4 15,0-1 5-15,0 0-5 0,-2-2-3 16,0-2-2-16,-1-1 1 0,-2-1 0 15,0-2 2-15,-1-2 1 0,-1 1-1 16,-2-1 2-16,1-4 1 0,-1 2 2 16,-1-4 0-16,0-1 2 0,-1 0-1 15,1-2 2-15,0-2-3 0,1-1 1 16,0 0-1-16,3-4-4 0,2-1 0 16,1-6-4-16,0-7 2 0,2-6 0 15,1-1-1-15,0 1-1 0,3 6-1 16,-1 3 0-16,-1 0 1 0,-1-2 0 15,1 0 0-15,0 1-1 0,1-1 1 16,0 0-1-16,0 2 0 0,0-2 0 16,1 4 2-16,0 0-2 0,-1 1 0 15,0 0 2-15,1 0-1 0,0 1 1 16,0 1-1-16,-1 0 0 16,0 3 0-16,-1 5 0 0,1 2 1 0,-1 8 1 15,0-1-2-15,1-2-1 16,-1-3 2-16,2-2-2 0,-1 2 0 15,-1 1 0-15,1 3 1 0,0 1-1 16,-1 3 0-16,1 0 0 0,-1 2 0 16,0 2 0-16,-1 2 0 0,0 2 0 15,0 1 0-15,0 0 3 0,0 3-2 16,0-1 1-16,-2 4-1 0,1-1-1 16,-1 1 0-16,-1 0-1 0,0 0-2 15,-2 0 2-15,0 0-2 0,-1 0 3 16,-2 0 1-16,-2 2-1 0,0 1 4 15,-3 0-2-15,-3-1 2 16,-2 2-1-16,-3-2-2 0,-4 2 2 16,-1-2-1-16,-2 1 5 0,-8-1-5 15,-7-1 3-15,-9 2 0 0,-5 0-1 16,1-1 1-16,3 3-3 0,4-3 3 16,1-2-2-16,0 3 2 0,2-2-1 15,1 2-1-15,2 1-2 0,0-3-1 16,4 3-12-16,7 0 7 0,6-3-4 15,-4 0-32-15,8-1-37 0,-2-1-459 16</inkml:trace>
  <inkml:trace contextRef="#ctx0" brushRef="#br0" timeOffset="55718.2">23028 9857 13 0,'0'0'98'16,"0"0"-49"-16,0 0-6 0,0 0 1 15,0 0-6-15,0 0-4 0,25-13-14 16,-18 6-1-16,0-1-7 0,-1 0-6 16,-2 0-2-16,-3 1 0 0,-1-2-1 15,0-2 0-15,-5 3 0 0,-2-3 0 16,-2 1 3-16,-3 1 1 16,0-1-1-16,-3 1 0 0,-2 2-1 15,-2 1-3-15,-1 1 2 0,-2 4-4 16,-3-1 1-16,-3 2-1 0,-1 2 0 15,-6 3 0-15,-6 4 2 0,-6 4 2 16,-2 5-1-16,2-2 2 0,5 3 2 16,3 1-2-16,1 0 1 0,0 4-3 15,-2 0 3-15,-1 3-2 0,1 2-1 16,1-1 1-16,2 4 0 0,0-1 0 16,1 4 1-16,2-1 2 0,2 3 0 15,1 1 2-15,4 0-1 0,3 2 3 16,6 1 0-16,4 1 3 0,7 1-1 15,6-3-1-15,3-2 1 0,10-3 1 16,5-3-2-16,2-6 2 0,-1-3 5 16,0-6-1-16,8 2-3 0,12 2-2 15,15 2-6-15,7-1 2 0,1-8-1 16,-2-7 0-16,-4-6-3 0,3-2-1 16,1-6 2-16,1-3-5 0,2-5 6 15,2-2-3-15,0-5-1 0,0 0-2 16,-2-3 2-16,-4-4-1 0,-7 0-1 15,-7-5-1-15,-10-2 0 16,-7-2 1-16,-10 0 0 0,-9-2 2 16,-8-1 3-16,-5 0 1 0,-10-4 5 15,-6 1-2-15,-4-2 2 0,-5 0 3 16,-2-1-6-16,-1 4-4 0,0 2-5 16,1 3-5-16,4 6-11 0,1 0-25 15,6 8-39-15,7 5-203 0</inkml:trace>
  <inkml:trace contextRef="#ctx0" brushRef="#br0" timeOffset="56820.02">26578 9860 277 0,'0'0'18'0,"0"0"14"0,0 0 21 16,-34-10-7-16,20 10-16 0,1 1-12 15,-2 4-8-15,-3 2 4 0,-1 6 1 16,-2 3 4-16,-2 5 4 15,-2 6 3-15,-4 9 1 0,-1 12 6 16,1 10 5-16,8 2-1 0,9-5-13 16,10-9-8-16,8-9-7 0,7-10 1 15,0-6-5-15,3-9 3 0,0-1 4 16,6-1 12-16,4 0 6 0,9-5 6 16,8-5 0-16,6-5-1 0,0-9-1 15,-3-6-2-15,-6-4-3 0,-6-2-1 16,-3-1-3-16,-4 2-5 0,-7 3-10 15,-7 3-2-15,-2 0-2 0,-3-5-1 16,-3-10 5-16,-3-9 1 0,-8-6-1 16,-12-3-3-16,-3 3-1 0,-6 7-2 15,3 13-2-15,4 4-1 0,4 10 0 16,0 3-1-16,-1 1 0 0,-4 2-2 16,-2 2 0-16,1 7 0 0,-3 4-3 15,1 8 4-15,1 4-2 0,4 4 3 16,2 1 0-16,5 1-1 0,7-1 0 15,3 0 0-15,3-1-1 0,6-3-1 16,5-2 2-16,7-2 1 0,4-2 1 16,10-4 2-16,12-4-1 0,8-3 2 15,3-2-3-15,-3-3-1 0,-4 2-3 16,-5-3-14-16,1-2-36 16,-4-3-59-16,-10 2-99 0</inkml:trace>
  <inkml:trace contextRef="#ctx0" brushRef="#br0" timeOffset="57167.77">27343 9653 29 0,'0'0'222'16,"0"0"-163"-16,0 0-1 0,-48 33-2 15,31-12-8-15,-2 3 7 0,-3 10 12 16,-3 12 5-16,-1 11-7 0,4 3-4 16,5 1-11-16,7-6-9 0,4-9-10 15,6 0-13-15,0-4-8 0,6-7-5 16,1-6-4-16,2-8-1 0,0-5 1 15,1-5-2-15,5 4-1 16,2-3 2-16,7-1 0 0,0-6-1 16,2-1-2-16,2-4-9 0,10-9-26 15,-6-2-38-15,-3-1-127 0</inkml:trace>
  <inkml:trace contextRef="#ctx0" brushRef="#br0" timeOffset="57551.34">27552 9921 30 0,'0'0'219'15,"0"0"-72"-15,0 0-37 0,0 0-20 16,0 0-4-16,0 0-17 0,0 0-19 16,0 0-15-16,-63 255-6 0,63-238-5 15,0-2-7-15,1-1-3 0,2-4 1 16,-2-3 2-16,2-3 1 0,-1-3 8 15,0-1 17-15,2-1 26 0,1-6 5 16,3-3-26-16,2-6-24 0,1-4-12 16,4-6-8-16,4-9-4 0,7-9 0 15,-3 5-7-15,1 3-10 0,-6 12-11 16,-4 10 5-16,0 2 14 16,1 2 6-16,-4 7-3 0,-2 3 3 15,1 4-1-15,-2 6 4 0,0 4 5 16,0 6 4-16,0 2 3 0,0 5-3 15,0 0 0-15,3 0 0 0,-1-1-2 16,1-2-2-16,1-2-1 0,0-2 0 16,0-3-4-16,2 0 0 0,-2-6-4 15,-1 0-7-15,-2-6-15 0,-3-1-15 16,1-6-36-16,-2-4-92 0,1-2-433 16</inkml:trace>
  <inkml:trace contextRef="#ctx0" brushRef="#br0" timeOffset="57984.98">27956 9732 491 0,'0'0'63'0,"0"0"-15"16,0 0 32-16,0 0-16 0,0 0-1 16,91-35 0-16,-75 30-10 0,0 3-16 15,-6 1-13-15,-3 1-8 0,-3 3-10 16,-3 2-1-16,-1 4 0 0,-6 3 7 16,-4 3 0-16,-5 5-2 15,-1 1 1-15,-3 0 3 0,1 2 7 16,1-2 2-16,4-4 4 0,1-1 2 15,7-4-4-15,3-2-8 0,2-2 1 16,5-2 5-16,4-1 12 0,3-1 11 16,5-3-11-16,1-1-6 0,4-1-6 15,3-4-7-15,-2 0-15 0,3 0 0 16,-3-2-2-16,1 1 1 0,-3-4-14 16,1 3-7-16,-3-2-20 0,-2 0-38 15,2-8-60-15,-5 1-224 0</inkml:trace>
  <inkml:trace contextRef="#ctx0" brushRef="#br0" timeOffset="58251.75">28375 9529 197 0,'0'0'188'16,"0"0"-48"-16,0 0-41 0,0 0 13 15,0 0-36-15,0 0-10 0,40 138-18 16,-40-84-4-16,2 3-6 0,0-1-3 16,2-1-7-16,0-4-2 15,-1-1 2-15,0-1-15 0,0-3 1 16,-1-8-8-16,-2-7 0 0,0-7-2 16,0-8-4-16,-3-2 1 0,-2 2-1 15,-1-2-1-15,-1-1 0 0,-5-3-5 16,1-4-6-16,-1-4-17 0,-10-2-55 15,4-1-165-15,3-5-477 0</inkml:trace>
  <inkml:trace contextRef="#ctx0" brushRef="#br0" timeOffset="58784.93">27568 9668 104 0,'0'0'41'0,"0"0"-4"15,0 0 7-15,0 0 3 0,6-11 11 16,-6 9 8-16,0 2-4 0,0 0-7 16,0 1-5-16,0 5-13 0,-2 6 29 15,-2 7 7-15,-2 4-10 0,-3 11 10 16,-2 8-3-16,-1 6-10 0,-3 2-3 16,2-3-8-16,1-8-12 0,2-9-10 15,2-7-8-15,2-6-4 0,1-5-5 16,1 4 1-16,-1-1-5 0,2 2-2 15,1-5 0-15,1-1-4 0,1-2 0 16,0-3-4-16,1 0-18 16,3-5-44-16,0-1-124 0,1-1-728 15</inkml:trace>
  <inkml:trace contextRef="#ctx0" brushRef="#br0" timeOffset="60569.34">26467 10726 401 0,'-7'0'66'0,"-1"0"21"15,-1 0 18-15,-2-1-51 0,1 1-8 16,2 0-3-16,0 0-7 0,3 0-6 16,-1 3-7-16,0 0-7 0,-1 3-5 15,-2 3-2-15,1 2 2 16,0 3 4-16,-3 6 5 0,3 3 5 15,-1 4 5-15,2 6 5 0,4 8 0 16,5 5 3-16,5-4-4 0,4-11-6 16,2-10-3-16,0-3-6 0,4-1-3 15,2 1 0-15,5 2 0 0,0-5-2 16,2-6 1-16,-1-3-3 0,1-2 4 16,2-4-6-16,-1-5 9 0,0-6 0 15,2-2-1-15,0-3 0 0,5-5 1 16,-3 1-2-16,-3-2 2 0,-2 1-8 15,-10-1-2-15,2-5 0 0,-4-7-3 16,-2-6-1-16,-5-6-5 0,-3 5-3 16,-4 11-10-16,0 11-2 0,-3 10 3 15,-3 0 5-15,-3 2 3 0,-1 1-2 16,-1 5 1-16,-4 1-1 0,0 8 1 16,-1 6 3-16,1 3 2 0,2 7 0 15,5 1 0-15,3 3 1 0,5 0 2 16,0 0-1-16,6-1 2 0,3-6-1 15,2 0 0-15,0-6 2 16,2-2 0-16,-1-4 2 0,2-3 0 16,-1 0 4-16,-2-5 0 0,1-1 2 15,-2 0 0-15,0-4-1 0,0-4 1 16,1-2 1-16,0-4-4 0,2-2-2 16,-1-4-2-16,3-4-5 0,1-2-1 15,2-2 0-15,0 2-7 0,-2 0-4 16,-2 9 0-16,-3 4 0 0,-4 6 2 15,-3 2 1-15,-2 5-1 0,1 0 0 16,-1 5 3-16,1 2 3 0,1 3 3 16,2 3 4-16,0 3 1 0,0 1 0 15,2-1 1-15,1 2 0 16,0-2 0-16,1-2-2 0,-1 0 1 16,1-3-1-16,-1-3-2 0,0-1 1 15,0-3-1-15,-3-1 2 0,-1-2 0 16,0-1 2-16,-1-4 0 0,1-3 3 15,3-3-4-15,-1-5-2 0,2-4-2 16,5-4-1-16,6-10-1 0,9-8-4 16,8-1-7-16,-2 6-2 0,-11 14-3 15,-9 10 8-15,-9 10 1 0,0 0 2 16,2 2-1-16,-1 2 0 16,-1 6 1-16,-1 4 3 0,-1 4 1 0,1 5 1 15,0 1 1-15,0 4 3 16,1-3-1-16,3 3 2 0,2-4-1 15,2-1 3-15,5-2-2 0,1-3 1 16,3-2-2-16,1-5-1 0,0 0-2 16,0-5-2-16,0-1-4 0,1-3-3 15,-3-2-8-15,3-4-10 0,-1-4-20 16,9-12-32-16,-5 0-127 0,-4-1-467 0</inkml:trace>
  <inkml:trace contextRef="#ctx0" brushRef="#br0" timeOffset="60767.65">27931 10649 174 0,'-6'17'319'0,"-2"4"-167"0,1 3-8 16,1 4-31-16,1 0-2 0,1-1-30 16,3-3-25-16,1 1-18 0,0-4-12 15,3-2-9-15,0-1-2 0,0-1-15 16,-1-2 0-16,1-2 0 0,-2-3 0 15,0-2-14-15,-2-2-25 0,-4-2-46 16,0-4-267-16</inkml:trace>
  <inkml:trace contextRef="#ctx0" brushRef="#br0" timeOffset="60933.28">27682 10787 544 0,'0'0'102'0,"0"0"-1"0,0 0-14 16,0 0-13-16,0 0 6 0,0 0-13 16,0 0-14-16,0 0-23 0,0 0-17 15,265-57-11-15,-242 53-2 0,-5 3-16 16,1-2-28-16,6-2-38 0,-3 0-76 16</inkml:trace>
  <inkml:trace contextRef="#ctx0" brushRef="#br0" timeOffset="61619.77">28059 10858 255 0,'0'0'142'0,"0"0"-40"0,0 0-18 0,0 0 3 16,0 0 2-16,0 0-16 0,0 0 2 15,0 0-6-15,166-30-4 0,-143 21-5 16,-3-2-13-16,-3 1-22 0,-2-4-5 15,-3 0-4-15,-1-2-9 0,-5 1-5 16,-3 0 0-16,-3 2-2 16,-3 2-2-16,-7 4 0 0,-4 3-2 15,-2 4-3-15,-4 2 1 0,1 6 6 16,0 3 0-16,1 4 0 0,2 2 0 16,2 1 5-16,5 0-2 0,2 3 2 15,2-3 2-15,4 1 2 0,1-2 0 16,6-2 4-16,1-3 1 0,4 1 1 15,3-5 3-15,2-1 0 0,2-1-1 16,3-5 0-16,2-1-4 0,0 0-3 16,1-5 0-16,-3-2 3 0,0-2-11 15,0 1 6-15,-3-4 3 0,2-1-5 16,-1 0-6-16,-1-2 4 0,0 1-4 16,-2 1-4-16,-2 1 3 0,-4 3 1 15,-2 3-3-15,-6 2-2 0,-1 3 5 16,-1 1-5-16,0 1-6 0,-2 5 0 15,-2 4 9-15,-1 1 0 0,1 3 2 16,0 0 3-16,2 2-3 0,1-1 0 16,1-1 1-16,0 0 2 0,0-2-2 15,1-1 0-15,1-2 1 0,-1-1-1 16,1-2 0-16,0-2 1 0,-1-2-1 16,-1-1 0-16,0-1 7 0,2 0 7 15,-2-6-2-15,0-2 1 16,2-5-3-16,2-2-3 0,3-6-1 15,3 0 4-15,2-3-3 0,5 0-1 16,2 1 0-16,4 1 1 0,3 3-5 16,1 1-2-16,2 3 3 0,-1 3-1 15,1 3-2-15,-4 2 1 0,0 2-1 16,-3 4-1-16,-2 0-1 0,-4 1 0 16,-2 1-2-16,-1 3-8 0,-5 2-11 15,0-1-20-15,-5 4-39 0,0-4-326 16</inkml:trace>
  <inkml:trace contextRef="#ctx0" brushRef="#br0" timeOffset="62033.83">28836 10851 242 0,'0'0'151'15,"0"0"-20"-15,30-2-5 0,-14-1-40 16,1-1-7-16,2-1-8 0,1-1-15 16,0 1 2-16,1-1-8 0,0 0-10 15,0-3-3-15,-2 0-2 0,1-2-11 16,-3 0-4-16,-1-2-10 16,-4 3-6-16,-4 1-1 0,-1 2 0 15,-7 1 3-15,0 2-2 0,-7 0-3 16,-3 1-1-16,-2 3 0 0,-5 0 0 15,-1 3 5-15,0 4-1 0,-2 3 4 16,0 3 2-16,2 3 9 0,1 0 0 16,4 3 2-16,3-1-7 0,3-1-2 15,5 0-3-15,2-2 3 0,1-1-7 16,7-1 2-16,0-2 3 16,3 1 2-16,5-3-8 0,2-1-2 15,7 0 5-15,1-2-7 0,9-1 0 16,11 1-1-16,5-5 0 0,6 1-4 15,-1-2-11-15,-1-6-6 0,-4-3-19 16,3-5-39-16,-16 3-102 0,-4 1-378 0</inkml:trace>
  <inkml:trace contextRef="#ctx0" brushRef="#br0" timeOffset="62471.2">29741 10679 564 0,'0'0'199'0,"0"0"-188"0,0 0-2 16,0 0 11-16,0 0 2 0,0 0 8 15,-172 0 39-15,145 14-4 0,-1 4-14 16,-1 2-7-16,4 2-7 0,1 0-3 16,4 1-5-16,5-3-8 0,5-1-6 15,5-2-4-15,3-3 3 0,2-3 3 16,5 2-3-16,1-5 3 0,5 0 4 16,0-2 1-16,6-3 3 0,0-3-1 15,4 0-4-15,1-3 2 0,1-6 3 16,2-2-6-16,2-3-2 0,-2-2-3 15,3-7-4-15,1-3-1 0,3-11-5 16,4-11-1-16,-1-11-3 0,0-6-2 16,-10 2 2-16,-3 6-5 0,-9 7 0 15,-3 4-2-15,-5 7-2 16,-2 11-6-16,-3 8 4 0,0 10 0 16,-1 4 1-16,-4 2-11 0,-2 3 13 15,-1 1-1-15,-2 7 4 0,-3 9 1 16,0 5 4-16,-3 11 2 0,-1 14 3 15,-1 11 2-15,2 3 3 0,5-3 2 16,4-9 5-16,6-6 2 0,1-6 2 16,0-7 1-16,2-5 0 0,1-7-7 15,0-4 0-15,3 5-5 0,-1 0-5 16,2 0 0-16,0-2-4 16,2-2-1-16,-2-3-8 0,-1 0-16 15,4-3-30-15,0-2-52 0,-2-2-238 16</inkml:trace>
  <inkml:trace contextRef="#ctx0" brushRef="#br0" timeOffset="72788.16">9613 16854 474 0,'0'0'108'0,"0"0"-95"0,0-23 22 16,-1 15 12-16,1 3-10 0,-1 2 5 15,1 1 2-15,0 1-6 16,0 1 1-16,0 4-18 0,0 4-8 15,1 9 10-15,2 6-9 0,-1 14 1 16,0 12 10-16,0 9 2 0,0 1 2 16,0-8 4-16,0-10-9 0,-1-12-4 15,1-8 5-15,1-7-3 0,-2-2-5 16,2-2 3-16,-2 1-5 0,2-3 0 16,-2-3 2-16,0-4 7 0,-1-2 8 15,0-10 13-15,-1-4-1 0,-3-15-12 16,-1-15-6-16,-2-15-8 0,-1-15-1 15,1-4 4-15,1-3-8 0,3 3-6 16,1-1 2-16,2 5-7 0,1 5 1 16,4 11 2-16,2 7-5 0,-1 14 5 15,0 12-1-15,-3 8 2 0,1 8 2 16,-3 1 2-16,3 2-1 0,0-1-2 16,3 1-2-16,3 1-5 0,2 1 1 15,3 2-1-15,5 1 0 0,2 1 0 16,0 1 0-16,0 2 0 0,0 2-4 15,-1 0 4-15,-2 3-3 0,-1 0-2 16,-2 3-9-16,-3 1-10 0,-5 2-27 16,-7 6-35-16,-1-2-107 0,-4-4-329 15</inkml:trace>
  <inkml:trace contextRef="#ctx0" brushRef="#br0" timeOffset="72971.53">9564 16782 747 0,'0'0'53'0,"0"0"-37"15,0 0 31-15,0 0 12 0,50 2 1 16,-31-10-6-16,5-1-6 0,0-6-10 16,4-1-10-16,-1 0-9 0,0 1-19 15,-2 1-20-15,4-4-46 16,-8 4-86-16,-3 0-779 0</inkml:trace>
  <inkml:trace contextRef="#ctx0" brushRef="#br0" timeOffset="73301.86">10164 16286 184 0,'0'0'204'15,"0"0"-162"-15,0 0 23 0,0 0 5 16,0 0-11-16,0 0-7 0,0 0-10 15,5 158-6-15,-8-134 3 0,-1-1-2 16,0-1-7-16,0-2-11 0,0-2-11 16,1-4-4-16,1-4-4 0,0-4-3 15,2-3-16-15,0-3-23 0,0-8-38 16,2-3-89-16</inkml:trace>
  <inkml:trace contextRef="#ctx0" brushRef="#br0" timeOffset="73470.5">10294 16299 301 0,'0'0'39'0,"0"0"24"0,0 0 29 15,0 0-15-15,0 0-3 0,0 0 1 16,0 0-10-16,0 0-7 0,2 85-15 16,-4-76-14-16,1-2-17 0,0-2-12 15,1 2-1-15,0-2-14 0,0-2-18 16,0 0-30-16,0-2-102 15</inkml:trace>
  <inkml:trace contextRef="#ctx0" brushRef="#br0" timeOffset="73922.77">10670 16477 355 0,'0'0'139'0,"0"0"-81"16,0 0 11-16,0 0-14 0,0 0 7 15,0 0 2-15,-26 60 4 0,19-38 0 16,-1 5-4-16,0 9 1 0,-2 12-5 16,-3 12-14-16,3 4-7 15,0-4-7-15,5-6-15 0,4-13 0 16,1-2-9-16,3-9-5 0,3-8-1 15,-1-8 1-15,1-3-2 0,3 1 1 16,3 1-2-16,4-1 0 0,1-2-4 16,2-4-12-16,2-6-12 0,10-10-41 15,-5-3-144-15,-3-5-497 0</inkml:trace>
  <inkml:trace contextRef="#ctx0" brushRef="#br0" timeOffset="74201.39">10917 16715 299 0,'0'0'39'0,"0"0"-1"0,0 0 15 16,0 0 9-16,0 0 2 0,0 0 8 15,0 0-14-15,89 122-4 0,-70-97 3 16,2 0 5-16,1-1-15 0,2-2 5 15,1-3-13-15,2-1-8 0,-2-2 1 16,0-1-17-16,-1-3-5 16,-1 0-1-16,-4-3-9 0,-3-2 1 15,-3-3-2-15,-5-2-8 0,-3-6-31 16,-3-3-34-16,-2-2-341 0</inkml:trace>
  <inkml:trace contextRef="#ctx0" brushRef="#br0" timeOffset="74455.78">11246 16584 531 0,'0'0'82'0,"0"0"-11"0,0 0-6 0,0 0-15 15,0 0-10-15,0 0-10 16,0 0 2-16,0 0 14 0,-9 47 9 15,1-22 4-15,-3 4 1 0,-3 8-15 16,-5 5-6-16,1-4-3 0,1-5-5 16,4-6-7-16,-1-5-1 0,1 2-9 15,-4 4-2-15,4-5-6 0,-1-2-3 16,2-1-1-16,2-2-2 0,0-3-1 16,3-4-6-16,1-1-6 0,2-3-7 15,1-1-23-15,0-6-37 16,0 0-231-16,2 0-386 0</inkml:trace>
  <inkml:trace contextRef="#ctx0" brushRef="#br0" timeOffset="74835.28">11505 16978 545 0,'0'0'47'0,"0"0"3"15,0 0 11-15,0 0 7 0,0 0 13 16,0 0 12-16,9 56-1 0,-7-42-20 15,-2 0-21-15,0-1-6 0,2 2 0 16,0-3-14-16,2-2-4 0,0 1-11 16,1-2-4-16,0-1-5 0,0-3 2 15,-1 0-9-15,0-3-1 0,0-2-3 16,0 0-9-16,0 0-3 16,0-2-3-16,1-6-10 0,0-3-33 15,3-12-96-15,-2 0-196 0,1 1-224 16</inkml:trace>
  <inkml:trace contextRef="#ctx0" brushRef="#br0" timeOffset="74954.38">11518 16817 583 0,'0'0'105'0,"0"0"-83"16,0 0-4-16,0 0-18 0,0 0-3 15,0 0-33-15,0 0-159 0</inkml:trace>
  <inkml:trace contextRef="#ctx0" brushRef="#br0" timeOffset="75354.23">11599 16431 515 0,'0'0'137'0,"0"0"-98"0,0 0 26 15,0 0-22-15,0 0-7 0,0 0 7 16,0 0 5-16,0 0 9 0,70-5 2 16,-45 11-7-16,3 5-1 0,6 7-2 15,6 9-6-15,7 9-6 0,-1 8-1 16,-6-1-8-16,-2 2 4 0,-8-2-9 15,-3 4-5-15,-2 1-3 0,-5-2-1 16,-6-2 1-16,-4-4-8 0,-6-6 4 16,-2-7-8-16,-2 1-2 0,-4-4 13 15,0-1-6-15,-5 0 9 0,1-8-6 16,-2-1 1-16,0-1-7 16,3-3-3-16,-1-5-2 0,1-5 0 15,2-4-18-15,-1-6-40 0,4-12-80 16,2 3-223-16,0 1-298 0</inkml:trace>
  <inkml:trace contextRef="#ctx0" brushRef="#br0" timeOffset="76088.64">12592 16386 365 0,'0'0'141'0,"0"0"-106"0,0 0 27 0,0-7 4 15,0 7-9-15,0 0-19 0,0 0-2 16,0 4-12-16,0 4-4 0,-3 3 6 16,1 5 6-16,-1 0-2 15,-3 2 1-15,-2 2-3 0,2-4-3 16,0-2 4-16,2-1-2 0,-2-5-3 15,3-4-3-15,2-1-1 0,1-3 8 16,0-5 2-16,1-3 6 0,5-7-6 16,1 0-7-16,0-5-15 0,3-4 0 15,0 0-3-15,-1 2 6 0,1 0 2 16,0 3-5-16,-1 5 0 0,0 5-1 16,0 3 0-16,2 6-3 15,-1 2-1-15,2 6-3 0,0 3 5 0,0 3 4 16,2 1-3-16,-2 1 3 15,2-1-2-15,-1-1-1 0,2-3 0 16,-1-1 0-16,1-3 1 0,2-3-1 16,3-2-4-16,-4-2 3 0,-1 0-4 15,0-4-1-15,-1 0-9 0,-5 0-11 16,0 0-7-16,-1 1-18 0,-3 2-40 16,-2 1-110-16,-3 0-319 0</inkml:trace>
  <inkml:trace contextRef="#ctx0" brushRef="#br0" timeOffset="76607.06">12608 16636 180 0,'0'0'312'0,"0"0"-264"15,0 0-23-15,1 8 5 16,-1-2 5-16,1 1 1 0,-1 2-1 16,2-1 4-16,0 1-4 0,-2-1 0 15,0 2 1-15,0-1-4 0,0-1-5 16,0-3 3-16,0-1 2 0,0-1-6 16,0-2 1-16,0-1 7 15,0 0-1-15,0-1 5 0,0-4 4 16,3-2-2-16,2-5-8 0,3 0-9 15,2-2-7-15,2 1-4 0,4 0 3 16,0 1 4-16,1 4-1 0,2 2 1 16,1 3-5-16,-1 3 7 0,0 0-13 15,-2 4 2-15,0 3-4 0,1 0-1 16,-2 1 3-16,2-2-3 0,-2 0-1 16,2 0 0-16,-2-3 0 0,0-1-4 15,-5-1 0-15,0-1-1 0,-3 0-8 16,0 0-16-16,-3-2-34 0,1-3-86 15,-1 0-360-15</inkml:trace>
  <inkml:trace contextRef="#ctx0" brushRef="#br0" timeOffset="80818.77">13851 15738 736 0,'0'0'77'0,"0"0"-57"0,0 0-10 15,0 0 5-15,7 31 7 0,-4-16 12 16,-3 5-6-16,3 2 9 0,2 3-1 15,-2 0 7-15,-2 3 1 0,4-3-4 16,-4 1-1-16,1-3-18 0,0-1-6 16,-2-3-6-16,0-2-7 0,0-4 0 15,0-3-1-15,-2-1-1 0,0-4-2 16,1 0-2-16,-2-3-16 0,-3-2-28 16,2-4-80-16,0 0-252 0</inkml:trace>
  <inkml:trace contextRef="#ctx0" brushRef="#br0" timeOffset="81202.14">13464 16355 433 0,'0'0'288'0,"0"0"-249"0,0 0-10 0,0 0 18 15,0 0-12-15,0 0-3 0,0 0 4 16,5 35 11-16,11-34 0 0,3 2 3 16,6-3 5-16,2 1-2 0,8-1-4 15,7 1-2-15,9 0-5 0,1 2 4 16,3-2 6-16,-4-1-10 15,-1 0-9-15,4-4-1 0,-2-3-12 0,2-1 0 16,0-4-8-16,-4-1-3 0,-2 1 0 16,-5 1-1-16,-6 1-1 15,-7 3-6-15,-12 3-1 0,-4 4 0 16,-6 0-2-16,-3 2-6 0,-2 3-13 16,-3 2-25-16,-5 3-42 0,-17 4-88 15,4-2-130-15,-2-2-230 0</inkml:trace>
  <inkml:trace contextRef="#ctx0" brushRef="#br0" timeOffset="81801.59">13687 16733 562 0,'0'0'59'0,"0"0"-27"15,0 0 26-15,0 0-21 0,0 0 2 16,6 24 6-16,-4-8 2 0,1 3 2 15,-3 4-6-15,1 7 0 0,-1 9 1 16,-4 6-4-16,0 0-1 0,-1-7-1 16,3-9-5-16,-1-9-5 0,0 2-9 15,1 1 3-15,-3 3-8 0,2 0-2 16,1-7 2-16,-1-1-6 0,3-2-2 16,-2-4 3-16,1-4-2 0,1-3-2 15,0-4 1-15,0-2 4 0,0-7 11 16,3-7-6-16,-1-8 8 15,2-9-16-15,4-11-4 0,-1 6-1 0,2 7-1 16,-4 9 0-16,0 10 0 16,1 1 2-16,0 1-1 0,2 3 2 15,-3 2 0-15,3 4-2 0,-3 0 1 16,0 6 1-16,2 3-2 0,-2 2 1 16,1 3 0-16,-1 0 0 0,0 0 2 15,-2 0-5-15,-1 0 0 0,2 0 1 16,-2-2 2-16,1-1-3 0,-3 2-1 15,1-1 0-15,-1-3 1 0,0 0-2 16,0-2-3-16,2-3-11 0,-2 0-16 16,0-4-21-16,1 0-65 0,1-11-273 15,0-2 20-15</inkml:trace>
  <inkml:trace contextRef="#ctx0" brushRef="#br0" timeOffset="82305.14">13938 16754 182 0,'0'0'372'0,"0"0"-259"0,0 0-3 16,0 0-15-16,25-44 4 0,-12 32-13 15,0 1-12-15,-1 1-11 16,3 1-15-16,0 0-11 0,-2 2-6 16,-3 1-8-16,2 2-6 0,-4 3-8 15,0 1-5-15,-3 0 1 0,4 1 0 16,-4 4-2-16,0 0 1 0,-2 3-2 16,0 1 1-16,-1 1 2 0,-2 1-1 15,0 3 0-15,-5 0-1 0,0 0-1 16,-3 2 2-16,-4 1-2 0,2-2 0 15,-1 0-2-15,0-1 2 0,0-1 1 16,1-3-2-16,1 2-1 0,1-4 2 16,2 0-2-16,2-1 0 0,1-2 3 15,1-1-3-15,2 0 5 0,0-3-3 16,2 2 0-16,3 0 2 0,0-2 2 16,3 3 4-16,4-2 5 0,1-1 9 15,0 2 4-15,4-1 12 0,-4-1 3 16,5 0-6-16,0 1-2 0,-2 2-14 15,3-3-7-15,-2 3-5 0,2-2-2 16,-3 2-2-16,-2-1-3 0,-1 0-2 16,-4 1-4-16,-1-3-9 15,-3 4-6-15,-2-3-20 0,-3 2-24 16,0-2-64-16,-7 2-256 0,0-3-621 0</inkml:trace>
  <inkml:trace contextRef="#ctx0" brushRef="#br0" timeOffset="84052.17">15172 15838 390 0,'0'0'105'0,"0"0"-26"0,-3 0 20 16,-2 1-16-16,-1 1-5 0,-5 1-19 16,-2 2-14-16,-1-2-12 0,-2 1 4 15,0 1 1-15,-1-3 2 0,1 0 2 16,-1-2-5-16,1 0-4 0,2 0 3 15,1-6-8-15,2-1-3 0,2-1-6 16,1-2-2-16,3-1-3 0,3 0-1 16,1 1 3-16,1 3 0 15,0 1-4-15,3 3-3 0,-2 1-4 0,3 2 0 16,-1 0-2-16,3 4-3 16,2 3 0-16,-2 5 0 0,1 7 3 15,-1 6-1-15,1 10 2 0,-2 10-2 0,-3 15 2 16,-2 4-2-16,0 1 1 15,0-5-2-15,-4-3 1 0,1-2 0 16,-1-2-1-16,1-4 2 0,0-5-3 16,1-8 2-16,1-8 2 0,-1-5 0 15,2-7 0-15,0-2-1 0,0 1 3 16,0-2-2-16,0 0 2 0,0-3 1 16,5-5 0-16,-2-1 6 0,2-3 1 15,4 0 3-15,-4-1 0 0,3-1 0 16,0-1-3-16,1-2-2 0,-1 0-6 15,0 0-3-15,0 0-1 0,3 0-1 16,-2 1-1-16,1 0-1 0,4 1-3 16,-4 0-10-16,4 1-18 0,-2 0-38 15,9-3-75-15,-3-1-216 0,-1 1-291 16</inkml:trace>
  <inkml:trace contextRef="#ctx0" brushRef="#br0" timeOffset="84521.43">15591 16431 214 0,'0'0'168'0,"0"0"-48"16,0 0 21-16,0 0-9 0,-3-2 17 16,1-3-29-16,-1-1-30 0,0-5-22 15,-1 0-13-15,1-4-14 16,0-4-5-16,3-2-7 0,-4-13 5 15,2-8-5-15,2-14-6 0,-3-7-3 16,3-2-6-16,-2 3-5 0,2 5 0 16,0 5-6-16,2 5 1 0,0 11 1 15,-1 9-2-15,1 7 7 0,2 8 1 16,-1 1 0-16,-1-1 0 0,3-2-1 16,3-1-4-16,4 3 0 15,1-1-4-15,3 3 1 0,3 4-3 16,1 1 0-16,-1 3-1 0,2 2 0 15,1 0-1-15,-3 5 0 0,-2 1-1 16,-2 3-2-16,0 2-6 0,-7 0-9 16,-1 2-13-16,-3 1-20 0,-4 9-63 15,-4-2-225-15,-1-1-216 0</inkml:trace>
  <inkml:trace contextRef="#ctx0" brushRef="#br0" timeOffset="84716.3">15597 16110 551 0,'0'0'85'0,"0"0"-35"0,0 0 5 16,0 0 8-16,0 0 12 0,0 0-25 16,74-33-18-16,-56 22-17 0,-1 0-14 15,0 3-1-15,1-1-8 0,-1 2-24 16,4 0-22-16,-2 3-64 0,-5 2-169 15</inkml:trace>
  <inkml:trace contextRef="#ctx0" brushRef="#br0" timeOffset="85152.18">16161 15745 307 0,'0'0'201'0,"0"0"-138"15,0 0 22-15,0 0-1 0,0 0 11 16,0 0 23-16,0 0-71 15,-27 2-16-15,16 11 10 0,-3 4 5 16,-2 6 3-16,-1 4-6 0,-2 11-7 16,0 11-4-16,-2 11 3 0,4 3-5 15,1-3-1-15,8-6-12 0,2-11-2 16,6-3-9-16,0-11-3 0,0-8-3 16,3-6 0-16,2-3-5 0,1 0 0 15,4 1-3-15,5 0-11 0,0-1 6 16,5-4-1-16,1-2-12 15,0-1-16-15,10-5-35 0,-2 0-199 16,-6-3-248-16</inkml:trace>
  <inkml:trace contextRef="#ctx0" brushRef="#br0" timeOffset="86070.66">16501 15939 501 0,'0'0'147'16,"0"-2"-94"-16,0-1-11 0,1 3-3 16,-1 0-2-16,2 0-9 0,1 4-20 15,0 2 2-15,4 5 11 0,2 3 8 16,4 5 7-16,2 2 7 0,0 1-1 16,4 1-1-16,-2-2-5 0,2 0 0 15,-1-2-2-15,2 0-10 0,0-3-7 16,-2-2 0-16,1-1-6 0,-3 0-3 15,1-2-7-15,-6-3 3 0,3 1-3 16,-6-1-1-16,-3-1 0 0,0-3-2 16,-2 2-4-16,0-2-5 0,-3-1-9 15,0-1-11-15,0 0-4 0,0-1-2 16,0-1-3-16,-3 0-8 0,3 0-25 16,-3-1-55-16,0-4-35 0,1-1-113 15,1-1-103-15</inkml:trace>
  <inkml:trace contextRef="#ctx0" brushRef="#br0" timeOffset="86384.51">16798 15922 414 0,'0'0'115'15,"0"0"-91"-15,0 0 15 0,0 0 5 16,0 0 18-16,0 0-9 0,6-16-19 16,-6 16-22-16,0 4-5 0,0 2 7 15,0 4 7-15,-3 6 19 0,-3 3 2 16,0 4-1-16,-4 1-5 16,-2 4-2-16,-1-1-2 0,-2 3-4 15,-2-3-3-15,0 1-2 0,1-3-1 16,0-1-3-16,2-3-9 0,0-2-2 15,1-4-3-15,5-1-4 0,-3-2 0 16,5-4-1-16,1-2-7 0,0-1-18 16,2-2-31-16,-3-1-85 0,0 2-327 15</inkml:trace>
  <inkml:trace contextRef="#ctx0" brushRef="#br0" timeOffset="92135.86">14242 17774 771 0,'0'0'34'16,"0"0"-22"-16,0 0-3 0,0 0-9 16,6 7-2-16,-2-3 2 0,1 2 13 15,2 1 18-15,1 3-7 0,1-1 3 16,-1 3 6-16,2 0-3 0,2 3 1 15,-3 2-3-15,3 2 17 0,0 3 11 16,2 2-13-16,2 3 0 0,2 1 11 16,0 1-12-16,3 3-17 0,0-2-8 15,-1-2 2-15,2 0-1 0,-1-1-7 16,1-3-2-16,-3-1-4 0,0-3-2 16,0-2-3-16,-3-2 5 0,-1-3-5 15,-3-1 0-15,0-3-2 0,-2-2-4 16,-2-2-21-16,-2-3-23 0,-2-2-19 15,-1 0-21-15,-1-5-39 16,-2-8-60-16,0-1-106 0,0-1-192 16</inkml:trace>
  <inkml:trace contextRef="#ctx0" brushRef="#br0" timeOffset="92436.33">14534 17806 1090 0,'0'0'0'15,"0"0"0"-15,0 0 6 0,0 0-6 16,0 0-18-16,0 0-5 0,-10 9 23 16,6 5-1-16,-1 3 0 0,-3 3 1 15,0 4 5-15,-5 2-5 0,-3 8 2 16,-5 7 2-16,-6 3 11 0,1 4 18 15,4-5-1-15,2-10 14 0,7-10-6 16,2-4-21-16,3-4-3 0,0 3 1 16,-4 0-14-16,2 2-1 0,2-5-1 15,2-1-1-15,1-5-5 16,2-2-33-16,0-4-49 0,3-2-42 16,0-5-56-16,0-3-100 0,1-1-113 0</inkml:trace>
  <inkml:trace contextRef="#ctx0" brushRef="#br0" timeOffset="92971.07">14894 18268 753 0,'0'0'47'0,"0"0"-23"0,0 0-19 16,0 0-1-16,0 18-4 0,0-11 18 15,0 1-8-15,-2 3-2 0,-2 0-3 16,1 2 8-16,1 0 11 0,-1 2 7 16,0-1 30-16,3 0-11 15,0 0-14-15,0 1-7 0,6-2-7 16,-1 0-5-16,4-1-7 0,-1-4-7 16,2-1 0-16,4-4-3 0,-2-1-33 15,4-2-18-15,-2-5-20 0,2-3-38 16,5-14-46-16,-4 2-124 0,-4 0-68 15</inkml:trace>
  <inkml:trace contextRef="#ctx0" brushRef="#br0" timeOffset="93134.79">15049 18049 868 0,'0'0'103'15,"0"0"-88"-15,0 0 11 0,0 0-21 16,0 0-4-16,0 0-1 0,0 0-7 15,-18 15-47-15,22-13-127 16,1-1-77-16,2-1-99 0</inkml:trace>
  <inkml:trace contextRef="#ctx0" brushRef="#br0" timeOffset="93390.54">15332 18129 970 0,'0'0'0'0,"0"0"6"15,0 0-5-15,0 0-1 0,0 0-5 16,0 0 5-16,0 0 8 0,0 0-8 16,-22 132-4-16,18-108 4 0,1-1 7 15,0 2-7-15,-2-3 0 0,-1 0 0 16,3-2 0-16,-2-2 0 0,2-2-6 15,0-3-18-15,1-2-51 0,1 0-15 16,-3-5-60-16,3-4-85 0,-1-2-53 16</inkml:trace>
  <inkml:trace contextRef="#ctx0" brushRef="#br0" timeOffset="93571.18">15188 18290 1044 0,'0'0'43'16,"0"0"-29"-16,0 0 25 0,0 0-33 15,0 0-6-15,0 0-7 0,0 0 6 16,0 0-2-16,74-3-42 0,-53 3-6 16,1-1-15-16,0-1-44 0,6-3-42 15,-5 2-92-15,-3-1-133 0</inkml:trace>
  <inkml:trace contextRef="#ctx0" brushRef="#br0" timeOffset="93874.54">15643 18180 1051 0,'0'0'45'0,"0"0"-36"0,0 0-3 15,0 0-8-15,0 0 2 0,0 0-6 16,0 0 6-16,10 75 8 0,-9-52-8 16,-1 0-1-16,0 4 1 0,-1-1 10 15,-1-2-3-15,2 0-5 0,-2 0 9 16,2-6-11-16,0-1-6 0,2-2 1 15,-2-4-58-15,3-2-61 0,5-3-62 16,-2-2-78-16,-1-4-29 0</inkml:trace>
  <inkml:trace contextRef="#ctx0" brushRef="#br0" timeOffset="97702.63">15839 17909 396 0,'0'0'205'16,"0"-1"-196"-16,0-1 10 0,2-1 3 16,-1 2-11-16,5-1-2 0,-1-1-1 15,0 1 2-15,1-1 4 0,1-1-1 16,5 3 4-16,-2-1 9 0,1-1 4 16,3 2 6-16,-1 0-13 0,2 1-1 15,3-1-2-15,2 1 5 16,1 0 1-16,-2 0 0 0,3 0 2 15,1 0-3-15,1-1 0 0,0 0-1 16,1 0 4-16,-1-1-12 0,-1 2-11 16,-3 0-5-16,-1 0 0 0,-5 0-4 15,-2 0-2-15,-5 0-9 0,1 2-15 16,-2-1-33-16,-2 0-59 0,3-1-65 16,-2 0-124-16</inkml:trace>
  <inkml:trace contextRef="#ctx0" brushRef="#br0" timeOffset="98036.3">16575 17703 1006 0,'0'0'57'15,"0"0"-57"-15,0 0-2 0,0 0-13 16,0 0 14-16,0 0 1 0,32 45 0 16,-20-32 3-16,1 0-3 0,0 3 5 15,4-1 2-15,2 2-6 0,0-1 21 16,3 2-2-16,2-2-9 0,-2 0-3 16,2-2 0-16,-1-1-6 0,-1-1-1 15,-2-1-1-15,0-1 5 0,-1-3-5 16,-5-1-3-16,0-2-4 0,-3 0-13 15,-3-3-35-15,1-1-25 0,-4 0-33 16,2-7-27-16,-1-2-94 0,-3-2-57 16</inkml:trace>
  <inkml:trace contextRef="#ctx0" brushRef="#br0" timeOffset="98289.89">16915 17606 784 0,'0'0'23'0,"0"0"-19"16,0 0 36-16,0 0-40 0,0 0-6 15,0 0 6-15,0 0 10 0,-25 56-10 16,17-33 0-16,-2 3 1 0,-4 1 13 16,-2 2 8-16,-1-1 10 0,-1 1 2 15,-4 1-9-15,2 1-10 0,-1 6 15 16,-4 4-4-16,3-4-26 15,6-4 6-15,5-8-6 0,3-4 0 0,0 0-7 16,3-1-45-16,-1-2-29 16,6-8-53-16,2-9-91 0,5-2-42 15,0-7 9-15</inkml:trace>
  <inkml:trace contextRef="#ctx0" brushRef="#br0" timeOffset="98509.63">17210 17965 1104 0,'0'0'0'0,"0"0"0"0,0 0 4 16,0 0-4-16,0 0 2 15,0 0-2-15,0 0 8 0,0 158-8 16,5-134 0-16,0-3 1 0,1-1 4 15,3-3-5-15,0-5-5 0,0 0 5 16,5-5-18-16,-1-5-41 0,1 0-41 16,0-2-46-16,8-16-5 0,-4 1-53 15</inkml:trace>
  <inkml:trace contextRef="#ctx0" brushRef="#br0" timeOffset="98642.03">17327 17809 800 0,'0'0'90'0,"0"0"-78"0,0 0 20 16,0 0-19-16,0 0-13 0,0 0-2 16,0 0-21-16,0 0-72 0,-9-32-92 15,20 31-195-15</inkml:trace>
  <inkml:trace contextRef="#ctx0" brushRef="#br0" timeOffset="98850.43">17784 17656 1171 0,'0'0'0'0,"0"0"-4"0,0 0 1 15,0 0-9-15,0 0-9 0,0 0-21 16,0 0-20-16,0 0-58 0,0 0-107 15,180 6 19-15,-163-6-52 0</inkml:trace>
  <inkml:trace contextRef="#ctx0" brushRef="#br0" timeOffset="99018.08">17811 17846 1024 0,'0'0'17'0,"0"0"-17"0,0 0-2 16,0 0 1-16,0 0 0 0,0 0-55 16,0 0-25-16,0 0-43 0,183-13-154 15,-150-1-98-15</inkml:trace>
  <inkml:trace contextRef="#ctx0" brushRef="#br0" timeOffset="99519.08">18319 17272 946 0,'0'0'0'15,"0"0"-9"-15,0 0 1 0,0 0 8 16,0 0 0-16,0 0-5 0,0 0 5 15,0 0 8-15,-8 293-8 0,4-232 0 16,1-6 2-16,1-10 5 0,-1-9-1 16,2-7-3-16,1-9 21 0,-2 0-6 15,2 2-5-15,0-1 2 0,0 1 8 16,0-3 0-16,2-5 10 0,-1-3-6 16,2-6-4-16,-3-1-15 0,2-3 2 15,0-2 17-15,2-6 13 0,1-5-22 16,1-4-13-16,2-6-5 0,6-3 0 15,-3-1 0-15,5-2 0 0,3 2 0 16,2 2-3-16,4 2 3 0,1 4 4 16,9 3-4-16,3 6 8 0,-1 7 7 15,-5 2-7-15,-7 9-5 16,-6 4-2-16,1 3 1 0,2 4 1 16,-4 1-3-16,-2 2 1 0,-4 1 5 15,-1 0-2-15,-1 1 2 0,-4-2 0 16,-1-2 1-16,-2 0 1 0,1-5-1 15,-2-4-3-15,0-1-4 0,-1-4-8 16,2-3-23-16,-1-4-56 0,0-4-69 16,-1-6-99-16,-1 0-327 0</inkml:trace>
  <inkml:trace contextRef="#ctx0" brushRef="#br0" timeOffset="116853.53">17043 16255 39 0,'0'0'46'0,"0"0"-6"0,0 0-10 16,0-1 3-16,0-1 1 0,2 1 2 16,0 0 12-16,-2 0-1 0,2-1-5 15,0 0-1-15,-1 1-3 0,-1 0 2 16,2 0-1-16,-2 0 2 0,1 1 0 15,-1 0-7-15,0 0-9 0,0 0-4 16,2 0 0-16,-2 0 2 0,0 0 0 16,0 2-5-16,2-1 0 0,-1 1 3 15,-1 1 4-15,2-2 4 0,0 1 5 16,-2 2-3-16,1 0-5 0,1 0 1 16,-1 4 1-16,-1-2-1 0,2 2 1 15,1 1 2-15,-1 1-4 0,-1 0-5 16,-1 0-5-16,3-1 1 0,-3 2-2 15,0-1-1-15,3 1-1 0,-3-2-1 16,2 0 1-16,1 1 3 16,0-2-3-16,-1 2-1 0,1-3-2 15,2 0-1-15,0 0 1 0,-1-2-2 16,1 0-5-16,1-1 1 0,-2-1-2 16,0-1 0-16,1-2 0 0,-2 0-2 15,3 0-8-15,-4 0-31 0,1 0-24 16,-1 0-27-16,-1-3-42 0,-1-1-36 15,0-1-32-15,0-1-208 0</inkml:trace>
  <inkml:trace contextRef="#ctx0" brushRef="#br0" timeOffset="117085.02">17150 16092 524 0,'0'0'235'0,"0"0"-192"16,0 0 82-16,0 0-15 0,0 0-22 15,-8-10-42-15,8 9-16 0,0 0-10 16,0-1-10-16,0 0-9 0,0 1-1 16,0-1 2-16,0 1-2 0,2-2-42 15,-1 3-49-15,4 0-37 16,0 0-54-16,3 4-84 0,-3 0-54 0</inkml:trace>
  <inkml:trace contextRef="#ctx0" brushRef="#br0" timeOffset="117461.06">17275 16287 406 0,'0'0'126'15,"0"0"-65"-15,0 0 31 0,0 0-37 16,0 0-10-16,0 0 5 0,8 0 29 16,0 0 12-16,1 0-22 0,1-1-14 15,4-1-9-15,-3-2-13 0,2 1-14 16,1-2-9-16,-3 3-10 16,-1 0-4-16,1-1-9 0,-2 2-35 15,-1 0-31-15,-2 1-48 0,-1 0-31 16,1 0-76-16,-1 0-61 0</inkml:trace>
  <inkml:trace contextRef="#ctx0" brushRef="#br0" timeOffset="117717.14">17621 16212 305 0,'0'0'443'0,"0"0"-387"16,0 0-19-16,0 0-9 0,0 0 13 16,0 0 12-16,0 0 10 0,4 44-1 15,0-26-5-15,-1 0-29 0,2 0-4 16,0 2-3-16,-2-1-12 0,3 1-8 16,-2 1 2-16,0-2-3 0,-2 0 0 15,2-2-12-15,-2-2-32 0,-1-2-38 16,-1-4-48-16,0-3-16 0,0-3-70 15,-3-3-142-15</inkml:trace>
  <inkml:trace contextRef="#ctx0" brushRef="#br0" timeOffset="118174.31">17522 15677 717 0,'0'0'85'0,"0"0"-78"16,0 0-7-16,0 0 16 0,0 0-3 16,0 0 27-16,66 25 21 0,-42-15-5 15,-1 5-7-15,1 4-10 0,6 9 7 16,2 9-8-16,6 11 24 0,-5 4-19 16,-7-3-28-16,-6-3-11 0,-6-5 2 15,-5-2-1-15,-2-3-1 16,-6-6-4-16,-1-7 2 0,0-5-1 15,-3-3-1-15,-2 6 0 0,-3 0 1 16,-4 2-1-16,2-3-21 0,-2-2-30 16,-1-4-45-16,2-5-96 0,-5-6-4 15,2-3-148-15</inkml:trace>
  <inkml:trace contextRef="#ctx0" brushRef="#br0" timeOffset="118524.43">18158 16057 186 0,'0'0'605'0,"0"0"-504"0,0 0-43 15,0 0 3-15,0 0-2 0,21-3 16 16,-9 1-11-16,1 1-2 0,1 0-15 15,2 1-27-15,0 0-9 0,-3 0-1 16,0 0-10-16,-1 0-4 0,-1 1-9 16,0 0-21-16,-1 1-54 0,-2-1-65 15,1 0-75-15,0-1-98 0,-4 0-157 0</inkml:trace>
  <inkml:trace contextRef="#ctx0" brushRef="#br0" timeOffset="119086.37">18694 15847 200 0,'0'0'189'0,"0"0"-125"0,0 0 36 16,0 0-17-16,0 0 38 0,0 0-18 15,0 0-52-15,-5-21-11 16,16 14-18-16,4-3 5 0,2 3 12 16,7 0 16-16,-2 0 0 0,0 3-21 15,-1 4-22-15,-1 0-8 0,-6 5-4 16,0 6 0-16,-3 2 0 0,-5 4 0 15,-3 4 13-15,-3 3 2 16,-1 2-1-16,-7 2-2 0,-3 2 2 0,-1-1 3 16,-2 0 1-16,-2-1-1 15,1-1 3-15,0-4 2 0,2-3-2 0,-1-1 9 16,5-4-7-16,2-5-6 16,2-2-3-16,4-2-3 0,-1-3-1 15,2-2-5-15,0-1 8 0,3 0 11 16,2 0 8-16,3 0-1 0,3-1-2 15,0-2 0-15,4-1-3 0,2-1-2 16,0 0-6-16,0 2-7 0,-1-1-5 16,-1 4-5-16,0 0 0 0,-2 0 0 15,-2 0-5-15,3 3-7 0,-3 1-36 16,-3 0-34-16,1 2-29 0,-4 0-28 16,5 2-27-16,-2-3-102 0,0 0-109 15</inkml:trace>
  <inkml:trace contextRef="#ctx0" brushRef="#br0" timeOffset="119553.79">19490 16156 748 0,'0'0'102'0,"0"0"-61"0,0 0 40 15,0 0-17-15,-25-57 13 0,17 38-5 16,-3-4-22-16,-2-3-16 0,-8-8-5 15,-2-11 5-15,-5-9-5 0,2-3-10 16,6 7 0-16,10 11 2 0,6 15-5 16,3 6 7-16,1 2 3 0,0-1 4 15,2 0-14-15,3-3-8 0,3 5 2 16,4 1-1-16,1 0-6 0,5 1-2 16,-1 5 0-16,4 0 3 15,-2 2-4-15,1 3-1 0,-1 2-1 16,-3 1 1-16,-1 2-5 0,-3 3-17 15,-3 2-23-15,-1 3-19 0,-3 1-7 16,-4 5-16-16,-1 1-25 0,-6 3-42 16,-11 13-33-16,1-5-90 0,-1-3-176 15</inkml:trace>
  <inkml:trace contextRef="#ctx0" brushRef="#br0" timeOffset="119667.65">19291 16036 726 0,'0'0'139'0,"0"0"-96"16,0 0 44-16,0 0-62 16,0 0 25-16,0 0-6 0,0 0-23 15,136-56-21-15,-114 46-32 0,-6-1-79 16,0-4-28-16,-4 3-118 0,-4 2-221 16</inkml:trace>
  <inkml:trace contextRef="#ctx0" brushRef="#br0" timeOffset="120101.84">19908 15583 613 0,'0'0'147'15,"0"0"-108"-15,0 0 6 0,0 0-45 16,0 0 0-16,0 0 14 0,0 0 6 15,-26 29 14-15,15-13 3 0,1 3-12 16,-3 4 8-16,3 6-4 0,1 2 3 16,1 11 14-16,1 13 1 0,3 12-14 15,2 1-7-15,2-5-10 0,4-10-9 16,3-13-7-16,-1-7-1 0,2-10-1 16,1-7-4-16,1-4-15 15,1 1-23-15,4 0-6 0,4-1-23 16,1-5-10-16,11-7-9 0,-5-3-115 15,-5-5-240-15</inkml:trace>
  <inkml:trace contextRef="#ctx0" brushRef="#br0" timeOffset="120355">20242 15861 744 0,'0'0'63'0,"0"0"-52"0,0 0 4 16,0 0-10-16,0 0 1 16,0 0 9-16,0 0 37 0,26 48 14 15,-15-30-22-15,3 4 9 0,-1-1-5 16,3 2-19-16,-1-3-17 0,2 1-11 16,-2-1 1-16,4-4 2 0,-1 1-4 15,-1-2-6-15,1-2-32 0,-2-1-42 16,-1-3-26-16,-4 0-25 0,0-2-63 15,-3-1-47-15,-3-4 4 0</inkml:trace>
  <inkml:trace contextRef="#ctx0" brushRef="#br0" timeOffset="120655.2">20527 15729 868 0,'0'0'106'0,"0"0"-86"0,0 0-20 15,0 0 2-15,0 0 4 0,0 0 49 16,0 0 5-16,-8 70-9 0,1-47-15 16,-3 2 1-16,-3 1 2 0,-1 3-14 15,-2-2-8-15,2 0-2 0,-3 0-6 16,3-4-7-16,-2 1-2 0,2-3 3 15,-2 0-3-15,2 0-4 0,2-3-4 16,2 1-18-16,1-3-32 0,2-1-23 16,-1-1-23-16,4-5-31 0,2 0-52 15,2-4-127-15,0-3-94 0</inkml:trace>
  <inkml:trace contextRef="#ctx0" brushRef="#br0" timeOffset="120905.52">20662 16201 593 0,'0'0'47'16,"0"0"6"-16,0 0 77 0,0 0-21 16,0 0-30-16,0 0-44 0,0 0-4 15,-9 83-16-15,8-72-4 0,1 0 3 16,0 0 15-16,3-3-4 0,2-2-12 15,2 0-10-15,1-3 2 0,2-3-5 16,0 0-28-16,1-6-23 0,0-2-14 16,-1-5-90-16,-2-1-46 0,1-13-54 15,-5 5 23-15</inkml:trace>
  <inkml:trace contextRef="#ctx0" brushRef="#br0" timeOffset="121022.23">20693 15996 380 0,'0'0'96'0,"0"0"-94"0,0 0-2 16,0 0-24-16,0 0-58 0,0 0-129 15</inkml:trace>
  <inkml:trace contextRef="#ctx0" brushRef="#br0" timeOffset="121357.95">20777 15591 560 0,'0'0'166'0,"0"0"-153"0,0 0-6 15,0 0-1-15,0 0 35 0,0 0 37 16,0 0 17-16,0 0 4 0,129 13-19 15,-100 2-35-15,1 6-9 0,-2 5-16 16,-1 3-14-16,-2 3-4 0,2 7 3 16,1 10 0-16,-1 5-4 0,-4 2-1 15,-9-6-1-15,-7-6 1 0,-4-6 0 16,-3-2-1-16,-5-2 1 0,0-6 4 16,0-6-3-16,1-7-1 0,-1-3 0 15,-1-1-6-15,-2 2-52 0,0-5-16 16,-3-8-63-16,1-6-102 0,3-4-222 15</inkml:trace>
  <inkml:trace contextRef="#ctx0" brushRef="#br0" timeOffset="121841.98">21735 15704 633 0,'0'0'97'0,"0"0"-56"0,0 0 4 15,0 0-31-15,0 0 9 0,4 16 13 16,-1-3 31-16,1 5 20 0,0 5-18 15,1 3-16-15,1 4 0 0,-1 2-14 16,0 0-16-16,0-1-13 0,-1-1-8 16,-1-1 0-16,0-3-2 15,-1-2 0-15,0-4-5 0,-1-1-22 16,-1-3-10-16,0-3-13 0,0-1-13 16,0-3-25-16,-4-2-57 0,-3-6-72 15,1-1-109-15</inkml:trace>
  <inkml:trace contextRef="#ctx0" brushRef="#br0" timeOffset="122008.14">21559 15984 768 0,'0'0'78'0,"0"0"-34"0,0 0 17 15,0 0-36-15,0 0 20 0,0 0-3 16,0 0-4-16,105-6-22 0,-81 4-6 15,0 0-10-15,-1 0-11 0,-4 0-116 16,0 2-46-16,-2-1-10 0,6 1-38 16,-4 0 13-16</inkml:trace>
  <inkml:trace contextRef="#ctx0" brushRef="#br0" timeOffset="122602.12">22566 16115 872 0,'0'0'131'0,"0"0"-106"0,0 0 5 16,0 0-16-16,0 0 11 0,0 0 26 16,-28-79 8-16,22 58-23 0,0-3-6 15,0-10 8-15,1-9-10 0,-1-12-12 16,1-4-6-16,1-2 3 16,-1 4 2-16,3 7-1 0,-1 2 0 15,1 7-8-15,2 11-3 0,0 8-1 16,0 8 15-16,0 3 5 0,2 0-1 15,2-2-11-15,1 0-3 0,0 0 1 16,2 4-4-16,0-1-2 0,4 1-1 16,-2 3 0-16,2 1-1 0,1 2 0 15,-1 1-10-15,-2 2-15 0,2 0-20 16,-3 0-34-16,-1 4-26 0,-1 3-38 16,-2 5-45-16,-4 11-43 0,0-4-118 15</inkml:trace>
  <inkml:trace contextRef="#ctx0" brushRef="#br0" timeOffset="122726.45">22463 15873 743 0,'0'0'68'0,"0"0"-27"16,0 0 51-16,0 0-51 0,0 0 18 15,0 0-10-15,0 0-14 0,153-36-26 16,-124 25-9-16,-1-1-4 0,-4-2-122 15,-4 1-107-15,-6 1-180 0</inkml:trace>
  <inkml:trace contextRef="#ctx0" brushRef="#br0" timeOffset="123140.09">23066 15546 651 0,'0'0'167'0,"0"0"-135"0,0 0 16 16,0 0-38-16,0 0 6 0,0 0 13 16,0 0 9-16,-47 48 9 0,37-26 7 15,1 2-1-15,-3 11-2 0,1 12 0 16,2 6-3-16,1 5-16 0,4-2-9 16,4-7-9-16,0-9 0 0,4-2-9 15,1-9-4-15,0-6 0 16,0-8 4-16,0-2-5 0,3 2-1 15,3 1 1-15,1-1 0 0,2-3-41 16,-1-2-17-16,0-2-2 0,6-6-74 16,-3-1-101-16,-5-2-132 0</inkml:trace>
  <inkml:trace contextRef="#ctx0" brushRef="#br0" timeOffset="123806.12">23376 15738 423 0,'0'0'215'0,"0"0"-166"16,0 0 7-16,4 6-42 0,0 0 6 16,3 2 30-16,1 4 28 0,5 2-6 15,1 7-13-15,3 0 7 0,3 4-1 16,-1 1-13-16,4 1-9 0,0-2-4 16,-1 0-8-16,0-4-13 0,0 0-9 15,-1-4-4-15,-4 1-4 0,0-4-1 16,-3-2 1-16,-1 0-1 15,-3-2-2-15,-4-1-9 0,-1-2-43 0,-1-1-12 16,-4-3-18-16,0 0-5 0,0-1-6 16,-5-2-35-16,-2-5-12 15,0-2-105-15,0-2-137 0</inkml:trace>
  <inkml:trace contextRef="#ctx0" brushRef="#br0" timeOffset="124087.74">23657 15693 514 0,'0'0'339'0,"0"0"-270"16,0 0 0-16,0 0-65 0,0 0 4 15,0 0-8-15,-5 31 23 0,-3-13 12 16,-3 3 5-16,-3 3-8 0,-2 2-2 15,-2 2-4-15,-3 0-10 0,-1 3-8 16,1-4-1-16,1 0-4 0,1-2-2 16,3-2 1-16,1-3-2 0,4-2-3 15,1-2-22-15,3-2-49 0,1-1-38 16,1-3-61-16,3-2-38 0,1-2-106 16</inkml:trace>
  <inkml:trace contextRef="#ctx0" brushRef="#br0" timeOffset="124658.03">23875 16040 717 0,'0'0'179'0,"0"0"-139"15,0 0 14-15,11 0-43 0,-9 4 8 16,1 2 7-16,0 1 13 0,0 2 2 16,-1 3-9-16,-2-1-15 0,0 4 2 15,0-1 4-15,0 2 3 0,0 0-7 16,1-1-5-16,3 0-3 0,-1-3 0 15,2-2-9-15,1-1-1 0,0-4-1 16,0-1 0-16,2-2-15 0,1-2-19 16,-2 0-22-16,1-5-40 0,-1-11-84 15,-3 2-130-15,1-3-226 0</inkml:trace>
  <inkml:trace contextRef="#ctx0" brushRef="#br0" timeOffset="124788.04">23958 15912 620 0,'0'0'251'0,"0"0"-204"16,0 0-20-16,0 0-27 15,0 0 0-15,0 0 0 0,0 0-26 16,-6-8-125-16,6 1-215 0</inkml:trace>
  <inkml:trace contextRef="#ctx0" brushRef="#br0" timeOffset="125057.52">24271 15919 566 0,'0'0'65'0,"0"0"12"0,0 0 47 0,0 0-44 15,0 0-8-15,0 0-49 16,0 0-15-16,0 0-5 0,4 178-3 15,-4-156 0-15,3-1-1 0,0-4-5 16,3 0-16-16,-1-3-5 0,0-1-20 16,-1-2-32-16,-1-1-48 0,-1-6-84 15,-1-1-84-15</inkml:trace>
  <inkml:trace contextRef="#ctx0" brushRef="#br0" timeOffset="125188.53">24142 16111 825 0,'0'0'55'15,"0"0"-47"-15,0 0-4 0,0 0-4 16,0 0 0-16,0 0 3 0,0 0-3 16,0 0-32-16,113 2-74 0,-88-14-90 15,-5 3-19-15,-3-2 18 0</inkml:trace>
  <inkml:trace contextRef="#ctx0" brushRef="#br0" timeOffset="125416.62">24505 16004 616 0,'0'0'124'0,"0"0"-103"15,0 0 83-15,0 0-20 0,0 0-10 16,0 0-36-16,0 0-28 0,0 0-3 16,-2 152-6-16,-3-138-1 0,2-1-25 15,2-5-53-15,0-2-45 0,1-5-41 16,0-1-132-16,0-1-96 16</inkml:trace>
  <inkml:trace contextRef="#ctx0" brushRef="#br0" timeOffset="125805.62">24611 15416 486 0,'0'0'229'0,"0"0"-201"0,0 0 70 15,0 0 14-15,0 0 1 0,0 0-4 16,0 0-43-16,169 131-18 0,-137-89-5 16,-4 8-5-16,-4 6-3 0,-10-1-14 15,-9-3-11-15,-5-3-8 0,0-2 0 16,-7-2 2-16,-3-1 0 0,0-5 1 15,-1-3 2-15,1-8 0 0,3-6-1 16,1-7-4-16,2-4 0 0,-1 0-2 16,3-1-13-16,0-3-45 0,2-4-50 15,9-13-63-15,1-4-65 16,2-4-307-16</inkml:trace>
  <inkml:trace contextRef="#ctx0" brushRef="#br0" timeOffset="126457.59">25019 15451 616 0,'0'0'362'0,"0"0"-303"0,0 0-18 15,0 0-41-15,0 0 1 0,63-17 9 16,-42 12 29-16,2-1 4 0,2 1-6 15,4-2-1-15,4 0 4 16,-2 0-9-16,0 1-7 0,-3 1-2 16,-7 1-2-16,3 1-11 0,-4 0-2 15,-2 2 4-15,-3 0 0 0,-3 1-7 16,-3 0-2-16,0 1 2 0,-4 4-4 16,0 1-3-16,0 3 1 0,-1 3 2 15,1 3 5-15,-2 4 0 0,-1 3-1 16,-1 3 6-16,-1 5 1 0,0 7-5 15,0 8 2-15,2 9 4 0,1 3 3 16,3-3-2-16,2-5 5 16,4-6-3-16,1 0-2 0,2 0-4 15,1-2 2-15,-1 0-1 0,-2-3 0 16,1-3-3-16,-5-4 1 0,-2-8 1 16,-4-5-6-16,-1-1 0 0,0 1 4 15,-1 2 0-15,-1 0-3 0,-2-1 1 16,-4-2 1-16,-2-2 0 0,-4-2-3 15,-3-2 2-15,-3-4 2 0,-3-1-2 16,-5-2-1-16,-3-3 0 0,-8-1 0 16,-10 0 0-16,-10-4-2 15,0 3-1-15,6-2 2 0,8 3-1 16,15 0-1-16,8 0 3 0,6 1-2 16,4 2-2-16,1 0-1 0,-1 1 0 15,2 0-10-15,2 0-50 0,0-1-114 16,2-1-201-16,0-2-590 0</inkml:trace>
  <inkml:trace contextRef="#ctx0" brushRef="#br0" timeOffset="130572.97">7107 10558 356 0,'0'0'0'16,"0"0"-7"-16,0 0 7 15,0 0 4-15,0 0 40 0,0 0 59 16,0 0-3-16,-41-85-36 0,34 77 0 16,-2 1-1-16,0 1-30 0,-3 0-15 15,-1 0-17-15,-3 3 1 0,-4 0-2 16,-5 0-1-16,-9 3-6 0,-14 2 6 16,-13 4 1-16,-6 4-1 0,-1-1 1 15,-1 3 8-15,1-1-6 0,-3 2-1 16,-3 1 1-16,-2 0 1 15,-1 0-3-15,-2 3 0 0,0 1 16 16,-5 2-10-16,0 1 2 0,-5 1-1 16,-1 2-2-16,2 1 13 0,1 3-8 15,-3 0-4-15,-2 6 22 0,-3 1-27 16,-4 5 0-16,3 1 2 0,-1 1 0 16,1 2-3-16,4-5-2 0,6-1 2 15,3-5 0-15,3-1 2 0,0 2-2 16,2 2-1-16,1 2 1 0,2 1 3 15,-4 2-3-15,-1 3-2 0,-4 4 1 16,-1 6 0-16,-1 4-2 0,1 6-6 16,-3 5-8-16,-1 4-5 0,2 0-7 15,-1 0 1-15,10-1-8 0,1-2 13 16,8-3 0-16,2 2-3 0,5-5 19 16,1 0 7-16,3 2 2 0,4-1-2 15,-3 4 3-15,8 1-1 0,-5 2-1 16,-2 2 4-16,0 4 1 0,2 2-4 15,-1 3 4-15,-2 0-2 0,2 0-1 16,-2 0 1-16,1 4 0 0,4 5-4 16,-6 3 0-16,5 1-1 0,-1-2 1 15,3-2 17-15,2 1-16 16,5 3 12-16,1 2-5 0,6 5 1 16,3-3-6-16,1 0 6 0,6-1-2 15,0-1-3-15,7 4-2 0,4 0 6 16,3-2 1-16,7-1-4 0,3-3 3 15,3-3 2-15,3-2 0 0,9-4-1 16,3-4 4-16,7-3-3 0,3-6 1 16,8-6 1-16,5 1-4 0,2-5-5 15,4-2 2-15,2-1-5 0,6-4 0 16,5-5 0-16,4-1 3 0,1 1-3 16,4-4 0-16,-1 0 0 0,3-1 0 15,3 1 0-15,0-1 0 16,5 1 0-16,-3 0 0 0,3-1 1 15,1 0 0-15,2-1 1 0,2-2-1 16,-1 1-1-16,1-4 0 0,-1 1 0 16,4-2 0-16,2-4 0 0,2-2 1 15,4-4 0-15,-2-5 0 0,1-2-1 16,0-8 1-16,2-1-1 0,3-5 1 16,5 0-1-16,-2-5 2 0,-1 0 4 15,-2-3-3-15,-1 0 4 0,6-1-7 16,1 0 0-16,-2 0 1 0,-1-1 0 15,-2-5 0-15,2-1 0 16,3-4 5-16,-2 1-6 0,-2-3 0 16,-3 1 3-16,-1-2 3 0,3 0-6 15,1 0 1-15,-1 0 1 0,-1 2-1 16,-6 0-1-16,-3 4 1 0,-2 5 0 16,0 2 0-16,2 1 3 0,-2 4 6 15,-6 5 0-15,1-1 5 0,-5 2-2 16,2-4 8-16,0 0-3 0,1-4 12 15,1-2-20-15,-2-5 6 0,-3-3-6 16,1-5-6-16,-1 0-1 0,2-3-2 16,0-2 3-16,1 0 0 0,-2-1-1 15,-1-1 3-15,-5 4-5 0,-2-1 2 16,-4 6 0-16,-1 1-3 0,-1 3 0 16,-1 2 0-16,-6 1 1 0,-2 3-1 15,-3 1 0-15,-4 0 0 0,-5 1 0 16,-7 1 0-16,-9 2 1 0,-8-1-1 15,1 0 6-15,0 1-6 0,2 0 1 16,-1 3-1-16,-2 0 0 0,-3 1-1 16,-3 0 0-16,-2 1 1 0,-1 0 0 15,-1-1-5-15,-1 2 5 0,1-2 0 16,-3-1-5-16,-2-3-12 0,0 0-73 16,0-4-41-16,-1 0-12 15,0-1-23-15,2-18-96 0,0 0 94 16,-2-3-67-16</inkml:trace>
  <inkml:trace contextRef="#ctx0" brushRef="#br0" timeOffset="131119.51">8100 16193 925 0,'-9'4'3'15,"1"-2"10"-15,6 0-13 16,2-1-9-16,5 1-28 0,5 1 29 16,2 1 8-16,5 0 2 0,1 3 2 15,5-3-1-15,4-1 9 0,1-1 5 16,7 1-6-16,-4-1 1 0,1 2 1 15,6-1-4-15,-10 2-2 0,4 1-4 16,0 1 8-16,-5 2-7 0,4 1-2 16,-1 2 4-16,-1 2 0 0,1 4 5 15,-1-1 5-15,-1 4 0 16,0 0 4-16,-2 2-13 0,1 3 2 16,-3 1 14-16,0 1-13 0,0 1-3 15,-3-1-5-15,0 0 5 0,0-5-5 16,-3 1-2-16,-3-3 1 0,-2-4-1 15,-2-1 0-15,-3-2 0 0,-4 0 0 16,-4-3 5-16,-2 2 5 0,-8 0 0 16,-6 4-3-16,-4 5-5 0,-13 11 0 15,-12 13 4-15,-14 15 10 0,-5 8 9 16,1 1-12-16,4-4 2 0,12-15-10 16,5-11 0-16,13-13 25 0,10-9-23 15,5-7-3-15,7-7-7 0,2 0 3 16,2-3-16-16,8-7-141 0,3-6-269 15,4 0 17-15</inkml:trace>
  <inkml:trace contextRef="#ctx0" brushRef="#br0" timeOffset="147440.16">19381 17930 640 0,'0'0'27'0,"0"0"-22"0,0 0-5 16,0 0 0-16,0 0 4 0,0 0-1 16,54 0-2-16,-34 0 0 0,-2 5 0 15,3 1 8-15,0 4-4 0,-3 4 10 16,-1 6 3-16,-1 8-4 0,-1 9 11 15,-4 11 2-15,-3-1-5 0,-2-4-4 16,-5-13 3-16,1-10-4 0,-2-6 0 16,0-3-5-16,1 2-7 0,0-2-5 15,1 0 0-15,-2-6-7 0,-4-3-179 16,-1-4-416-16</inkml:trace>
  <inkml:trace contextRef="#ctx0" brushRef="#br0" timeOffset="148025.54">20333 17459 491 0,'0'0'22'0,"0"0"4"15,0 0-19-15,0 0-1 0,9 7-4 16,-3-1 5-16,4 2 1 0,1 4 10 16,5 6 12-16,-2 3 5 15,2 4 0-15,0 0-13 0,3 2 15 16,-1 1-6-16,-1-2-8 0,2-2-4 16,0 2 0-16,3-5 2 0,-2-1-3 15,0-4-6-15,-1 0-1 0,2-2-3 16,-3-2-2-16,1 0-5 0,0-2-1 15,-2-1 0-15,2-4 0 0,-5-1-17 16,2-6-177-16,-5-3-52 0,-4-3-44 0</inkml:trace>
  <inkml:trace contextRef="#ctx0" brushRef="#br0" timeOffset="148304.14">20778 17278 764 0,'0'0'0'0,"0"0"-26"0,0 0 25 16,0 0 0-16,0 0 1 0,0 0 4 15,-34 165-1-15,17-105 0 0,-2-5-2 16,-2-7 3-16,-2-7-4 15,-2-7 2-15,1-4-1 0,6-8 13 16,2-6 7-16,0 1-3 0,-3 0 2 16,-4 4-12-16,0 2-4 0,2-1-4 15,3-4 0-15,3-4-1 0,6 0-4 16,1-6-12-16,5-3-74 0,3-4-205 16,0-1-47-16</inkml:trace>
  <inkml:trace contextRef="#ctx0" brushRef="#br0" timeOffset="148604.54">21041 17854 704 0,'0'0'234'0,"0"0"-234"0,0 0-3 0,0 0 0 16,0 0 3-16,0 0-7 0,0 0 6 15,7 70 1-15,-6-53 0 0,-1 0 2 16,0-2-2-16,0 3 0 16,-2-3 0-16,2-1 4 0,0 1-2 15,0-2 2-15,2-2 6 0,4 0-9 16,0-2 3-16,4-1 0 0,3-4-4 15,1-2-46-15,10-8-102 0,-2-5-78 16,-3-4-97-16</inkml:trace>
  <inkml:trace contextRef="#ctx0" brushRef="#br0" timeOffset="148755.64">21137 17690 921 0,'0'0'83'0,"0"0"-82"15,0 0-1-15,0 0-16 0,0 0-11 16,0 0-14-16,0 0-51 0,0 0-210 16,30 16-175-16</inkml:trace>
  <inkml:trace contextRef="#ctx0" brushRef="#br0" timeOffset="148941.57">21371 17511 1118 0,'0'0'0'0,"0"0"-20"0,0 0-26 16,0 0 21-16,0 0-12 0,0 0-183 15,0 0-35-15,0 0-69 0</inkml:trace>
  <inkml:trace contextRef="#ctx0" brushRef="#br0" timeOffset="149225.34">21741 17391 955 0,'0'0'2'15,"0"0"-2"-15,0 0-9 0,0 0 5 16,0 0 4-16,0 0 2 0,0 0 3 16,0 0-1-16,147 268-1 0,-117-230-3 15,-8-15 0-15,-1-3 1 0,-3-8-1 16,-2-3 2-16,4-1 0 0,3 3-2 16,3 0 2-16,0-1-4 0,1-3-3 15,0-4-14-15,-2 1-128 0,6-6-43 16,-4-2-66-16,-9-2-6 0</inkml:trace>
  <inkml:trace contextRef="#ctx0" brushRef="#br0" timeOffset="149521">22249 17292 810 0,'0'0'3'15,"0"0"23"-15,0 0-18 0,0 0-8 16,0 0-8-16,0 0 8 0,0 0 0 16,0 0 4-16,-55 155-2 0,30-93-2 15,-1-7 2-15,0-9 1 0,4-11 1 16,4-7 5-16,1-3 8 0,3-10 23 16,1 3 40-16,-1-1-15 0,-3 2-18 15,2 2-24-15,1-1-12 0,3-4-2 16,5 1-6-16,1-3-3 0,2-3-2 15,3-3-6-15,0-2-10 0,0-4-69 16,5-3-213-16,-1-4 31 0,2-4-11 16</inkml:trace>
  <inkml:trace contextRef="#ctx0" brushRef="#br0" timeOffset="150589.51">21348 17517 57 0,'-5'0'66'15,"0"0"-7"-15,0 0-11 0,1 0 8 16,0-2 4-16,1 1-2 0,2-2 4 16,0 2-21-16,1 0-7 0,0 0-3 15,0 1 0-15,-1 0 2 0,1 0-10 16,0 0-6-16,0 0-4 0,0 0-6 15,0 0-2-15,0 0-4 16,0 0 3-16,0 1 1 0,0 0 1 16,2 0 2-16,1 1 4 0,1 0-1 15,-1 0 5-15,2 1 4 0,2 1 6 16,0 2 1-16,3 0-3 0,1 0-7 16,0-2-2-16,2 1-7 0,-1 0-2 15,2-3-2-15,-1-1 1 0,-1-1 0 16,2 0 1-16,-2 0-1 0,1 0 2 15,-2-1 1-15,-1-2 2 0,0 0 3 16,-1 1-2-16,-2 1-3 0,0 1-6 16,-1 0-2-16,0 0 0 15,-1 3-3-15,0 1 0 0,0-1 0 16,0 1-1-16,1-1-7 0,3-2-37 16,-3 0-323-16,1-1-36 0</inkml:trace>
  <inkml:trace contextRef="#ctx0" brushRef="#br0" timeOffset="151441.96">22435 17788 499 0,'0'0'131'0,"0"0"-127"0,0 0-2 16,0-1 0-16,0 1-4 0,0 0-1 15,0 0-4-15,0 0 7 0,0 0 0 16,0 0 0-16,0 0 2 0,-1 0-2 16,0 0 5-16,-1 3 8 0,-1 4 1 15,-1 1-2-15,-2 4-3 0,0 4 8 16,0 4-2-16,-2 0 11 0,1 2 11 15,2-1-14-15,1 1-3 0,3-2 0 16,0-1-4-16,1-3-4 0,2-1 7 16,3-3-8-16,0 1 1 0,2-4 7 15,1-2 3-15,0-1-7 0,2-3-6 16,-1-1-3-16,2-2-5 0,1-1-1 16,0-4-22-16,0-2-146 0,0-13-30 15,-3 1-72-15</inkml:trace>
  <inkml:trace contextRef="#ctx0" brushRef="#br0" timeOffset="151597.07">22340 17678 944 0,'0'0'51'0,"0"0"-29"15,0 0-22-15,0 0-5 0,0 0-12 16,0 0-6-16,0 0-35 0,69-1-108 15,-38 1-167-15,-3-1-46 0</inkml:trace>
  <inkml:trace contextRef="#ctx0" brushRef="#br0" timeOffset="151849.03">22675 17868 983 0,'0'0'73'0,"0"0"-59"0,0 0-14 16,0 0-5-16,0 0 4 0,0 0-4 16,0 0 4-16,0 0 0 0,45-1-23 15,-31 0-69-15,-1-1 44 0,-2-1-3 16,-1 1-16-16,1 1-17 0,-1-3-40 15,7 2-73-15,-3-1 16 0</inkml:trace>
  <inkml:trace contextRef="#ctx0" brushRef="#br0" timeOffset="152101.29">23033 17767 1027 0,'0'0'88'16,"0"0"-79"-16,0 0-9 0,0 0 0 15,0 0 2-15,0 0-2 0,0 0 3 16,0 0-1-16,-5 127-2 0,5-104-1 16,0 1 1-16,0-5-2 0,3-1-2 15,1-4-3-15,0-2-7 0,1-5-20 16,0-2-80-16,1-2 9 0,-2-3-24 15,3-5-85-15,0-1-57 0</inkml:trace>
  <inkml:trace contextRef="#ctx0" brushRef="#br0" timeOffset="152368.41">23280 17395 812 0,'0'0'17'0,"0"0"-17"0,0 0-10 16,0 0 2-16,0 0 7 0,0 0 2 15,0 0-1-15,71 0 0 0,-47 0 1 16,2 0 2-16,1-4-3 0,-2 0 0 15,-2-1-3-15,0 0-16 0,-1 2-150 16,6-2-9-16,-7 1-44 16</inkml:trace>
  <inkml:trace contextRef="#ctx0" brushRef="#br0" timeOffset="152536.6">23323 17535 748 0,'0'0'266'16,"0"0"-259"-16,0 0-7 0,0 0-18 15,0 0-17-15,0 0-121 0,0 0-92 16,168-44-119-16</inkml:trace>
  <inkml:trace contextRef="#ctx0" brushRef="#br0" timeOffset="153057.31">24012 17058 656 0,'0'0'323'15,"0"0"-323"-15,0 0-10 0,0 0-11 16,0 0 21-16,0 0 5 0,0 0-3 16,0 0 1-16,0 0-3 0,-17 272 2 15,10-226 3-15,3-9-1 0,1-2 4 16,3-2 1-16,0-5 7 0,0-7 0 16,1-6 4-16,0-1-5 0,2-1-1 15,-1 2 2-15,0-1 4 0,1-3 2 16,-1-3-4-16,0-2-8 15,-1-4 0-15,0-1-3 0,-1-1 5 16,1 0 3-16,-1 0 11 0,2-7 23 16,3-3-3-16,2-7-36 0,4-5-10 15,8-8 0-15,0 2 0 0,3 0 1 16,3 6-2-16,-7 9 0 0,1 3 1 16,-2 9 0-16,-1 2-1 0,1 10-2 15,3 4 1-15,4 4 2 0,2 5 2 16,-1 2-1-16,-5 1-1 0,-2 0 0 15,-4-2-2-15,-3-1 2 0,-2-3 0 16,-2-3 2-16,-1 0-1 0,-1-6 0 16,-2-4-1-16,-1-2 0 15,0-2 1-15,-1-2-1 0,0 0 0 16,0 0 0-16,0-2-1 0,0 1-4 16,0 1-21-16,1-2-285 0,-1 0-106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10:30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8532 8765 268 0,'0'0'112'0,"0"0"16"0,0 0 16 16,0 0-21-16,-1-9-3 0,1 7 11 16,3 2-35-16,0-1-25 0,-1-1-13 15,1 2-9-15,-1 0-10 16,-1 5-7-16,2 2-12 0,-2 2 1 15,1 6 8-15,-2 5 4 0,1 5 0 16,-1 6-11-16,0 0-4 0,1 0 0 16,1 8 0-16,1-1 4 0,3 10 5 15,-1-5-4-15,-1-8 7 0,2-2-10 16,-3-9 1-16,-1-1-12 0,2 3-1 16,-2-5-1-16,0 2-2 0,2 2 0 15,-3-4-2-15,1-1-2 16,-1-4 5-16,-1-2-3 0,1-3-3 15,0-4 0-15,-1-3-2 0,0-1-2 16,0-2-5-16,0-1-8 0,0 0-9 16,0-1-7-16,0-4-19 0,0-1-54 15,0-3-76-15,0-7-152 0,-1 2-195 16</inkml:trace>
  <inkml:trace contextRef="#ctx0" brushRef="#br0" timeOffset="2068.86">8540 9111 356 0,'0'0'193'0,"0"0"-50"16,0 0-12-16,0 0-1 0,0 0-2 15,-1-1-11-15,2-1-9 0,1 1-26 16,0 1-14-16,1-2-7 0,-1 0-10 15,1 0-8-15,0 1 0 0,0 0-6 16,0 1-7-16,0-2-8 0,0 2-3 16,1 0-7-16,0-1 1 0,2-1-6 15,0 2 0-15,1 0-1 0,2 0 0 16,4 0 4-16,1 0-1 16,4 0-1-16,1 0-5 0,3 0 1 0,1-1 1 15,4 1 4-15,3-3 0 16,7 0-4-16,6 0 0 0,8-2-1 15,3-2 0-15,-6 4-1 0,-1-1 0 16,-4 2-1-16,2-1 0 0,1-1-1 16,3 0 0-16,-1 2 2 0,1 0-2 15,-1-1 2-15,-2 3-2 0,0-1 1 16,0 1-1-16,-1 0 1 0,1 0-2 16,-1 0 2-16,0 0-1 0,-3 0 1 15,2 0-2-15,0 0 2 0,1 0-1 16,-1 0-1-16,2 0 1 0,-1 0-1 15,1 0 2-15,1-1 2 16,-1-3 2-16,-3 2-4 0,1 0 0 16,2-1 1-16,0 2-3 0,2-1 5 15,-1-2-2-15,3 1-2 0,-1-2 0 16,0 2 3-16,-2-1-1 0,-1 2-2 16,-3-2 1-16,0 1-1 0,-1 1-1 15,2-2 1-15,1 3 0 0,0-1 4 16,-2-1-2-16,-1 2-1 0,-1 1-2 15,0-2 2-15,-1 1-1 0,1-1 1 16,-1 0-1-16,1 1-1 0,0-3 1 16,-1 2 3-16,-3-1-3 0,2-1 0 15,0 1 1-15,2-3 1 0,0 1 0 16,3-3-2-16,-1 2 2 16,-1 0-2-16,-2 1 1 0,-1-1 1 15,-2 1-1-15,2-1-2 0,-4 3 3 16,-5-1-1-16,-7 2-1 0,-5 1-1 15,0-2 0-15,0 2 0 0,6 0 2 16,2 0-2-16,-1 0 0 0,0-1 1 16,2 0 0-16,-1 2-1 0,-1 0 1 15,1 0-1-15,-1 0 2 0,-2 0-1 16,2 0 0-16,0 0-1 0,-2 0 1 16,-1 0 0-16,0 0-1 0,0 0 0 15,1 0 0-15,-2 0 3 0,1 0-2 16,1 0 0-16,1 0 1 0,-3 0-1 15,1 0 0-15,0 0 0 0,-3 0 0 16,3 0 0-16,2 0 0 0,-1 0 1 16,0 0-2-16,4 0 1 0,-2 0 1 15,2 0-1-15,1 0 1 0,-1 0 0 16,2-1-2-16,1 1 0 0,-1 0 0 16,0 0 0-16,2 0 0 0,0 0 0 15,0 0 0-15,1 1 0 0,2-1 0 16,-2 3 0-16,2-1 0 0,0 0 0 15,4 0 0-15,5 1 0 0,9-2 0 16,0 0 0-16,-2 1 0 0,-2 0 0 16,-7 0 0-16,3-2 0 15,-1 0 0-15,1 0 0 0,-2 0 0 16,2 0 0-16,1 0 0 0,-2 0 0 16,4 0 0-16,-3 0 0 0,2 0 0 15,-1 0 0-15,2-2 0 0,2 1 0 16,3-2 0-16,-3 3 0 0,-2-1 0 15,0-1 0-15,-2 1 0 0,1-1 0 16,0 1 0-16,1-2 0 0,1 2 0 16,2-2 0-16,-2 2 0 0,2-1 0 15,-1-3 0-15,-2 0 0 0,2 2 0 16,-1-2 0-16,1 3 0 16,-3-2 0-16,4 1 0 0,-4-1 0 15,6 1 0-15,0-1 0 0,-1 0 0 16,-1-1 0-16,1-2 0 0,-2 1 0 15,0 3 0-15,1-2 0 0,-5-1 0 16,2 3 0-16,-1-3 0 0,1 1 0 16,2-1 0-16,2-2 0 0,0 2 0 15,2 1 0-15,-1-1 0 0,0-1 0 16,-1 0 0-16,-2 1 0 0,0 0 0 16,-2 1 0-16,1 2 0 15,-1-2 0-15,2 3 0 0,-5 1 0 16,1 0 0-16,-3 1 0 0,1-1 0 15,-2-1 0-15,0 2 0 0,-3-1 0 16,-3 1 0-16,0-1 0 0,-2-3 0 16,1 2 0-16,-1 1 0 0,2-1 0 15,-3 1 0-15,-2-1 0 0,-5 1 0 16,-6-2 0-16,7 1 0 0,7 0 0 16,8-3 0-16,6 0 0 0,-4 2 0 15,-4-3 0-15,-7 2 0 0,-4-1 0 16,-4 1 0-16,-3 1 0 0,-1 1 0 15,1-1 0-15,6-1 0 0,1-1 0 16,2 0 0-16,-1 2 0 0,-3-1 0 16,1 3 0-16,0 0 0 0,-3 0 0 15,0 0 0-15,-1 1 0 0,1 0 0 16,-1 0 0-16,0 0 0 0,2 0 0 16,0 0 0-16,-1 0 0 0,0 0 0 15,-2 1 0-15,2 0 0 0,-3-1 0 16,2 1 0-16,-1-1 0 0,0 0 0 15,1 0 0-15,-2 0 0 0,1 0 0 16,0 0 0-16,1 0 0 0,0 0 0 16,1 0 0-16,1 0 0 0,0-1 0 15,1 0 0-15,1 0 0 16,0-1 0-16,-1 1 0 0,0 0 0 16,2 1 0-16,-3 0 0 0,1 0 0 15,1 0 0-15,0-1 0 0,-1 1 0 16,4 0 0-16,-3 0 0 0,2 0 0 15,0 0 0-15,0 1 0 0,3 0 0 16,-1 0 0-16,-1 1 0 0,0 0 0 16,-3-2 0-16,3 1 0 0,-1-1 0 15,8 0 0-15,2 0 0 0,-5 0 0 16,-1 0 0-16,-7 0 0 0,-4 0 0 16,2-1 0-16,3 0 0 15,-1 0 0-15,-2-2 0 0,-1 2 0 0,-5 0 0 16,2 0 0-16,-2-2 0 15,-4 1 0-15,3-1 0 0,-4-1 0 16,2 2 0-16,-1-2 0 0,-1 3 0 16,1-1 0-16,-3 1 0 0,1-2 0 15,-3 2 0-15,-3 1 0 0,-2-2 0 16,-1 2-9-16,-3 0-19 0,0-1-13 16,0 1-20-16,-1 0-24 0,-4 1-38 15,-1 1-45-15,-2 1-13 0,-6-2-39 16,5 0-126-16,1-1-200 0</inkml:trace>
  <inkml:trace contextRef="#ctx0" brushRef="#br0" timeOffset="2567.88">19190 8186 312 0,'0'-2'278'16,"0"0"-173"-16,0 2 21 0,0-1 13 15,0 1-6-15,0 0-34 0,0 0-30 16,2 2-22-16,0 4-5 0,1 6 0 16,0 6 13-16,1 3-3 0,-1 7-7 15,-2 4-1-15,-1 8-1 16,-4 9-1-16,-3 9-6 0,-1 3-2 15,0-4-9-15,0-6 3 0,3-7-6 16,2-3-2-16,3-3-1 0,0-7-5 16,0-9-1-16,2-4 0 0,1-2 0 15,1 3-3-15,2-1-2 0,-1 2-2 16,-1-3-2-16,0-6-1 0,-2 0-2 16,1-5 0-16,-3-2-1 0,0-1-2 15,0-1-9-15,0-2-9 0,0 0-17 16,-4 1-28-16,-3 0-44 0,-8 3-95 15,0-2-112-15,4-2-638 16</inkml:trace>
  <inkml:trace contextRef="#ctx0" brushRef="#br0" timeOffset="7766.3">8254 9986 408 0,'0'-4'120'0,"1"-2"-19"0,0 2-2 15,1-3-8-15,1 2-2 0,-1-1 1 16,0 1-15-16,0 1-11 0,1 1-9 16,-2 1-8-16,1 1-2 0,-2 1-4 15,0 0-2-15,0 0-6 0,0 0-4 16,1 1-8-16,1 3-2 0,1 2 2 15,1 2 9-15,3 5 8 16,1 2-6-16,3 1 0 0,1 3 0 16,2 2-4-16,0 0 5 0,3 1-3 15,-2 0 1-15,2-1-7 0,-1-3-12 16,-1-3 3-16,0 0-3 0,-2-1-6 16,-1 0-4-16,-2 0 2 0,2-1 3 15,-3-1-2-15,-2 1-4 0,0-2-1 16,0-2 0-16,-4-1-1 0,1 0 0 15,-1-3 1-15,0-1 0 0,-1 0-1 16,-2-4-1-16,1 1-4 0,-1-1-6 16,0 0-4-16,0 0-9 15,0 0-12-15,-1 0-11 0,0 0-22 16,-1 0-27-16,-4-5-44 0,1-2-200 16,-1-1-334-16</inkml:trace>
  <inkml:trace contextRef="#ctx0" brushRef="#br0" timeOffset="8140.5">8531 9921 467 0,'0'0'183'0,"0"0"-53"16,0 0-24-16,0 0-8 0,0 0-17 16,1 0-14-16,-1 0-15 0,0 3-10 15,0 1-4-15,-1 5 14 0,-3 2 5 16,-2 3-2-16,-5 6 1 0,0 3-4 16,-4 4 3-16,0 1-26 0,-7 8 3 15,-5 4-1-15,-4 5-4 0,2-4-3 16,6-10 0-16,6-10-8 0,6-6-1 15,-3 2-3-15,1 1-2 0,-1 1-2 16,4-4-3-16,1-2-1 0,4-5-2 16,1-1-1-16,0-4-1 0,2-2 0 15,0 1-3-15,2-2-1 0,0 0-8 16,0 0-10-16,0-2-21 0,0 0-39 16,0-3-88-16,4-2-65 0,1 0-221 15,0 1-348-15</inkml:trace>
  <inkml:trace contextRef="#ctx0" brushRef="#br0" timeOffset="8606.12">8712 10357 404 0,'0'0'189'0,"0"0"-12"16,0 0-30-16,0 0-5 0,0 0-39 15,0 0-42-15,0 0-24 0,0 1-13 16,0 2-2-16,-1 2-1 0,-3 4 5 16,1 1 7-16,0 2 5 0,-1 3-6 15,2-1-1-15,1 0-7 16,1 3 1-16,0-2 1 0,0-1 3 15,3-1-6-15,2-1 0 0,-1-2 1 16,1-3-5-16,-1-2 0 0,1-2 0 16,1 0-1-16,1 0 1 0,0-3-1 15,0 0 6-15,1 0 1 0,1-6 1 16,0 0-3-16,0-2-2 0,-2-3-7 16,1-1-5-16,-3-1-2 0,-1 0 2 15,-2-2-1-15,-1-1-1 0,-1-2-2 16,-2 1-5-16,-3-1-1 0,0 4-3 15,-3 0 2-15,1 3-1 16,1 1-1-16,-3 4-1 0,0 1-8 16,2-1-8-16,-1 2-13 0,1 0-20 15,0 0-21-15,1-2-61 0,2 2-107 16,1-1-391-16</inkml:trace>
  <inkml:trace contextRef="#ctx0" brushRef="#br0" timeOffset="9036.7">8787 10015 528 0,'0'0'139'0,"0"0"-14"16,0 0 9-16,0 0-16 0,5-2-36 15,-2 1-16-15,1 1-12 0,1-1 8 16,3 0 1-16,2 1 6 0,4 0-1 15,2 0-15-15,2 0-12 16,2 0-2-16,2 0 6 0,2-2-12 16,0 2-7-16,-2-1-9 0,-3-1-8 15,-1 1-6-15,-4 0-3 0,-2 1-5 16,-2 0-7-16,-3 0-13 0,-2 0-19 16,-1 0-24-16,-4 3-31 0,0-1-28 15,-6 4-18-15,-1-1-141 0,0-1-434 16</inkml:trace>
  <inkml:trace contextRef="#ctx0" brushRef="#br0" timeOffset="9292.89">8887 10189 189 0,'0'0'400'0,"0"0"-207"0,0 0-15 16,0 0-6-16,0 0-60 0,0 0-29 16,0 0-12-16,75 9-20 0,-61-9-8 15,0-2 4-15,-1-1-14 0,3 0-13 16,-2 2-11-16,2-2 5 0,0 0-9 16,0 0-5-16,-3 1-2 0,0 0-1 15,-3 1-21-15,-2-1-23 16,-1 2-40-16,-2-1-46 0,-1 1-82 15,-1-1-222-15</inkml:trace>
  <inkml:trace contextRef="#ctx0" brushRef="#br0" timeOffset="10020.89">9430 10081 428 0,'0'0'288'0,"0"0"-84"16,0 0-24-16,0 0-57 0,0 0-26 15,0 0-24-15,0 0-18 0,21-11-8 16,-17 6-7-16,1 0-9 0,0-1-1 15,2-1-5-15,-2-1-4 0,1-2-1 16,-1-1-1-16,0 0-7 16,-2-2 2-16,0 1 0 0,-2-2 0 15,-1 0-4-15,-1 0-5 0,-5 3-5 16,0 1 0-16,-4 3-2 0,-3 3 0 16,-1 4-2-16,-5 4-1 0,-2 5 1 15,-1 3 2-15,-1 4-1 0,-1 3 3 16,3 3 1-16,0 3-1 0,3 4 0 15,1 6 1-15,4-4 3 0,7 1-2 16,3-2 2-16,3-6-3 0,6 1 2 16,3-4 0-16,2-3 2 0,3-4 0 15,1-5 2-15,1-2 1 16,1-3 0-16,2-4 4 0,-1 0 3 16,0-5 2-16,0-3 1 0,1-3-1 15,-3-2-5-15,1-2-3 0,-3-1-4 16,0-2 0-16,-2-1-3 0,-1-3-1 15,-3-1-1-15,-2 0-1 0,-1 1-11 16,-2 2-3-16,-2 5 0 0,-1 6 7 16,0 3 4-16,0 4 0 0,-1 2-3 15,0 0 0-15,0 4-1 0,0 5 6 16,-1 1 0-16,2 4 2 0,0 2 2 16,2 0 1-16,1 3-1 0,0-1 3 15,4 2 4-15,0 0 5 16,1-1 0-16,3 0-5 0,1-3-1 15,1-1 0-15,5-1-6 0,0-3 4 16,-1-2-4-16,1-4 0 0,-3-1-2 16,-2-1-10-16,-1-3-14 0,-4 0-41 15,-1-3-77-15,-1-5-197 0,-4-2-906 0</inkml:trace>
  <inkml:trace contextRef="#ctx0" brushRef="#br0" timeOffset="11317.93">18811 9424 17 0,'0'0'428'0,"0"0"-318"0,0 0 0 15,-2-8 21-15,2 7-8 0,0 1-1 16,0 0-24-16,0 0-23 0,2 0-12 16,0 0 3-16,1 0-2 0,2 3 4 15,-1 1-5-15,5 0-16 0,-1 2-4 16,0 2 2-16,1 2-9 0,4 6-6 16,0 3-3-16,3 3-1 0,1 3-7 15,2 0-1-15,-1 1-3 0,3 1-1 16,-3-2-3-16,1 0-1 0,-2-4-4 15,-3-1 3-15,-1-3-3 0,-3-1-1 16,0-1-1-16,-3-6-2 0,1 2-1 16,-3-2 1-16,-2-4-2 0,1 2-1 15,-1-4-1-15,-2 2-2 16,-1-3-12-16,0-2-5 0,0 0-8 16,0 0-12-16,0 0-14 0,0 0-23 0,-3-5-50 15,-5-5-28-15,1 1-98 16,-1 0-272-16</inkml:trace>
  <inkml:trace contextRef="#ctx0" brushRef="#br0" timeOffset="11651.51">19099 9367 397 0,'0'0'149'0,"0"0"-49"16,0 0-26-16,0 0-1 15,0 0-11-15,-7 15 17 0,2-4 13 16,-1 3-7-16,-5 5-10 0,-2 2-9 16,-4 4 1-16,-8 9 0 0,4-2 5 15,-4-1-2-15,-2 3-9 0,4-6-9 16,-3 3-3-16,2-1-10 15,1-3-2-15,2-2-10 0,4-4-7 16,1-1-7-16,6-5-6 0,2-2-2 16,-1 0-3-16,3-4-2 0,1-1 0 15,0-2-3-15,2-2-6 0,2-2-9 16,-1-1-20-16,-2-1-25 0,0 0-56 16,0 0-55-16,-1 0-225 0</inkml:trace>
  <inkml:trace contextRef="#ctx0" brushRef="#br0" timeOffset="12721.87">19271 9779 422 0,'-1'-1'216'0,"1"1"-72"16,0 0-28-16,0-2-14 0,0 2-41 15,0 0-21-15,0 2-13 0,0 1-6 16,0 6 6-16,1 2 14 0,0 4 4 16,2 3 3-16,-3 2 6 0,1 0-1 15,-1-1-2-15,1 1-3 0,-1 0-3 16,0-2-10-16,0-2-4 0,0 0-3 15,2-4-7-15,-1 0-3 0,2-4-2 16,-2 0-3-16,0-3-1 0,1-2-1 16,-2-2 1-16,0-1 0 0,0 0 4 15,0 0 1-15,1 0 4 0,-1-2 0 16,3-5-1-16,-1-4-10 0,5-2-7 16,-2-5-3-16,0-3 0 0,3-3-4 15,2-2-4-15,1 0-5 0,1 2-1 16,-1 4 1-16,0 5 3 0,-2 5 4 15,0 6 2-15,-3 1-1 16,1 3-2-16,-1 4 0 0,1 4 6 16,2 2 1-16,0 4 3 0,1 3-1 15,1 0 3-15,-2 3-1 0,-1 1 3 16,0 0 0-16,-3 0-2 0,-1-1 2 16,-2-1-1-16,-1-3-1 0,-1 0 0 15,0-4-2-15,0-1-1 0,0-3-2 16,0-2 0-16,0 0-2 0,0-2-3 15,0-2-10-15,0 0-17 0,0-1-20 16,1-1-37-16,0-2-55 0,6-13-59 16,-1 1-180-16</inkml:trace>
  <inkml:trace contextRef="#ctx0" brushRef="#br0" timeOffset="13233.23">19547 9519 402 0,'0'0'208'0,"5"-2"-75"0,1 0-9 16,3 0 0-16,3-1-16 0,2-1-19 16,5 2-20-16,0-3-8 0,6 1-6 15,0-1-3-15,4 0-5 0,0-2-6 16,-3 0-3-16,2-1-10 0,-7 2-11 15,-3-2-9-15,-5 2-8 0,-1 3-1 16,-6 1-6-16,-1 1-12 0,-2 0-29 16,-3 1-40-16,-5 6-59 0,-4-1-131 15,-2 2-276-15</inkml:trace>
  <inkml:trace contextRef="#ctx0" brushRef="#br0" timeOffset="13422.65">19682 9624 559 0,'0'0'279'0,"0"0"-114"0,0 0-18 16,0 0-39-16,0 0-26 0,0 0-26 16,0 0-20-16,0 0-19 0,143-16-12 15,-123 12-5-15,-2 1-20 0,0-1-15 16,-2 1-30-16,4-4-51 15,-3-1-172-15,-2-2-642 0</inkml:trace>
  <inkml:trace contextRef="#ctx0" brushRef="#br0" timeOffset="13968.09">20112 9112 163 0,'0'0'78'15,"0"0"17"-15,0 0 22 0,0 0 18 16,0 0 7-16,0 0-22 0,0 0 6 16,0 0-17-16,44 306-24 0,-38-257-13 15,-1-9-13-15,-2-8-1 0,1-9-4 16,-2-5-16-16,1-4-3 0,0 2-4 15,-1 0-4-15,3 1-5 0,-3-3-1 16,0-6-1-16,0-1-3 0,-1-4 2 16,-1 0 0-16,0-3 5 0,0 0 1 15,0-2 2-15,0-3 2 0,0-4-10 16,1-2-10-16,0-6-6 0,2-1-3 16,0-4-3-16,1 0-4 0,1 0-5 15,3 3-1-15,-1 1 0 0,1 4 6 16,7 2-3-16,2 3 0 0,10 6 2 15,10 2 5-15,9 5 2 0,3 7 1 16,-1 3 1-16,-7 2 2 0,-12-1 1 16,-7-1 2-16,-8-1-1 0,-3-2-2 15,-1 5-1-15,-1 2 4 0,0 1-5 16,-7 1 2-16,-2 0-1 0,-11-2 3 16,-3-1 4-16,-6-2 3 0,-6-2-1 15,-2-4 3-15,-2-2-1 16,0-2 1-16,-1-4-4 0,0-1-5 15,4-1-5-15,-1-4 0 0,4 0-10 16,2 0-20-16,5-1-26 0,0-1-38 16,6 1-72-16,3-1-246 0</inkml:trace>
  <inkml:trace contextRef="#ctx0" brushRef="#br0" timeOffset="17966.55">9498 8840 220 0,'1'-7'117'0,"2"0"-48"0,-1-1 44 0,-1-3 5 16,1 3-16-16,0 1-11 0,0-1-1 16,-1 1-15-16,0 2-2 15,0 4-6-15,-1-1-10 0,0 2-10 16,0 0-6-16,0 0-9 0,0 2-15 15,0 6-4-15,0 6 8 0,-2 6 14 16,0 12 13-16,-1 12 6 0,0 9-1 16,-2 0 4-16,5-3-7 0,0-8-19 15,0-7 0-15,4-8-2 0,-3-5-4 16,1-5-6-16,0-4-1 0,0 3-2 16,0 0-7-16,1-1-4 0,-2-2 0 15,0-2-3-15,0-2-2 0,-1-3 1 16,0-3-1-16,0 1-5 0,0-3-6 15,0-1-9-15,-1 0-17 0,-1-5-22 16,-5-11-66-16,2-2-140 0,-1-1-343 16</inkml:trace>
  <inkml:trace contextRef="#ctx0" brushRef="#br0" timeOffset="18371.16">9286 8392 385 0,'0'0'175'0,"0"0"-61"0,0 0-11 0,0 0 13 16,25 15 11-16,-12-8-20 0,2 4-25 15,3-1-12-15,0 2-3 16,2 0-4-16,-1-1-3 0,-3-4-13 15,1 2-15-15,-3-1-13 0,-1-1-6 16,-2 2-8-16,-1-3-2 0,-1 0-3 16,-1 1-2-16,-3-1-8 0,-1-1-9 15,0 0-15-15,-3-2-20 0,-1 1-12 16,0-3-19-16,0-5-35 0,-3-1-49 16,-1-5-424-16</inkml:trace>
  <inkml:trace contextRef="#ctx0" brushRef="#br0" timeOffset="18653.62">9512 8227 39 0,'0'0'482'16,"0"0"-410"-16,0 0-10 0,0 0 23 16,0 0 11-16,0 0 14 0,0 0-10 15,0 0-24-15,-87 157-8 0,72-127-5 16,-1 1-4-16,1-4-17 0,1-1-8 15,2-2-16-15,2-4-1 0,2-2-8 16,3-4-5-16,2-2-4 0,0-3 0 16,2-3-1-16,0-4-6 0,1-1-14 15,0-1-15-15,4-1-12 0,2-5-24 16,12-12-30-16,-1-1-132 0,-1-2-296 16</inkml:trace>
  <inkml:trace contextRef="#ctx0" brushRef="#br0" timeOffset="18801.52">9658 8488 469 0,'0'0'282'0,"0"0"-67"0,0 0-63 15,0 0-44-15,0 0-41 0,0 0-24 16,0 0-18-16,11 72-10 0,-5-66-9 16,0-2-6-16,1 1-9 15,0-1-28-15,-3-1-61 0,-1-2-272 16</inkml:trace>
  <inkml:trace contextRef="#ctx0" brushRef="#br0" timeOffset="19265.74">10482 8681 151 0,'0'0'495'0,"0"0"-420"16,0 0 14-16,0 0 22 0,0 0 16 15,0 0-20-15,19 89-12 0,-14-60-13 16,0 6-18-16,-2 11-14 0,-2 4 11 15,-1 1 2-15,-2-7-16 0,-2-9-7 16,2-12-4-16,-1-6-16 0,1-2-3 16,1 4-7-16,-1 0-4 0,0 3 1 15,0-5-5-15,0-2-2 0,0-3-1 16,1-3-2-16,0-3-7 0,0-1-10 16,-2-2-24-16,2-1-48 0,-1-2-82 15,0-4-138-15</inkml:trace>
  <inkml:trace contextRef="#ctx0" brushRef="#br0" timeOffset="19620.89">10387 9599 274 0,'0'0'305'0,"0"0"-183"16,0 0 23-16,0 0 57 0,0 0-34 16,0 0-53-16,45 122-31 0,-28-97-19 15,3 0-4-15,1-3-12 0,-1-2-20 16,0-2-6-16,0-3-7 0,-4-3-12 15,0-1 3-15,-4-1 2 0,-1-2-7 16,-2-3-2-16,-4-2-9 0,-2-1-16 16,-1-2-15-16,-2-4 9 15,0-5-5-15,0-5-30 0,0-5-31 16,0-16-61-16,0 4-183 0,0-1-289 16</inkml:trace>
  <inkml:trace contextRef="#ctx0" brushRef="#br0" timeOffset="19821.43">10644 9555 657 0,'0'0'114'16,"0"0"8"-16,0 0-9 0,0 0-38 16,0 0-22-16,0 0-3 0,0 0 9 15,0 0-2-15,-55 95-7 0,43-62 0 16,-3 6-8-16,0-1 3 0,1-8-1 16,2-5-1-16,3-7-7 15,-1 0-11-15,0 1-13 0,-1 0-4 16,2-5-8-16,0 0 0 0,0-3-5 15,2-2-17-15,1-2-21 0,2-3-26 16,1-4-44-16,2 0-97 0,0-3-355 0</inkml:trace>
  <inkml:trace contextRef="#ctx0" brushRef="#br0" timeOffset="20154.06">10779 9784 787 0,'0'0'55'0,"0"0"-15"0,0 0 36 16,0 0 31-16,0 0-15 0,0 0-31 15,0 0-27-15,80 31-19 0,-67-25-3 16,-2 4-8-16,-2-1 0 0,-4 0-1 16,-3 2 2-16,-2-1 13 0,-3 3 15 15,-5 0 9-15,-5 1 4 0,-1-1 8 16,-2 1 0-16,2-2-3 0,0 0-9 15,3-1-9-15,2-2-3 16,1-3-8-16,5 0-8 0,2-4-1 0,1 3-2 16,5-2 1-16,5 1 6 15,2-1 13-15,6-1 8 0,2-2-7 16,5 0-10-16,1-2-6 0,0-3-10 16,0 1-6-16,-2 0-11 0,-1 0-36 15,-1 0-27-15,3-7-111 0,-4 1-128 16,-4-2-593-16</inkml:trace>
  <inkml:trace contextRef="#ctx0" brushRef="#br0" timeOffset="20703.68">11646 8699 585 0,'-3'-2'100'0,"0"0"-15"16,0 2-12-16,0 5-27 0,1 3-9 15,2 6 15-15,-1 9 22 0,1 10 11 16,2 14 6-16,1 13-22 0,0 2 18 16,1-1-8-16,-3-7-1 0,0-8-22 15,-1 2-10-15,-1-1-7 0,-1-3-11 16,0-6-9-16,2-7-6 0,0-9-6 16,0-9-5-16,-1 1-2 0,1-1 0 15,0-3-7-15,0 2-7 0,0-6-8 16,0-2-15-16,0-4-29 0,6-14-26 15,0 0-85-15,2-4-305 0</inkml:trace>
  <inkml:trace contextRef="#ctx0" brushRef="#br0" timeOffset="21020.34">12355 8660 792 0,'0'0'25'15,"0"0"-13"-15,0 0 22 0,0 0 14 16,0 0 13-16,0 0 21 0,0 0 16 16,23 55-14-16,-19-21-7 0,-3 9 6 15,2 10-6-15,-2 3-4 0,0-4-10 16,-1-4 0-16,0-6-13 15,-1-2-15-15,-2-1-6 0,1-3-7 16,2-2-8-16,-2-7-2 0,2-6-1 16,0-4-4-16,0-2-4 0,0-2-1 15,0 0 1-15,2-1-3 0,-2-1-2 16,0-6-10-16,2 0-14 0,-1-4-24 16,1-1-33-16,1-11-70 15,1-3-107-15,1-4-368 0</inkml:trace>
  <inkml:trace contextRef="#ctx0" brushRef="#br0" timeOffset="21551.25">13358 8692 528 0,'-1'1'196'0,"-1"3"-127"16,-1 1 16-16,-2 5 18 0,0 4 29 15,1 5-18-15,-1 6-33 0,1 9-12 16,2 10-9-16,0 11 5 15,2-1-6-15,0-3-20 0,0-8-1 16,0-4-2-16,-3-2-10 0,0-3-11 16,-2-5 2-16,2-6-8 0,0-4-5 15,-1-4-3-15,0 5-1 0,-1 0-4 16,0 0-7-16,-1-3-16 0,3-2-25 16,0-4-31-16,3-6-52 0,0-4-46 15,0-2-280-15</inkml:trace>
  <inkml:trace contextRef="#ctx0" brushRef="#br0" timeOffset="21984.36">14605 8677 251 0,'0'2'370'16,"0"2"-289"-16,0 2-6 0,0 6 19 16,0 8 42-16,0 9 11 0,2 10-33 15,1 7-24-15,-3 3-20 0,0-4 0 16,0-6-15-16,0-7-9 0,-3-8-8 16,1-3-7-16,-3 0-4 0,-1 5-11 15,1 1-2-15,-4 3-7 0,2-2 0 16,1-2-7-16,1-4 2 0,-1-3-2 15,4-3-4-15,-2-4-5 0,2-2-11 16,1-4-19-16,1-2-32 0,0-4-56 16,3-3-67-16,1-4-391 0</inkml:trace>
  <inkml:trace contextRef="#ctx0" brushRef="#br0" timeOffset="22370.8">15738 8539 415 0,'0'0'79'0,"0"0"-25"16,0 0 94-16,0 0-34 0,0 0-43 15,-2 3-23-15,4 9 11 0,1 6 25 16,-3 13 16-16,0 13-10 0,0 13-19 16,-8 3-2-16,-2 0-3 15,-2-8-5-15,1-7 1 0,0-6-21 16,3-7 5-16,1-9-17 0,4-6-10 15,0 0 1-15,0 0-4 0,0 3-4 16,0 0-4-16,3-4-1 0,0-2-4 16,0-4-3-16,0-3-4 0,4-3-10 15,-2 0-16-15,3-3-22 16,-2-1-37-16,5-6-41 0,0-1-59 16,-1-4-335-16</inkml:trace>
  <inkml:trace contextRef="#ctx0" brushRef="#br0" timeOffset="22834.64">16737 8524 363 0,'0'0'121'0,"0"0"7"0,0 0 0 0,0 0 4 16,0 0 7-16,-7 59 2 0,2-32-27 16,2 0-21-16,-2 4-19 0,2 7-4 15,0 6-11-15,1 6-8 16,-4-1-14-16,3-8-9 0,3-12-9 16,-3-9-5-16,1-2-7 0,-1 0-2 15,2 6 0-15,-3-1-4 0,1-3 0 16,1-4-1-16,1-2-2 0,-1-3-7 15,2-2-15-15,0-7-29 0,0 0-55 16,0-2-63-16,2-4-252 0</inkml:trace>
  <inkml:trace contextRef="#ctx0" brushRef="#br0" timeOffset="23451.2">17753 8408 590 0,'0'0'82'0,"0"0"-7"15,0 0-3-15,0 0 17 0,0 0 16 16,0 0 7-16,0 0-6 0,-32 134-22 16,30-80-6-16,1 1-6 0,1-4-20 15,0-5-6-15,0-11-11 0,0-5-4 16,0-5-14-16,0-9-5 16,-2-1-11-16,1 5-1 0,-3 1-4 15,0 1-9-15,-3-1-12 0,1-2-19 16,-5 3-58-16,3-6-82 0,1-4-394 0</inkml:trace>
  <inkml:trace contextRef="#ctx0" brushRef="#br0" timeOffset="24038.5">18484 8342 304 0,'0'0'163'0,"0"0"-61"0,0 0 6 15,0 0-30-15,0 0-20 0,0 0-10 16,2 4 5-16,-1 4 21 0,3 8 16 16,0 3 0-16,-3 12-8 15,2 13-14-15,-3 13-2 0,-1 5-2 16,-5-2-8-16,-2-5-1 0,2-10-10 15,-1-2-6-15,-2-2-4 0,4-2-4 16,1-9-3-16,0-7-7 0,3-5-3 16,1-3-2-16,-2 0-5 0,2 1-5 15,0 1-2-15,0-4-2 0,0-4-2 16,3-2-6-16,-1-2-13 0,-1-2-20 16,0-3-30-16,-1-4-40 15,0-5-54-15,0 0-238 0</inkml:trace>
  <inkml:trace contextRef="#ctx0" brushRef="#br0" timeOffset="24670.29">18165 7724 600 0,'0'0'239'0,"0"0"-195"16,-8-10 34-16,8 6 20 0,0 0-24 16,0 1-14-16,1 1-12 0,4 2-8 15,1 2-12-15,-1 5-7 0,3 5-2 16,2 5 1-16,-1 4 6 15,2 2 2-15,0 4 4 0,0-1 8 16,3 0 5-16,-2 0-3 0,0-3-7 16,1-2-11-16,-2-2-8 0,3-5-1 15,-3-2-6-15,0-1-3 0,-1-3-3 16,-3-2-3-16,-2-1-1 0,-1-3-5 16,-1-2-7-16,-2 2-12 0,-1-2-13 15,0 0-15-15,0-2-5 0,0-3 3 16,0-11-58-16,-3 0-248 0,0-3-395 15</inkml:trace>
  <inkml:trace contextRef="#ctx0" brushRef="#br0" timeOffset="24937.19">18354 7656 605 0,'0'0'215'15,"0"0"-189"-15,0 0-7 0,0 0 22 16,0 0 19-16,0 0 11 0,0 0 11 15,0 0-9-15,-50 123-8 0,40-95-3 16,2-2-11-16,-4 2-7 0,2-1-6 16,1-2-9-16,-2 0-5 0,3-5-17 15,1 0-4-15,1-3-1 0,1-3-2 16,1-2-5-16,2-2-3 0,2-3-12 16,0-3-15-16,0 0-19 0,0-4-26 15,8 0-108-15,3-11-265 0,0-2-58 16</inkml:trace>
  <inkml:trace contextRef="#ctx0" brushRef="#br0" timeOffset="25302.25">18456 7885 201 0,'0'0'544'16,"0"0"-461"-16,0 0-76 0,0 0 37 15,0 0 11-15,0 0 12 0,0 0 1 16,0 0 2-16,-29 99 5 15,29-86-13-15,0-1-15 0,0 0-7 16,0-1-2-16,0-4-8 0,0-1-6 16,0-2-8-16,0-2 1 0,0-2-3 15,0 0 3-15,0 0 0 0,2 0 2 16,-1-1 1-16,0-6 0 0,3-2-11 16,1-6-7-16,1-3-2 0,2-2-3 15,4-3-2-15,0 1-10 0,0 0-5 16,1 4 0-16,-4 4 0 0,-1 6 3 15,0 1 6-15,-3 5 4 0,-2 2 4 16,3 1 3-16,-4 4 1 16,4 5 6-16,0 1 6 0,-2 3-1 15,0 0-1-15,1 2-1 0,2-1-3 16,-2-2 0-16,3-3-5 0,-3-1-2 16,2 0 0-16,-2-4-1 0,-1-1-6 15,-2-1-8-15,0-1-15 0,-1-1-18 16,-1-1-27-16,0-5-6 0,0 0-61 15,0-2-327-15</inkml:trace>
  <inkml:trace contextRef="#ctx0" brushRef="#br0" timeOffset="25503.1">18675 7903 755 0,'0'0'103'0,"0"0"-68"0,0 0 60 15,0 0-5-15,0 0-20 0,22-2-2 16,-5-3-16-16,0 3-24 0,1-2-18 16,0 2-10-16,-2-1 0 0,-4 0-22 15,-1 2-27-15,-3-2-65 0,-1-1-83 16,-4 1-105-16,-2-1-181 0</inkml:trace>
  <inkml:trace contextRef="#ctx0" brushRef="#br0" timeOffset="25733.78">18828 7714 364 0,'0'0'208'0,"0"0"-131"0,0 0 13 15,0 0 24-15,0 0 15 0,0 0-6 16,0 0-25-16,0 0-32 0,7 163-5 15,-3-139-11-15,1-3-8 0,2-3-13 16,-3-2-5-16,1-4-12 0,1-1-12 16,-3-4 0-16,1 0-16 0,-3-2-15 15,-1 0-18-15,0-4-48 0,0 1-102 16,-1-4-739-16</inkml:trace>
  <inkml:trace contextRef="#ctx0" brushRef="#br0" timeOffset="30249.62">13316 9513 110 0,'1'0'157'0,"-1"-2"-49"0,2-1-5 15,-2 2-12-15,0 0-5 0,0 1-12 16,0 0-16-16,0 0-11 0,0 0-8 16,0 0-10-16,0 0-6 0,0 5-6 15,0 2 8-15,2 3 10 16,0 2 7-16,2 8 6 0,2-4-8 16,2 7-3-16,0-3 1 0,3 1-1 15,2 1-7-15,3-3 4 0,1-1-3 16,1-4-5-16,3-2-9 0,-2-2 6 15,2-3 6-15,4-5-4 0,-4-2-4 16,4-2 5-16,0-6 2 0,-1-4-4 16,2 0-3-16,-3-4-5 0,4-2-4 15,-5-1-1-15,0-1-1 0,-2 1-3 16,-1 1-2-16,-4 1 0 16,-1 2 1-16,-2 2-4 0,-1 1-1 15,-4 4-1-15,1 4 0 0,-5 2-3 0,2 2-4 16,-2 2-1-16,3 4 5 0,-1 2 3 15,0 2 4-15,1 0 0 16,-1 1-1-16,1 0 1 0,0 1-1 16,-3-1 2-16,1-3-3 0,-1-1 1 15,0 0 2-15,-2-2-2 0,0-3-1 16,0 1 2-16,-1-2-2 0,0-1 2 16,0 0 3-16,2 0 0 0,-2 0 2 15,0 0 0-15,0-3 1 16,3 0-5-16,-1-3-3 0,5-3-2 15,-2-2-7-15,3 1-4 0,2-2 4 16,2 3-2-16,-2 0-3 0,3 1-2 16,-1 5 5-16,-1 0 3 0,0 3-3 15,-3 0-1-15,1 4 3 0,2 3 2 16,-4 3 2-16,4 1 3 0,1 1 2 16,1 0 0-16,4 1 3 0,1-1 0 15,5 0 4-15,2-2 1 0,2-4-4 16,-1-1 3-16,2-4-3 0,1-1-1 15,-1-4 1-15,1-3-5 0,1-2 4 16,-2-3-2-16,-1 2 0 0,-2-2-1 16,-7 1-1-16,-1-1-1 0,-7 4-2 15,-2 1-11-15,-4 2-8 0,-4 2-25 16,-14 3-99-16,-1 2-229 0</inkml:trace>
  <inkml:trace contextRef="#ctx0" brushRef="#br0" timeOffset="30786.32">13839 10037 501 0,'0'0'102'16,"0"3"-56"-16,0 6 6 0,1 2 24 16,3 5 24-16,0 4 0 0,-1-2-32 15,-1 3-11-15,1-4-10 0,2 0-9 16,-2-3-11-16,0-1-12 0,0-3-5 15,-1-3-5-15,2 1 0 0,-2-4-4 16,-1-1 0-16,1-3 1 0,0 0-2 16,1 0 0-16,0-2-6 15,2-3-10-15,0-3-18 0,0 0-23 16,2-4-30-16,1-13-47 0,-2 5-71 16,1-2-434-16</inkml:trace>
  <inkml:trace contextRef="#ctx0" brushRef="#br0" timeOffset="30889.27">14011 9990 275 0,'0'0'213'16,"0"0"-88"-16,0 0-23 0,0 0-14 16,0 0-6-16,0 0-14 0,0 0 0 15,0 0-18-15,0 0-11 0,16 159-19 16,-12-146-16-16,1 1-4 0,-4-3-3 16,-1 0-15-16,-1-1-29 0,-2 0-62 15,-3-5-185-15</inkml:trace>
  <inkml:trace contextRef="#ctx0" brushRef="#br0" timeOffset="31517.75">13741 10638 267 0,'0'0'200'16,"0"0"-34"-16,0 0-51 0,0 0 6 15,0 0-6-15,12 120-19 0,-4-91-10 16,2 2-5-16,-2-2-25 16,1-1-7-16,-4-3-19 0,0 0 7 15,-2-3 1-15,0-2-8 0,-3-4-1 16,1-5-15-16,0-1-1 0,-1-4-3 15,0-4-1-15,0 0 1 0,1-2 2 16,1 0 4-16,1-3 3 0,1-4 3 16,2-6-13-16,3-3-5 0,2-6-4 15,5-5-17-15,1 1 7 0,-1-1-4 16,4 5-1-16,-1 4 3 16,0 8 4-16,0 4 6 0,-6 6 1 15,0 2 0-15,-1 8 1 0,-4 5 3 16,-3 3 3-16,-1 1 4 0,0 5 0 15,-2-3 3-15,0 2 2 0,0-3 0 16,-1 2 7-16,1-6-1 0,-2 0-5 16,0-4-2-16,0-3-4 0,0-2-4 15,0-3-3-15,-2-1-3 0,1-1-4 16,1-2-8-16,-2 0-15 0,0 0-35 16,-2-6-69-16,2 0-202 0</inkml:trace>
  <inkml:trace contextRef="#ctx0" brushRef="#br0" timeOffset="53937.51">5891 12293 630 0,'-2'-3'158'15,"1"-1"-70"-15,-1 2 102 0,0 0-31 16,1-1-62-16,1 3 11 0,0-1-17 16,0 0-35-16,0-3-10 0,0 2-3 15,0 0-3-15,2-2-13 0,-1 1-1 16,1 0-5-16,-2 1 2 0,1 0-5 16,0 1 1-16,-1 1-7 0,0 0 1 15,0 0-7-15,0 1 3 0,0 3-8 16,1 3 3-16,-1 4-2 0,0 2 7 15,1 1-6-15,0 3-1 0,0 3 0 16,0 1 0-16,0 4 0 0,0 0 6 16,-1 3-6-16,3-1 3 0,-3 2 0 15,2-1 1-15,0 0 1 0,0-1 0 16,0 1-4-16,2-3 2 0,1 0-3 16,1-2 2-16,3-2 1 0,-1-1-1 15,1-4 4-15,2-1-2 0,0-5-4 16,0-1 1-16,1-2 2 0,-1-3-2 15,0-3 1-15,1-1-1 16,0-1 1-16,1-6 2 0,0-3 0 0,0-2-3 16,1-7 3-16,0-1-3 15,1-4 0-15,0-7-1 0,2-7 1 16,0-5-2-16,-3-3 0 0,-4 1 2 16,-4 5-1-16,-3 5-2 0,0 6 0 15,-2 5 0-15,-1 6 0 0,0 5 0 16,0 4 0-16,0-3 0 0,-1 2 0 15,-2-1 0-15,1 4 0 0,1 5 0 16,-1-1-4-16,1 1 3 16,1 2-1-16,-1 0 1 0,1 0-1 15,0 0 1-15,0 0-1 0,0 0-1 16,0 0-1-16,0 5 1 0,0 0 0 16,0 3 1-16,0 2 2 0,1 2 1 15,0 3-1-15,0 2 0 0,0 3 0 16,1 2 1-16,0 4 0 0,3 0-1 15,-2 2 0-15,1 0 4 0,1 0-3 16,2-2 0-16,-1-1 2 0,4 0 0 16,-1-4-1-16,1-3 1 15,4-1 1-15,1-3 0 0,3-3-4 0,-2-1 0 16,1-2 0-16,0-4 0 16,-3 0 0-16,0-2 0 0,-2-1 0 15,-1-1 0-15,-3 0 0 0,0-2 0 16,-4 1 0-16,-1-1-7 0,-1 0-75 15,-1 1-33-15,0-3-44 0,1-1-114 16,-1 0-209-16</inkml:trace>
  <inkml:trace contextRef="#ctx0" brushRef="#br0" timeOffset="54625.62">6468 11754 560 0,'1'0'46'0,"0"-1"34"16,0 0 85-16,-1 0-46 0,0 1-29 15,0 0-29-15,0 3-26 0,0 4 5 16,0 1 6-16,0 5 5 0,0 2 1 16,0 3 13-16,0 2 0 0,0 2-25 15,-2-1-1-15,1 0 0 16,0 1 3-16,-1-2-4 0,0-2-7 15,1-2-14-15,0-1-9 0,0-5-4 16,0 0 0-16,1-3-4 0,0-3 2 16,0 0-1-16,0-3 1 0,0 1-1 15,0-2-2-15,0 0-5 0,0 0-29 16,0-4-35-16,0-3-60 0,0-11-48 16,2 4-106-16,-1-4-222 0</inkml:trace>
  <inkml:trace contextRef="#ctx0" brushRef="#br0" timeOffset="54876.45">6581 11744 662 0,'0'0'60'0,"0"0"-38"16,0 0 58-16,0 0-7 0,0 0-43 16,0 0 14-16,0 0 31 0,11 36-2 15,-11-15 12-15,1 1 6 0,-1 2-8 16,0 1-2-16,0-3-20 0,0 2-3 15,-1-3-5-15,1-3-2 0,0-2-21 16,0 0-14-16,0-6-4 0,1 1-8 16,0-4-1-16,0 0 1 0,1-2-4 15,-2 0-3-15,1-3-5 16,-1 0-31-16,0-1-64 0,-1-1-53 0,-2 0-87 16,0 0-320-16</inkml:trace>
  <inkml:trace contextRef="#ctx0" brushRef="#br0" timeOffset="66886.35">7047 12037 768 0,'-2'-2'50'0,"1"1"-10"0,1 0 51 15,-1 0-19-15,1 1-10 0,0 0 0 16,0 0-32-16,0 0-19 0,0 0 2 15,-1 0-1-15,0 1-8 0,-2 1 14 16,-2 4 11-16,-1 2 2 16,-3 5 0-16,-1 5 5 0,-3 3 1 15,-4 10-11-15,-4 11 13 0,-1 9 12 16,2 3-14-16,2-1-2 0,7-7 5 16,3-6-9-16,5-3-2 0,3-3-10 15,0-8-4-15,3-6 3 0,1-4-8 16,3-1 1-16,1 1 4 0,2 2 9 15,3-1-2-15,-2-5-17 0,1-1-1 16,0-1-4-16,0-5 4 0,0 1-4 16,1-3 0-16,0-1-2 15,1-2-38-15,-2 0-74 0,2-4-62 16,4-10-20-16,-1 0-124 0,-4-3-281 0</inkml:trace>
  <inkml:trace contextRef="#ctx0" brushRef="#br0" timeOffset="67218.3">7340 12182 274 0,'0'0'208'15,"0"0"-176"-15,0 0 6 0,0 0 136 16,0 0-28-16,0 0 24 0,27 55-22 15,-15-35-20-15,0 3-30 0,2 2 7 16,3-1-34-16,0 0-8 0,2-2-5 16,1-1-33-16,3-1 0 0,-1-3-8 15,1 0 2-15,0-3-6 0,-2-2-3 16,-1 0-7-16,-3-2 5 0,-4 1-6 16,-2-4 0-16,-2-1-1 0,-2 0-1 15,-2-2 1-15,-1-1-2 16,-1-2 0-16,-1 0-2 0,0-1-25 0,-2 0-31 15,2-2-10-15,-2-5-9 16,0-6-63-16,0-15-46 0,-4 1-178 16,-1-1-275-16</inkml:trace>
  <inkml:trace contextRef="#ctx0" brushRef="#br0" timeOffset="67473.13">7655 12109 845 0,'0'0'50'15,"0"0"26"-15,0 0 12 0,0 0-31 16,0 0 33-16,0 0 4 0,0 0-8 16,-23 69-27-16,12-42 6 0,-5 9 11 15,-6 9-24-15,-8 9-12 16,-2 2-8-16,1-5-2 0,2-5-2 16,3-9-2-16,1-1-6 0,0-2 3 15,5-7-3-15,5-6-1 0,3-8-5 16,5-3-10-16,-1 1 2 0,1-2-6 15,1 0-1-15,2-5-1 0,3-2-18 16,1-2-40-16,0 0-57 0,3-3-74 16,11-15-30-16,-1 3-123 0,2-2-285 15</inkml:trace>
  <inkml:trace contextRef="#ctx0" brushRef="#br0" timeOffset="67721.81">7839 12527 749 0,'0'0'40'0,"0"0"-11"0,0 0 171 15,0 0-30-15,0 0-76 0,0 0-25 16,0 0 15-16,10 95-28 0,-6-82-5 16,1 2 5-16,-2-3-20 0,0-1 3 15,0 1-15-15,2 0-9 0,-2-3-1 16,1 0-2-16,0-1-12 0,1-2 6 15,1-1-2-15,2-2-1 0,-1-1 2 16,2-2-5-16,-1-5-21 0,2-4-33 16,1-4-34-16,-1-5-50 0,7-14-25 15,-5 3-103-15,0 1-227 0</inkml:trace>
  <inkml:trace contextRef="#ctx0" brushRef="#br0" timeOffset="67834.89">7955 12360 774 0,'0'0'64'15,"0"0"-25"-15,0 0 29 0,0 0-25 16,0 0-31-16,0 0-12 0,0 0-14 16,0 0-113-16,-6-27-91 15,10 21-98-15</inkml:trace>
  <inkml:trace contextRef="#ctx0" brushRef="#br0" timeOffset="68221.55">8057 11959 281 0,'0'0'265'0,"0"0"-228"0,0 0 118 15,0 0-61-15,0 0-8 0,0 0 55 16,0 0-29-16,0 0-51 0,73 20-1 15,-42-9 9-15,9 4-4 0,7 8-11 16,1 5-4-16,-10 0-13 0,-12-2-18 16,-4 3 12-16,-3 4 7 0,-2-1-1 15,-1 1-2-15,-9-8-3 0,-5-2-8 16,-1 7-3-16,-3 11 6 0,-6 9-4 16,-7 1-3-16,0-14-13 15,1-9 3-15,3-13-9 0,0 0 3 16,-1-1-4-16,-1 4 0 0,-1-2 0 15,3-4-5-15,4-3-14 0,2-5-16 16,3-2-55-16,2-7-86 0,0-2-62 16,2-2-276-16</inkml:trace>
  <inkml:trace contextRef="#ctx0" brushRef="#br0" timeOffset="68988.2">9111 11972 385 0,'0'0'78'0,"0"0"72"15,-1-8 16-15,1 6-56 0,1-2-18 16,1 3 7-16,-1-1-16 16,0 2-36-16,0 0-30 0,-1 5-16 15,0 3 3-15,0 3 5 0,-3 6 1 16,-1 1 4-16,-2 1 10 0,-2 1 7 16,2-2-2-16,0 0 4 0,0-4 10 15,0-1-16-15,0-4 4 0,2-2 3 16,1-1-1-16,1-4-10 0,1-1 10 15,1-1 15-15,0-2-1 0,1-5-17 16,2-3-14-16,2-2-11 0,2-4-3 16,2-2 3-16,1-3-4 15,4 1 0-15,2-1-1 0,2 3 1 16,0 1-1-16,0 4-2 0,-2 5 2 16,-3 5 0-16,-3 2-4 0,0 2 4 15,2 3 3-15,-1 2 1 0,2 1 1 16,0 0 4-16,2 0-2 0,3-1-3 15,3 0 0-15,3-3 0 0,5 0 3 16,-1-2-7-16,1-1 2 0,1-1 1 16,-3-4-3-16,-2 2-2 0,-4-2-1 15,-5 1-28-15,-4 2-59 0,-4 2-71 16,-8 0-62-16,-3 5-228 0,-5-2-368 16</inkml:trace>
  <inkml:trace contextRef="#ctx0" brushRef="#br0" timeOffset="69501.2">9207 12246 759 0,'0'0'60'0,"0"0"-33"0,0 0 25 15,0 0-8-15,-10 18 23 16,8-5 2-16,-1 0 26 0,2 4-24 16,-2 3 6-16,0 3 13 0,-2 1-17 15,1-1-1-15,-1 0-9 0,1-3-18 16,1 0-18-16,-1-6-6 0,2-2-5 16,0-4-7-16,1-1 1 0,1-3 1 15,-1-2-2-15,1-2 2 0,0 0 12 16,0-3 0-16,1-4-2 0,3-1-7 15,2-6-13-15,1-1 1 0,1-5-2 16,4 1-1-16,2-2 1 16,1 3-2-16,1 0-2 0,0 4 1 15,2 5 0-15,-2 3 1 0,0 4-1 16,0 2 2-16,1 2 1 0,2 4 0 16,1 1 2-16,2 1 1 0,3 3 1 15,1-2 1-15,1-1 6 0,2-1-1 16,1-2-1-16,-2-3 0 0,2 0-6 15,-1-2 0-15,-1 0 0 0,-1-3-1 16,-3-3-1-16,-6 2-2 0,-5-1-10 16,-5 0-84-16,-8-2-114 0,0 2-199 15</inkml:trace>
  <inkml:trace contextRef="#ctx0" brushRef="#br0" timeOffset="70689.95">10726 11691 182 0,'0'0'195'16,"-3"0"-157"-16,3 0 76 0,0 1 2 15,0 3-35-15,2-1-14 0,1 7 20 16,3 1 12-16,-1 6 5 0,0 5-16 16,1 6-24-16,-1 11 13 0,0 8-4 15,1 1-13-15,-2-5-1 0,-1-10-8 16,0-12-5-16,-2-5-14 0,1-3-7 16,0 0-8-16,0 0-11 0,0-3-3 15,1-2 3-15,-2-2-2 0,0-4-4 16,-1 0 6-16,1-2-6 0,-1 0-1 15,0 0-68-15,0-2-69 0,-2-1-71 16,0-2-226-16</inkml:trace>
  <inkml:trace contextRef="#ctx0" brushRef="#br0" timeOffset="71026.42">10466 12342 192 0,'0'0'421'0,"0"0"-339"0,0 0 68 16,0 0-61-16,0 0 22 0,0 0-2 16,0 0-35-16,13 0-30 0,-1 4 14 15,5-2 16-15,6 1 3 0,12 0-13 16,12-3-3-16,16-1-19 0,5-10-6 15,2-1-2-15,-4-4-7 0,-4-1-12 16,-1 0 10-16,-2-1-3 0,-5 0-12 16,-5 4 7-16,-9 4-8 0,-10 0-6 15,-10 4 0-15,-8 2-3 16,-4 0-2-16,-2 2 2 0,-1 2-18 16,-2-1-47-16,-3 1-54 0,-6 3-81 15,-10 8-25-15,-1-3-139 0,1-1-245 16</inkml:trace>
  <inkml:trace contextRef="#ctx0" brushRef="#br0" timeOffset="71802.81">10584 12592 507 0,'0'0'65'0,"0"0"-8"16,0 0 45-16,-4 25 34 0,4-8 10 16,3 5-21-16,2 4-10 0,3 7-7 15,2 7-38-15,3 6 17 0,1-2-17 16,-1-7-27-16,-3-10-5 0,-4-8 1 16,-1-1 0-16,1 2-19 15,-1 2 2-15,0 1-2 0,-1-4-11 16,-1-2 6-16,1-3-3 0,-3-4-6 15,1-3 5-15,-1-5-4 0,0 1 0 16,0-3 4-16,-1 0 0 0,0 0 3 16,0-4 3-16,0-6 1 0,-2-4-11 15,1-6-4-15,-1-4-3 0,2-4-1 16,0 0-5-16,2 1-1 0,5 3-5 16,1 5 7-16,2 5-3 0,0 5 5 15,1 5-2-15,0 4 3 16,1 4-3-16,1 7 5 0,1 4 0 15,2 4 4-15,-2 0-1 0,2 2 3 16,-4-2 0-16,1 0 2 0,-2-2-5 16,-1-3 3-16,-1-1-2 0,-3-2 0 15,0-3-4-15,-2-1 1 0,-2-2 0 16,1-3-1-16,-2 0 0 0,0-1-1 16,-1-1-12-16,0 0-36 0,2-1-46 15,-1-6-30-15,1-13-71 0,0 2-107 16,0 0-415-16</inkml:trace>
  <inkml:trace contextRef="#ctx0" brushRef="#br0" timeOffset="72275.42">10938 12634 558 0,'0'0'142'16,"0"0"-26"-16,0 0 143 0,0 0-119 16,0 0-58-16,-6-22-22 0,8 21-23 15,2-2-19-15,4 1 3 0,2-1 14 16,2-2-5-16,4 1-9 0,0 3 9 16,1-1 1-16,-2 1-13 0,0 1-10 15,-4 1 5-15,-1 2-2 0,-2 3-10 16,-3 1 1-16,-2 1 2 0,-3 2-1 15,0 1-1-15,-5 3 9 0,-3 0 1 16,0 2-1-16,0 1-3 0,-2-2 9 16,0-1-1-16,1-1-1 0,2-1 2 15,-1-2 0-15,0-1-5 0,3-1-1 16,1-2 1-16,1 0-5 0,2-3-2 16,0 0 3-16,1-1-1 0,1 0-1 15,3 1 4-15,2-2 4 16,3 0 2-16,3-1 3 0,2 0 5 15,2 0 3-15,1-3-6 0,1-1-2 16,1-1-2-16,-2-1-1 0,0 1-4 16,-3-2-5-16,0 3-1 0,-4 0-5 15,-1 2 3-15,-3 1-4 0,0-1 0 16,-2 2-2-16,-2 0 0 0,-1 0-5 16,-1 2-20-16,0 0-23 0,0-1-48 15,0 1-50-15,-4 2-98 0,0-2-69 16,-2-2-326-16</inkml:trace>
  <inkml:trace contextRef="#ctx0" brushRef="#br0" timeOffset="73501.27">11876 11744 112 0,'0'0'423'15,"0"0"-377"-15,0 0 50 0,0 0 32 16,-9 11 1-16,5-6-34 0,0-1-10 16,0-1-4-16,-1 2-22 0,-2-1-2 15,-2 2 5-15,-2 2-8 0,-4-1-15 16,-2 0-4-16,0-1 9 16,-2 0-9-16,-1 0-13 0,-1-2 6 15,1 0-3-15,-1-2-8 0,1-2-8 16,2 0 4-16,2 0-4 0,5-2-7 0,2 0-1 15,1-1 7-15,5 1-4 16,1 1-3-16,2-2 0 0,0 2 4 16,0 0-5-16,1 1-4 0,1 0 4 15,1 0 2-15,1 0-2 0,0 0-4 16,2 4 4-16,-1 4 0 0,3 2-1 16,1 5 1-16,1 4 3 0,0 2 1 15,1 6-3-15,0 9 5 16,-1 12 0-16,1 12 3 0,-4 7-3 15,-2 0 8-15,-2-6 0 0,-2-5-1 16,-1-3 0-16,0-5 8 0,0-3 6 16,0-4-2-16,-1-2-3 0,-2-2-5 15,0-2-3-15,0-3-2 0,-2-3-2 16,2-6-3-16,-1-6 0 0,1 1-3 16,0 1 0-16,0 2 0 0,0 0-2 15,1-3 0-15,0-1 1 0,1-5-2 16,1-3 1-16,0-4-1 0,0-1 2 15,0-3 0-15,0-1 1 0,0 0 2 16,0 0 1-16,0 0-1 0,0 0 0 16,0 0-1-16,1 0-1 0,0 0-3 15,0 0 0-15,1 0-1 0,2 0-1 16,2 0 0-16,4 0 0 0,2 1 2 16,5-1-1-16,3 0 2 0,4 0-1 15,7-3 0-15,9-5 1 0,3-2-1 16,1-3 1-16,-8 2 0 0,-8 4-2 15,-12 1 0-15,-3 1 0 0,0 1 0 16,0 0 0-16,-2-1 0 0,-2 3 0 16,-3 1 0-16,-5 1 0 15,0 0-9-15,-1 0-20 0,0-2-38 0,-1 2-54 16,0-2-48-16,-1 0-107 16,2-1-238-16</inkml:trace>
  <inkml:trace contextRef="#ctx0" brushRef="#br0" timeOffset="75021.58">12584 11983 731 0,'0'-1'37'0,"0"-1"20"0,0 2 3 16,-2 0 5-16,0 3-8 0,2 3-20 15,-1 4 6-15,1 8 54 0,0 12-4 16,0 12-17-16,5 13-6 0,-2 3-4 15,2-2-8-15,3-9-6 16,-2-8-8-16,2-4-6 0,0-9-17 16,-3-4-9-16,0-7-1 0,1-4 2 15,0 1-4-15,-1-2-2 0,2 0 5 16,-1-2-4-16,1-4 2 0,0-1 7 16,-1-2 11-16,2-1 12 0,1-5-9 15,1-3-9-15,1-5-8 0,2-2-8 16,4-6 0-16,-4-6-4 0,4-5 0 15,1-9 1-15,-3-7-2 16,-3-2-1-16,-5 3 0 0,-5 6-1 16,-2 7 0-16,-2 9-3 0,-1 4 2 15,-1 9 0-15,2 4-1 0,-2-1 2 16,3 3-3-16,-2 0 2 0,1 3-1 16,1 2 3-16,1 1-1 0,0 0-6 15,0 5-2-15,0 5 0 0,3 7 9 16,2 5 3-16,3 5-3 0,-2 8 7 15,5 7-3-15,-2 7 3 0,4-1 7 16,-1-10-7-16,-1-12 6 0,-1-11 1 16,-2 0 1-16,4-1-4 0,1 0-2 15,1 2-2-15,1-4-2 16,-1-1-3-16,0-4 0 0,-5 0-2 16,-1-4-1-16,-1-2-29 0,-4-1-69 15,1-2-73-15,0-7-86 0,-2-2-201 0</inkml:trace>
  <inkml:trace contextRef="#ctx0" brushRef="#br0" timeOffset="75569.92">13386 11846 395 0,'0'0'333'0,"-7"-7"-274"16,4 5 49-16,-1 1 42 15,0 1-61-15,-1 0-33 0,-1 7-16 16,-2 3-4-16,0 4 4 0,-4 6 17 15,-1 3 7-15,0 10-3 0,-4 9-4 16,4 14 14-16,0 0-5 0,5 0-18 16,4-8-13-16,4-8-6 0,3-2-4 15,6-3-9-15,-2-9-3 0,1-8 0 16,0-6-9-16,4-2-1 0,-2 0-2 16,6-2 0-16,4 4 1 15,-1-6-2-15,3-4-4 0,-1-2-51 0,2-2-79 16,7-13-61-16,-5 1-50 15,-5-1-209-15</inkml:trace>
  <inkml:trace contextRef="#ctx0" brushRef="#br0" timeOffset="75805.2">13604 12014 710 0,'0'0'74'16,"0"0"-73"-16,0 0 22 0,0 0 145 15,0 0 6-15,0 0-52 0,0 0-28 16,86 115 7-16,-65-89-16 16,4 1 23-16,0-2-45 0,2-4-34 15,1-5-9-15,1 1 7 0,-2-3 5 16,-3-3-24-16,-4-4-8 0,-2 0 3 16,-5-2-3-16,-4-1 0 0,-2-2 0 15,-2-1 0-15,-5-1-21 0,0 0-28 16,0-4-19-16,-6-3-41 0,0-2-52 15,-2-12-19-15,1 1-138 0,-2-1-201 16</inkml:trace>
  <inkml:trace contextRef="#ctx0" brushRef="#br0" timeOffset="76073.89">13894 11951 443 0,'0'0'514'0,"0"0"-451"0,0 0-30 16,0 0 121-16,0 0-34 0,0 0-44 15,0 0 39-15,0 0-27 0,-40 166-33 16,28-129 8-16,1-1-40 0,1-10 27 16,-4 5-33-16,1 1-9 0,2-5 3 15,-3 1 8-15,1-4-17 0,1-3 2 16,1-4-1-16,2-2-2 0,1-6-1 16,3-2 0-16,0-2-4 15,5-5-30-15,0 0-34 0,0-7-47 16,10-8-103-16,0-1-59 0,1 1-206 15</inkml:trace>
  <inkml:trace contextRef="#ctx0" brushRef="#br0" timeOffset="76256.75">14091 12257 1044 0,'0'0'108'0,"0"0"-11"0,0 0 44 15,0 0-72-15,0 0 1 0,0 0 13 16,0 0-21-16,0 0-25 0,7 127-6 15,-4-107-2-15,1-2-11 0,1-2-7 16,2-3 4-16,-1-3-10 16,-1-3-5-16,1-2 6 0,0-3 1 15,1-2-5-15,2-3 3 0,-1-5-5 16,2-3-35-16,2-4-37 0,-3-3-43 16,4-12-59-16,0 2-76 0,-5 2-255 15</inkml:trace>
  <inkml:trace contextRef="#ctx0" brushRef="#br0" timeOffset="76373.28">14180 12183 631 0,'0'0'269'16,"0"0"-156"-16,0 0 25 15,0 0-22-15,0 0-58 0,0 0-58 16,0 0 3-16,0 0-7 0,15 0-28 16,-3 0-195-16,-1-1-149 0</inkml:trace>
  <inkml:trace contextRef="#ctx0" brushRef="#br0" timeOffset="87284.81">14392 12328 17 0,'-2'-1'86'16,"0"-1"16"-16,1-1 73 0,-2 2 21 16,1-2-29-16,2 0-22 0,0 0-20 15,0-1-21-15,0 1-7 0,0 0-23 16,2 1-21-16,-1 0-13 0,1 0-6 16,3 0-5-16,-2 1-7 0,6 1-7 15,-3 0 4-15,4 0 5 16,2 0-1-16,1 0 4 0,0 0-3 15,1 0-6-15,-3 0-6 0,2 0-6 16,-2 0-4-16,-2 0 1 0,2 0-3 16,-1 0 0-16,-4 0 0 0,1 0-12 15,-1-2-54-15,0-1-38 0,-3 0-32 16,1 0-40-16,2-1-82 0,-1 1-92 16,1 0-186-16</inkml:trace>
  <inkml:trace contextRef="#ctx0" brushRef="#br0" timeOffset="87490.43">14703 12237 619 0,'0'0'164'16,"0"0"-73"-16,0 0-2 0,0 0-14 16,0 0-20-16,0 0 17 0,0 0 13 15,0 45-17-15,0-34-20 0,0 4 5 16,0 0 5-16,0 1-12 0,0-1-12 15,0-1-6-15,2-2-6 0,-2-2-10 16,2-2-8-16,0-1-2 0,-2 0 2 16,0-2-4-16,0-3-4 0,0 1-9 15,3-2-28-15,-3-1-68 0,2 0-39 16,1-7 0-16,2 0-126 16,-2-4-224-16</inkml:trace>
  <inkml:trace contextRef="#ctx0" brushRef="#br0" timeOffset="87893.95">14809 11747 428 0,'0'0'210'0,"0"0"-195"0,0 0 28 16,0 0 33-16,0 0-15 0,0 0 37 16,76 35 35-16,-51-21-53 0,2 6-26 15,1 2-5-15,-1 2 6 0,-2 5-9 16,-1 1-2-16,0 8-6 0,-4 9-3 15,-4 8-11-15,-2 0 1 0,-12-4-3 16,-2-6 0-16,-5-8 7 16,-4-7-11-16,1-8-2 0,1-4-3 15,1-3-3-15,-5 1-1 0,1 0-1 16,-2 1-2-16,1-4-2 0,3-3-2 16,0 0-2-16,-1-4-7 0,6-2-39 15,1-3-136-15,-1-1-139 0,1 0-268 0</inkml:trace>
  <inkml:trace contextRef="#ctx0" brushRef="#br0" timeOffset="88960.39">15633 12054 186 0,'0'0'47'0,"-4"-3"20"0,2 1 78 16,-1 1-18-16,3 1-13 0,0 0-24 15,-1-1-18-15,1 1-3 0,0 0-3 16,0 0-1-16,0 0-7 0,0 0-13 15,0 0-5-15,0 0-4 0,1 1-5 16,4 0 7-16,4 4 26 0,2 0 35 16,8 0-17-16,2-2-24 0,7-1-15 15,6 0-7-15,-3-2-9 16,2 0-7-16,-6-2-3 0,-3 0-3 16,1-1 2-16,-3-1-6 0,-1-1-3 15,-4 1-3-15,-1 0-2 0,-2-2 0 16,-4 4-1-16,-4-1-1 0,0 1-3 15,-6 1-6-15,2 0-12 0,-2 1-22 16,0 0-55-16,0 0-52 0,-2 0-29 16,2 0-59-16,-3 0-133 0,0 0-227 15</inkml:trace>
  <inkml:trace contextRef="#ctx0" brushRef="#br0" timeOffset="89453.69">16207 11885 494 0,'0'0'132'0,"0"0"-40"0,0 0 89 16,0 0-25-16,0 0-17 0,0 0-51 15,52-36-31-15,-30 30-2 0,2-2-2 16,1 2-17-16,2 0 1 0,0 4-2 15,-3 2-13-15,-3 0-10 16,-1 4 1-16,-3 6-3 0,-1 1-6 16,-5 3-4-16,-3 2 0 0,-2 4 2 15,-4 2 1-15,-2 2-3 0,-5 2 3 16,-6 3 4-16,-8 6-3 0,-6 5 1 16,3-3 5-16,1-7-2 0,4-4 2 15,4-6-1-15,-1-2-1 0,0 4 1 16,1-4-6-16,5-5 4 0,2-4 3 15,4-2-3-15,2-3 3 0,0-2 7 16,5-2 15-16,6 0 24 0,6 0 4 16,7-1-18-16,9-5-20 0,8-3-11 15,-2 0-6-15,-6 0-3 0,-8 3-2 16,-5 3-4-16,-1-2-6 0,-1 3-19 16,-3-3-22-16,-2 4-34 0,-5-1-12 15,1 0-36-15,-4 0-14 0,-2 2 9 16,1-1-32-16,0-4-57 0,-2 1-39 15,1-2-122-15</inkml:trace>
  <inkml:trace contextRef="#ctx0" brushRef="#br0" timeOffset="89843.09">16768 11919 812 0,'0'0'213'16,"0"0"-150"-16,0 0-51 0,0 0-12 15,0 0 0-15,0 14 26 0,0 0 32 16,3 3 19-16,0 8-3 0,2 0-8 16,1 1-19-16,-1-1-5 0,3-2-4 15,3-3-1-15,-3-3-11 0,3-3-8 16,0-2 0-16,0-3-5 0,-1-3-3 16,2-3 0-16,-2 0 6 0,5-3 3 15,-2-6-4-15,1-2-2 0,2-4-3 16,0-2-3-16,-2-6-5 0,2 2 0 15,-2-4 0-15,-1-2-2 16,-2 1-1-16,-2-3-1 0,1 2 0 16,-4 3-4-16,-1 3-3 0,-2 4 4 15,-3 6 2-15,0 3-1 0,0 5-2 16,0 0-4-16,0 3-1 0,0 6 8 16,0 4 3-16,0 2 5 0,0 5 5 15,3 1 5-15,2 0 6 0,3 0 6 16,1-4-2-16,1 0-6 0,4-1-2 15,0-4-2-15,-1 1-11 0,3-4-2 16,-3 0 0-16,-1-2-2 16,-1-2-9-16,0-2-30 0,0 0-89 15,0-3-148-15,-1 0-144 0,-1-3-373 0</inkml:trace>
  <inkml:trace contextRef="#ctx0" brushRef="#br0" timeOffset="90304.52">17683 11668 646 0,'0'0'78'0,"0"0"50"16,0 0 63-16,-32-4-87 0,19 11-27 15,0 5-18-15,-2 6 18 16,1 6-17-16,1 12-26 0,-1 8 49 16,5 8-20-16,2-1-28 0,7-8-21 15,0-9 6-15,4-9-1 0,0-9-3 16,1-1-7-16,4 0-2 0,-1 2-3 16,2-1-1-16,2-4-2 0,1-3-1 15,-2-2 3-15,3-5-3 0,1 1-40 16,-3-3-110-16,1-6-25 15,4-8-72-15,-4 0-79 0,1-2-231 0</inkml:trace>
  <inkml:trace contextRef="#ctx0" brushRef="#br0" timeOffset="90505.74">17874 11830 957 0,'0'0'33'15,"0"0"-32"-15,0 0 15 0,0 0 110 16,0 0-25-16,0 0-3 0,0 0-16 15,104 135 1-15,-85-111-27 0,0-5-10 16,3-1-9-16,-2-3-12 0,3-1-12 16,-1-3-3-16,-3-4-5 0,-1 0-4 15,-4-5-1-15,0-1-1 16,-4-1-22-16,-4-1-65 0,2-5-46 16,-4-3 5-16,0-3-30 0,-4-15-115 15,0 2-87-15</inkml:trace>
  <inkml:trace contextRef="#ctx0" brushRef="#br0" timeOffset="90709.32">18166 11789 958 0,'0'0'110'0,"0"0"-104"15,0 0 4-15,0 0 100 0,0 0 14 16,0 0-35-16,0 0-21 0,0 0-6 16,-71 150-9-16,57-125-3 0,1 1-16 15,1-2-10-15,1-3-10 0,1-1-5 16,1-3-5-16,2-2-3 0,-1-4 1 15,4 0-2-15,0-4-2 0,0-2-12 16,4-2-39-16,0-2-57 0,0-1-43 16,9-8-32-16,-1 0-144 0,4-3-138 15</inkml:trace>
  <inkml:trace contextRef="#ctx0" brushRef="#br0" timeOffset="90921.58">18350 12041 619 0,'0'0'29'0,"0"0"-10"15,0 0 40-15,0 0 101 0,0 0-13 16,0 0-1-16,0 0-67 0,0 0-15 16,-44 126-25-16,44-114-6 15,0-4-5-15,5-1-8 0,0-2-8 16,3-2-2-16,2-2 1 0,2-1-11 16,3-4-12-16,0-2-79 0,1-5-25 15,-2-2-39-15,2-10-53 0,-5 2-62 16,-3-1-211-16</inkml:trace>
  <inkml:trace contextRef="#ctx0" brushRef="#br0" timeOffset="91004.43">18361 11936 663 0,'0'0'226'15,"0"0"-184"-15,0 0-22 0,0 0-13 16,0 0-4-16,0 0-3 0,0 0 1 16,0 0-3-16,14-3-65 15,-3 3-260-15</inkml:trace>
  <inkml:trace contextRef="#ctx0" brushRef="#br0" timeOffset="91285.21">18514 11501 855 0,'0'0'8'0,"0"0"0"0,0 0 51 15,0 0 44-15,0 0-15 16,0 0-4-16,0 0-22 0,0 0-2 16,321 275-18-16,-301-230 3 0,-2-5-8 15,-7 0-6-15,-5-2-12 0,-3-5-7 16,-3-5-6-16,0-3 0 0,-4-6-5 16,-3-1 1-16,1 3-2 0,-4 3 0 15,-1 1 0-15,0-5-1 0,2-5-12 16,-1-7-69-16,4-3-143 0,1-5-360 0</inkml:trace>
  <inkml:trace contextRef="#ctx0" brushRef="#br0" timeOffset="92886.07">19465 11642 638 0,'0'0'185'0,"0"0"-88"0,0 0 109 0,21-23-92 16,-17 18-50-16,1 0-4 16,-1 3 0-16,-1 0-23 0,1 1-10 15,-1 1-2-15,2 0 2 0,-2 2-7 16,-1 4-3-16,-1 3 2 0,-1 5 3 16,0 5 8-16,0 3 5 0,-1 6-21 15,-1 1 20-15,2 0 4 0,0 2-30 16,0-2-5-16,6 0 10 0,-1-1 13 15,2-4 0-15,0-4-21 0,2 0-2 16,-2-6 4-16,-2-2-7 16,2-3 0-16,-2-2 2 0,-3-3-2 15,0-2 0-15,-1-2-3 0,-1 0-19 16,0 0-19-16,0 0-14 0,-3-5-41 16,-3 1-81-16,0-11-48 0,-1 4-163 15,0-1-262-15</inkml:trace>
  <inkml:trace contextRef="#ctx0" brushRef="#br0" timeOffset="93272.27">19300 11830 251 0,'0'0'43'0,"0"0"35"0,0 0 133 15,0 0-68-15,0 0-39 0,-17 5 13 16,17-5-34-16,0 1-18 0,4 1 6 16,2 1 18-16,8-1 29 0,1-1-36 15,7 1-25-15,6-1-3 0,8-1-6 16,12 0-17-16,5-3-3 0,1 2 2 15,-12-2-5-15,-16 2-9 0,-12 0-11 16,-2-1 0-16,2-1-2 0,-2 2 1 16,2-2-2-16,-4 0-2 0,-5 1 0 15,-4 1-1-15,-1 1-41 0,0 0-64 16,-1 0-54-16,-2 0-11 0,-3 0-100 16,-1 0-139-16,2 0-155 0</inkml:trace>
  <inkml:trace contextRef="#ctx0" brushRef="#br0" timeOffset="93725.9">20031 11629 721 0,'0'0'206'0,"0"0"-197"16,0 0 1-16,0 0 27 0,0 0-16 15,0 0 14-15,0 0-20 0,7 1-1 16,-7 16 22-16,-1 4 49 0,-1 3-41 16,-1 5 37-16,1 1-56 0,1 5 6 15,1-5 15-15,1-2-9 0,4 0-4 16,1-7-15-16,3 0-6 16,3-5 9-16,2 0 1 0,1-5 9 15,1-4 7-15,1-3-22 0,0-4-6 16,0-2 11-16,0-4-2 0,3-5-10 15,-3-2-1-15,1-2-5 0,-3-3-2 16,-2-2 1-16,-1-2 0 0,0-2 2 16,-6-3-4-16,0-1-1 0,-4-1 0 15,-2-1 0-15,0 1-8 0,-4 5-15 16,-1 5-3-16,-3 7 15 0,2 6 4 16,-1 6 4-16,3 2 0 0,-1 11 4 15,3 3 1-15,1 5 4 0,2 4 8 16,5 2 8-16,4 2 10 15,5-1 3-15,4-1-9 0,2-4-10 16,6-3-5-16,2-4-4 0,5-2-6 16,8-2 2-16,-4-4-2 0,-6-3-8 15,-5-2-83-15,1-3-41 0,-3-1-77 16,-1-5-238-16</inkml:trace>
  <inkml:trace contextRef="#ctx0" brushRef="#br0" timeOffset="94239.16">21012 11514 730 0,'0'0'18'0,"0"0"9"0,-16 2 147 16,6 4-90-16,2 2-2 0,-2 6 14 16,0 4-33-16,-1 4-1 0,2 2-17 15,1 3-4-15,2 5 22 0,4-2-35 16,2 1-1-16,4 0-6 0,6-3-14 15,1-1-3-15,3-4-1 16,1-2 0-16,3-4 0 0,-1-1 0 16,3-6-3-16,0-2-2 0,0-3-32 15,0-4-46-15,-1-1-27 0,7-3-66 16,-5-4-139-16,-3-2-181 0</inkml:trace>
  <inkml:trace contextRef="#ctx0" brushRef="#br0" timeOffset="94503.25">21304 11589 937 0,'0'0'18'15,"0"0"-17"-15,0 0 37 0,0 0 41 16,0 0 45-16,0 0-37 0,0 0-32 16,0 0-2-16,103 141-7 0,-69-111-2 15,7-1-16-15,4-2-6 0,-4-4-9 16,-9-8-12-16,-10-5 2 0,-5-8 1 15,0 4-4-15,3-4 0 0,-2 0-2 16,-3-2-5-16,-4 0-50 0,-2-4-5 16,-6-4-14-16,-2-2-43 0,-5-12-134 15,-3 2-51-15,-1 1-151 0</inkml:trace>
  <inkml:trace contextRef="#ctx0" brushRef="#br0" timeOffset="94687.21">21652 11576 748 0,'0'0'29'16,"0"0"1"-16,0 0 176 0,0 0-56 16,0 0-58-16,0 0-22 0,0 0-7 15,0 0-24-15,-137 228 2 0,119-197 7 16,3-7-22-16,2-5-17 0,1 1-3 16,-2 1-3-16,3-3-3 0,1-1-1 15,0-4 1-15,4-2-20 16,0-3-51-16,2-3-14 0,1-4-27 15,2-1-57-15,4-8-35 0,1-4-188 16</inkml:trace>
  <inkml:trace contextRef="#ctx0" brushRef="#br0" timeOffset="94940.68">21841 11866 788 0,'0'0'76'0,"0"0"-50"15,0 0 76-15,0 0 72 0,0 0-73 16,0 0-14-16,0 0-27 0,-28 117-27 16,29-103-10-16,2-1-5 15,4-3-1-15,1 0-3 0,0-3-7 16,2-2 4-16,1-1-6 0,-1-3-4 16,2-1-1-16,-2-1-41 0,0-5-35 15,0-2-26-15,-4-5-25 0,1-12-65 16,-3 3-66-16,-1-1-133 0</inkml:trace>
  <inkml:trace contextRef="#ctx0" brushRef="#br0" timeOffset="95018.64">21900 11747 700 0,'0'0'10'0,"0"0"-3"0,0 0 8 16,0 0-15-16,0 0 2 0,0 0 0 16,0 0-2-16,0 0-65 0,0 0-166 15,42 18-209-15</inkml:trace>
  <inkml:trace contextRef="#ctx0" brushRef="#br0" timeOffset="95270.43">22171 11796 747 0,'0'0'24'0,"0"0"0"0,0 0 103 16,0 0 39-16,0 0-63 0,0 0-32 15,0 0-20-15,0 0-18 0,6 177-11 16,2-158-8-16,0-4-10 0,0-1 2 16,-1-2-3-16,-1-4-2 0,-2-2 0 15,1-2 0-15,-4-2-1 0,-1-2-34 16,0 0-45-16,-6-7-84 0,0-2-155 16,-1-2-230-16</inkml:trace>
  <inkml:trace contextRef="#ctx0" brushRef="#br0" timeOffset="95404.86">22045 11949 721 0,'0'0'182'16,"0"0"-58"-16,0 0 39 0,0 0-51 15,0 0-37-15,0 0-32 16,0 0-4-16,0 0-26 0,0 0-13 16,184-5 7-16,-150 4-7 0,-7 1-2 15,-6 0-56-15,0 0-49 0,6-4-97 16,-6 1-144-16,-7-3-152 0</inkml:trace>
  <inkml:trace contextRef="#ctx0" brushRef="#br0" timeOffset="95640.68">22479 11833 279 0,'0'0'233'15,"0"0"-199"-15,0 0 194 0,0 0-16 16,0 0-44-16,0 0-62 0,0 0-20 15,0 0-21-15,5 146-31 0,-1-128-15 16,1-3-2-16,2-3-8 0,-2-1-8 16,2-4-1-16,-2-1 4 0,-2-1-4 15,0-3-37-15,-1-2-40 0,-1 0-11 16,0-7-62-16,-1-2-154 0,0-2-176 16</inkml:trace>
  <inkml:trace contextRef="#ctx0" brushRef="#br0" timeOffset="95935.77">22525 11318 711 0,'0'0'97'15,"0"0"-93"-15,0 0-4 0,0 0 26 16,0 0 43-16,0 0 19 0,0 0 16 15,0 0-13-15,174 113-31 0,-142-76-12 16,5 9 4-16,-1 5-10 0,-1 2-16 16,-10-7-3-16,-8-5-1 0,-8-12-5 15,-5-5-11-15,-2-7-1 0,-2-1-3 16,-1 1-2-16,-4 0-5 0,-2 2 4 16,-3-2 0-16,-3-5-18 0,-1-3-30 15,-3-4-71-15,-3-5-92 0,3-1-110 16,4-6-300-16</inkml:trace>
  <inkml:trace contextRef="#ctx0" brushRef="#br0" timeOffset="96524.81">23025 11179 609 0,'0'0'127'0,"0"0"-67"0,0 0 55 16,0 0 48-16,0 0-52 0,0 0-19 15,98-48-15-15,-79 40-26 0,2-1-4 16,-1-1 3-16,-1 2-10 0,0-1-7 15,-1 1-9-15,-3 0-6 16,-1 2-9-16,-3 2 2 0,-2 1-8 16,-1 0-3-16,-1 3 1 0,-2 0-1 15,1 6-7-15,-1 1 1 0,0 6 5 16,2 7-3-16,0 3 4 0,0 11 1 16,4 14 2-16,6 10-1 0,1 4 4 15,2-2 3-15,0-5 0 0,-2-3-1 16,1-2 1-16,-2 0-3 0,-1-1-3 15,0-2 3-15,-3-3-4 16,-1-1 1-16,-1 0-2 0,-2-5 2 0,-1-8-1 16,-2-7 1-16,-2-7-2 15,0-2 1-15,-2 0-1 0,1 0 0 16,-1 2 0-16,-2-3-1 0,0-4-2 16,0 0 2-16,0-1-1 0,-3-1-1 15,-1 0-2-15,-1 0 0 0,-2 1 1 16,-1 0 1-16,-2-1-4 0,-5 3 6 15,-2-1 3-15,-4-1-3 0,-2 1 7 16,0-3 3-16,-2 0-6 0,1-2-1 16,1 2-6-16,3-2 4 0,0-1-1 15,1 1 9-15,2-1-6 0,1-2-2 16,2 2 0-16,1-2-1 0,4 1-3 16,3-2-4-16,2 1-21 0,2-1-67 15,2 1-71-15,2-1-44 0,2 0-184 16</inkml:trace>
  <inkml:trace contextRef="#ctx0" brushRef="#br0" timeOffset="111471.93">25501 11983 320 0,'0'0'129'0,"-3"0"-105"0,3 0 133 16,-1 0 0-16,1 0-37 0,-1-4 10 16,1 0-29-16,0-1-43 0,0-1-12 15,-1-3 6-15,0-2 7 0,0 2-12 16,-1-4-5-16,0-1 11 0,-1-3 1 16,-1-3-19-16,1-5-5 0,-1-6 2 15,0-9-7-15,0-12-6 0,0-3 0 16,-1-1-14-16,-1 3 0 15,1 6 0-15,0 0-5 0,1 0 2 16,1 4-2-16,2 4 1 0,1 8-1 16,0 11 0-16,3 6-1 0,0 1 1 0,2 3-1 15,2-2 0-15,2 1-2 16,2 1 1-16,3 3 0 0,1 3 0 16,3 1-1-16,2 2 3 0,0 1-1 15,2 0 1-15,-1 0 0 0,1 1 0 16,-1 2-2-16,-3 1 2 0,-2 2-5 15,-3 0-68-15,-2 2-67 0,-7 1-48 16,-8 9-82-16,-7-2-134 16</inkml:trace>
  <inkml:trace contextRef="#ctx0" brushRef="#br0" timeOffset="111652.4">25233 11664 684 0,'0'0'23'0,"0"0"27"16,0 0 72-16,0 0 1 0,0 0-50 16,0 0-35-16,173-45-3 0,-120 26-35 15,-5 2 2-15,-4 2-1 0,-7 2-1 16,-3 2-18-16,-7 3-95 0,-5 2-38 16,-8 2-67-16,0 0-49 0,1 0 89 15,0 1 23-15</inkml:trace>
  <inkml:trace contextRef="#ctx0" brushRef="#br0" timeOffset="111968.79">25769 11507 49 0,'0'0'138'15,"0"0"-6"-15,0 0-19 0,0 0-20 16,0 0-36-16,0 0 7 0,0 0-6 16,0 0-1-16,-87 91 3 0,71-67 10 15,2 3 15-15,0 7 8 0,4-3-14 16,3-1-21-16,4-2-11 0,3-6-10 16,3 0-17-16,3-1-1 0,3-5 2 15,4-2-4-15,0-2-1 0,3-4 4 16,1-1-5-16,2-4-4 0,0-3 0 15,-1 0 5-15,2-5 0 0,-2-3 2 16,0-3 11-16,-3-2 4 0,-1-1-3 16,-3-3 0-16,-2-2 0 15,-3 0 1-15,-2-2-3 0,-3-1-6 16,-1 0-9-16,-6 1-3 0,-3 1-10 16,0 4 0-16,-2 2-3 0,-1 5-1 15,1 2-5-15,0 3 1 0,1 2-2 16,2 1-13-16,3-1-17 0,2 2-17 15,1 0-26-15,2-1 4 16,0 0-12-16,4-1-49 0,7-3-89 16,1-1-70-16,-2 0-106 0</inkml:trace>
  <inkml:trace contextRef="#ctx0" brushRef="#br0" timeOffset="112303.28">25988 11567 730 0,'0'0'10'0,"0"0"-4"0,0 0 24 16,0 0 38-16,0 0 48 0,0 0-20 16,17 116-28-16,-13-92-26 0,-1 1 3 15,-1-4-18-15,-2 0-5 0,0-2 3 16,0-2-1-16,-2-4-3 16,-1-1 4-16,0-3 1 0,1-4-4 0,0-2 0 15,1-1 12-15,0-2 11 16,1-2 25-16,-1-4 3 0,1-5-37 15,0-5-31-15,0-5 1 0,2-5-6 16,6-7 3-16,0 3-3 0,2-3-1 16,5 5 1-16,0 6-5 0,4 1 4 15,1 2-1-15,2 4 1 0,1 2 1 16,0 2 0-16,-2 2-1 0,1 3-2 16,0 2 3-16,-2-1-4 0,1 2-70 15,6-1-74-15,-6 2-58 0,-4-3-282 0</inkml:trace>
  <inkml:trace contextRef="#ctx0" brushRef="#br0" timeOffset="112872.99">27184 11537 908 0,'0'0'17'0,"0"0"2"16,0 0-19-16,-5 10 6 0,2 1 14 16,1 3 73-16,0 5-21 0,1 4-19 15,1 2 17-15,0 0-2 0,0 0-15 16,3 0 0-16,0-4-5 0,3-2-16 16,0-1-5-16,-1-4 3 0,2-3-13 15,-1 0-10-15,2-3 5 16,-1-2-8-16,-1 0-4 0,0-4 4 15,2 0-1-15,-2-2-3 0,2-3-29 16,1-4-30-16,1-4-20 0,-2-3-34 16,0-3-30-16,0-17-88 0,-1 4-115 15,-3-1-210-15</inkml:trace>
  <inkml:trace contextRef="#ctx0" brushRef="#br0" timeOffset="112972.43">27246 11425 847 0,'0'0'27'0,"0"0"-5"0,0 0 96 15,0 0-49-15,0 0-24 0,0 0-9 16,0 0-36-16,16-22-3 0,5 16-97 16,-4 3-125-16,1-2-203 0</inkml:trace>
  <inkml:trace contextRef="#ctx0" brushRef="#br0" timeOffset="113148.34">27648 11419 199 0,'0'0'989'16,"0"0"-970"-16,0 0 11 0,0 0 22 15,0 0-19-15,0 0 16 0,0 0-17 16,0 0-25-16,0 0-7 0,71 2 0 16,-56-2-3-16,-2 1-22 0,-1-1-70 15,0 1-49-15,-4 1-107 16,-2-2-202-16</inkml:trace>
  <inkml:trace contextRef="#ctx0" brushRef="#br0" timeOffset="113295.28">27556 11572 853 0,'0'0'64'0,"0"0"-26"16,0 0 14-16,0 0 30 0,0 0 20 15,0 0-34-15,0 0-33 0,0 0-20 16,101-5-15-16,-78 2-7 0,5-5-52 15,-6 2-203-15,-4 0-251 16</inkml:trace>
  <inkml:trace contextRef="#ctx0" brushRef="#br0" timeOffset="114208.87">28510 11614 1266 0,'0'0'13'0,"0"0"-7"0,0 0-6 16,0 0 0-16,0 0 24 0,10 53 60 16,-6-34-12-16,0 5-32 0,1-1 6 15,-1-1-3-15,-2 2-13 0,-2-2 2 16,0-1-9-16,-2-1-7 16,-4-2-2-16,0 0-7 0,-1-2-5 0,1-1 1 15,-2-2-3-15,2-1 0 16,-2-3-1-16,3-3-1 0,2 0-5 15,0-3-38-15,1 0-36 0,-1-3-19 16,2-2-10-16,1-10-40 0,1 0-107 16,2-3-214-16</inkml:trace>
  <inkml:trace contextRef="#ctx0" brushRef="#br0" timeOffset="114392.05">28858 11629 1031 0,'0'0'12'0,"0"0"-7"16,0 0 4-16,0 0 17 0,0 0 72 16,0 0-25-16,0 0-2 0,-8 111-31 15,6-97-22-15,2-3 1 0,0-3-11 16,0-2-8-16,2-2 2 0,1 0-2 16,2-3-9-16,0-1-73 0,6-4-52 15,-2-1-109-15,1-2-210 0</inkml:trace>
  <inkml:trace contextRef="#ctx0" brushRef="#br0" timeOffset="114558.21">29066 11614 518 0,'0'0'510'16,"0"0"-510"-16,0 0 0 0,0 0 20 16,0 0 63-16,0 0 3 0,0 0-42 15,0 0-25-15,-6 25-18 0,7-24 8 16,2 0-9-16,1-1-4 0,1 0-125 15,4-2-90-15,-1-2-96 0</inkml:trace>
  <inkml:trace contextRef="#ctx0" brushRef="#br0" timeOffset="114706.51">29196 11608 873 0,'0'0'10'0,"0"0"-10"15,0 0 2-15,0 0 10 16,0 0-1-16,0 0-10 0,0 0-2 15,0 0-2-15,16 1-139 0,-10-1-110 16,0-1-155-16</inkml:trace>
  <inkml:trace contextRef="#ctx0" brushRef="#br0" timeOffset="115153.89">29614 11489 1030 0,'0'0'70'0,"0"0"-61"15,0 0-9-15,0 0 41 0,0 0 39 16,0 0 8-16,5 102-7 0,-5-78-28 15,-1 2-2-15,-2 1-11 0,1-3-15 16,-4 1-6-16,3-2-4 0,0-2-1 16,-1-3-6-16,1-3-5 0,2 0-2 15,-1-7 1-15,2 1-1 16,0-3-1-16,0-2-3 0,0-2-41 16,-2-2-59-16,-1-5-45 0,0-2-126 15,-1-2-234-15</inkml:trace>
  <inkml:trace contextRef="#ctx0" brushRef="#br0" timeOffset="117753.31">29947 11160 370 0,'0'-2'42'0,"0"1"72"15,0-1 67-15,0 2-63 0,0-1 6 16,0 1-20-16,0 0-58 0,0 1-26 15,0 4-3-15,0 4 5 0,0 5 18 16,1 5 42-16,2 5-14 16,-1 3-27-16,1-1-12 0,0 1 13 15,-1 0-1-15,-1-4 9 0,1 1-16 16,-1-3-14-16,-1-1-7 0,0-2 2 16,0 2 5-16,0-5 0 0,-1 0-7 15,1-2 1-15,-2-1-4 0,1-4 0 16,0-1-1-16,1-2-1 0,0-2-1 15,0-3 2-15,0 1 3 0,0-1 5 16,1 0 9-16,0-3 1 16,2-3-3-16,1-4-12 0,-1-2-8 15,2-3-2-15,-2-4 0 0,3-1-1 16,-3-4-1-16,-1-2 0 0,2-8-1 16,3-4-2-16,1-7 3 0,4 7-2 15,-2 10-2-15,-2 9 2 0,-1 9 2 16,1-2-1-16,1 0 1 0,1 2 0 15,0 3-3-15,-2 3 1 0,0 2 0 16,3 2-3-16,-2 2 1 0,4 3 3 16,1 6-1-16,1 3 2 0,2 3 0 15,-1 2 2-15,-2 3 0 0,-1 0-1 16,-1 0 0-16,-3 0 0 0,-2 1-1 16,0-2 1-16,0 0 0 0,-1-2 2 15,-1 1-1-15,0-2-1 0,0-3 1 16,1 0-1-16,-3-1-1 0,2-2 1 15,-2-3-1-15,-1-2 0 0,1 0 0 16,-2-2-1-16,-1-2-2 0,2-2-15 16,-2-1-33-16,0 0-38 0,2 0-25 15,1-3-11-15,7-10-51 0,-2 4-168 16,1-4-240-16</inkml:trace>
  <inkml:trace contextRef="#ctx0" brushRef="#br0" timeOffset="118002.59">30496 11281 722 0,'0'0'17'16,"0"0"38"-16,0 0 153 0,7-10-93 16,0 8-28-16,3 2-21 0,3 0-15 15,2 0 3-15,1 0 10 0,3 0-7 16,2 0-13-16,-2 0-2 0,3 0-12 15,-3 0-11-15,-2-1-2 0,2-2-11 16,-6 2-6-16,1-1 0 0,-1 0-2 16,-4-1-29-16,2 1-51 15,-4-2-34-15,-1 1-15 0,0-3-73 16,-1 0-147-16,-4 0-191 0</inkml:trace>
  <inkml:trace contextRef="#ctx0" brushRef="#br0" timeOffset="118321.88">30904 10978 245 0,'0'0'522'0,"0"0"-496"16,0 0 59-16,0 0 124 15,0 0-98-15,0 0-41 0,0 0-42 16,17-13-28-16,-13 23 0 0,-1 6 13 16,2 7-4-16,-1 10 6 0,1-1 23 15,-2 3 10-15,0 0-4 0,0-4 4 16,1 0 5-16,0-1-25 0,0-4-9 16,1-2 5-16,-1-4 8 0,1-3-14 15,-2 1-7-15,0-5-5 0,0 0-5 16,-1-2-1-16,-1 0 3 0,1-2-3 15,-2-2-2-15,0-1-12 0,0-3-75 16,0 1-101-16,-3-2-71 0,0-2-223 16</inkml:trace>
  <inkml:trace contextRef="#ctx0" brushRef="#br0" timeOffset="177489.01">13633 5610 66 0,'0'0'31'0,"0"0"-18"16,0 0 3-16,0 0-3 0,0 0 1 16,0 0-5-16,0 1-3 0,0-1-6 15,0 0 0-15,0 0-2 0,0 0 2 16,0 0 8-16,0 0-4 0,0 0 5 16,0 0 11-16,-3 0 16 0,-2 0 3 15,-1 0-19-15,-2-1-11 0,-3 0-1 16,0-1 23-16,-2 0 0 0,-1 1-2 15,0 0 6-15,0-2-6 0,1 2-4 16,-4 0 3-16,2 0 6 0,-2 0-14 16,1 0-1-16,-1 1-9 0,-2 0 0 15,0 0-2-15,-2 0-3 0,0 0-3 16,-2 0-1-16,-2 0 0 0,1 0 0 16,0 2 1-16,-4-1-2 0,2 0 0 15,-3 0 0-15,0 1 1 0,1-1-1 16,-2 1 0-16,0-1 0 0,0 2 0 15,0-1 1-15,2 0 0 0,1-1-1 16,2 2 0-16,2-3 0 0,-2 1 0 16,4-1 0-16,2 0 0 0,-1-1 0 15,2 0-1-15,-2-2 0 0,1 3-3 16,-2-2 4-16,0 1 0 16,0 1-2-16,1 0 1 0,-2 0-4 15,1 0 4-15,-1 0 0 0,2 0 0 16,0 0 1-16,1 0 2 0,0 0-2 15,2 0 1-15,2-3-1 0,-2 2 1 16,2 0-1-16,-2 0 0 0,2-1 1 16,0 0-1-16,0 1 4 0,-1 0-4 15,0-1 0-15,2-1 1 0,-2 3-1 16,2 0 4-16,2 0-2 0,3-1-1 16,0 1 4-16,4 0-2 15,2 0 2-15,1-1 1 0,1 1-3 0,1-2 1 16,0 2-4-16,0-1 4 15,0 1 0-15,0 0 1 0,0 0 7 16,0 0-8-16,0 0-1 0,-1 0-1 16,1 0-2-16,0 0-1 0,-1 1-1 15,1 1-19-15,-1 0 20 0,1 4 0 16,0 2 2-16,-2 5 1 0,1 2-1 16,-3 6 6-16,0 4 5 0,-1 2-3 15,-3 3-1-15,0 5-3 0,-2 8 2 16,-3 6-3-16,2 3 1 0,1-4 1 15,2-3-5-15,3-5 5 0,-3 0-4 16,1 1-1-16,-1-1 1 0,3 0-1 16,0 1-1-16,1-1 2 15,0 2-1-15,2-2 1 0,1-3-2 16,1 1 1-16,0-1 0 0,3-1-1 16,1 1 0-16,1-3 1 0,-1-2 2 15,1-8-2-15,-2-3-1 0,3 4 1 16,0 7-1-16,0 1 1 0,0-1 0 15,-1-7-2-15,-1-4 1 0,2 4-1 16,1 1 0-16,-2-1 0 0,2 1 1 16,-1-2 0-16,2-2-1 0,0 0-3 15,-3-2 3-15,3-1-5 0,2-2 1 16,-2 0 5-16,1-3 0 0,0-1-5 16,-1-3-1-16,2 2 3 0,-1-3-3 15,2-1-1-15,1 1-1 0,1-4-2 16,0 1 7-16,-1-1 1 0,3-1 2 15,-1 0 1-15,1-1 4 0,-1 0-2 16,3 1 1-16,-2-1-3 0,3 0-1 16,-2 1 2-16,0-1-1 0,2 0 2 15,0 0 0-15,0-1-3 0,-1 1 0 16,1 0-1-16,-1 0-1 0,3-2 3 16,-1 0-2-16,0 1 2 0,0-1 1 15,2-1-2-15,0 0 1 0,0 0-3 16,1 2 4-16,-1-2-2 15,2 0 4-15,1 1-4 0,0-1 0 16,4 0 0-16,-4 0 1 0,3 0-1 16,3 1 0-16,-3-1 0 0,1 0 0 15,1 0 3-15,0-1-3 0,0 1 1 16,1-1 1-16,0-1-1 0,0 1 0 16,0 1-1-16,-4 0-2 0,2 0 2 15,-1 0 0-15,1 0 1 0,0 0-1 16,1 0 1-16,1 0-1 0,0-2 1 15,0 2 0-15,8-2 0 0,-6 0 1 16,1 1-1-16,-3-2 0 0,-2 2-1 16,1-2-1-16,1 2 1 15,0 0 0-15,-3 0-1 0,2-2 1 16,2 2 0-16,-1 0-3 0,3 0 3 16,-3-1 0-16,0-1 3 0,3 2-3 15,-3-2 0-15,0 1 0 0,0 0 3 16,0 0-3-16,0 1-1 0,-2-2 1 15,1 1 0-15,-4 0 1 0,1 0-1 16,-1 0 0-16,-2 0 2 0,1 1-2 16,0-2 1-16,0 2-1 0,-2-1 2 15,3 1-1-15,-2-2-1 0,0 1 0 16,4 0 3-16,-2-1-3 16,-3 1 0-16,3 0 0 0,-4-1-2 15,2 1 2-15,1 0 2 0,-3-1-2 16,3 1 1-16,-1 0-2 0,1 0 1 15,-2 0 0-15,2 1 0 0,1 0 0 16,-3 0 0-16,3 1 0 0,-4 0-2 16,1 0 2-16,-2 0 0 0,1 0 0 15,0 0 0-15,1 0-1 0,-3 0 1 16,-2 0 0-16,1 0-1 0,-1 0 1 16,-4 2 0-16,2-1-2 0,-2 0 2 15,1 0 0-15,-1 1-1 0,1 0 1 16,-3-1 0-16,-1 0 1 0,2 0-1 15,-4-1 0-15,-3 2 0 0,0-2 0 16,-2 0 0-16,-3 0 0 0,3 0 3 16,-3 0 4-16,0 0 1 0,0 0 4 15,0-2 3-15,0-1-2 0,0-4-9 16,0-2-2-16,0-3 0 0,3-2-2 16,-2-1 1-16,1-2 0 0,-2 0 2 15,0 1 0-15,0-4-1 0,0 0 0 16,-2-1-1-16,1-1 4 0,-2-2-1 15,-2 0-3-15,2-4 3 16,2 1 1-16,-1-8-1 0,-1 4-3 0,3-1 1 16,-2-6-1-16,2-1 0 0,2-10-1 15,-1 0 2-15,1 4-2 0,0 6 0 16,-2 11 1-16,0 4-1 16,0 6 3-16,0-6 4 0,0-10-7 15,0-9-2-15,0-2 2 0,0 13 1 16,0 7 0-16,0 7 0 0,0-6 0 15,0-4-1-15,0-2 1 0,0-1-1 16,1 0 1-16,1 1-1 0,-1-2 0 16,4 2-1-16,-2-2 1 0,0 2 0 15,0 2-1-15,-1 0 0 0,-1 1 0 16,-1 4-1-16,-1 0 0 16,-4 3 1-16,0 1 0 0,-2 3 0 15,2 0 1-15,-3 1-1 0,0 4-4 16,-4 0 1-16,2 2-11 0,-4 1 1 15,-1 1 3-15,1 1 3 0,-3 2 1 16,-3 1 2-16,-1 1 5 0,-3 0 0 16,-1 2 0-16,0 0 1 0,-2 2-1 15,-3 2 0-15,-5-2 2 0,-9 3 3 16,-8-1-4-16,-5 0 0 0,6 2 0 16,-1-2-1-16,5-1 1 0,-1 1-1 15,-5-2 1-15,-1 1-1 0,0 0 0 16,-6-2 0-16,3 1 2 15,-3-2-2-15,-3 0 0 0,1 0 2 16,0 0-2-16,1 0 0 0,1 0-1 16,2 0 1-16,4 0-6 0,3 0-4 15,4 1-19-15,1-1-40 0,2-4-98 16,14-4-232-16</inkml:trace>
  <inkml:trace contextRef="#ctx0" brushRef="#br0" timeOffset="179672.22">17043 5661 207 0,'0'0'30'0,"0"0"-22"16,0 0-6-16,0 0 2 0,0 0-4 16,-14 5-2-16,14-1 1 0,0 2 2 15,1 3 1-15,1 4-2 0,1 0 3 16,2 5-1-16,2 3 2 0,-2 0-2 16,-2 4 2-16,2 2 2 0,-3 9-2 15,-2 8 7-15,0 7 4 0,0 2 7 16,0-3-1-16,0-4 3 0,-2-4 0 15,-1-1-3-15,0 3-5 0,0 1-3 16,-3 0-1-16,1-2-4 0,2 2 1 16,-2-3 1-16,0 0-7 0,2-4 4 15,-2-5 1-15,3-10-4 0,2-3-3 16,-1-3 0-16,-2 4 0 0,3 5 0 16,-1 1 3-16,1 1-3 0,0 0 5 15,-2-2-4-15,2-2-1 16,0-2 1-16,0-1-2 0,0-2 3 15,0 0-3-15,3-4 4 0,1 0-2 16,-2-1-2-16,1-1 0 0,0-1 2 16,1-1-2-16,-1 1 0 0,0-2 0 15,2 1 2-15,-2-1-2 0,3 0 0 16,-1 0-2-16,1-2 2 0,-1 0 2 16,0 0-2-16,1 0-2 0,2-1 2 15,-2 1 0-15,2-1 0 0,0 0 0 16,3-2 0-16,0 1 0 0,3-1 0 15,-1 0 2-15,4-2-1 0,1 1-2 16,1-2 1-16,0 2-6 0,3-2 6 16,2 0 7-16,-1-1-3 15,4 1 5-15,0-2-7 0,3 1 0 16,0 0-4-16,0-1 7 0,0 0 5 16,2 1-7-16,0-1-3 0,-1 0 1 15,-1 1 2-15,2 0-3 0,-1 1 0 16,1-2 4-16,0 3-4 0,2-2 3 15,-1 0 2-15,8 2 1 0,4-1-6 16,8-1 3-16,4 1 2 0,-2-2 0 16,-7 0-4-16,-4 0 4 0,1 0-3 15,-3 0-2-15,1 0 3 16,-4 2-3-16,5 0 0 0,-4 1-1 0,4 0 2 16,0-3 1-16,2 2 1 15,0 0-2-15,3-1-1 0,2 0 0 16,1-1 1-16,0 0-2 0,2 0 0 15,-1 0 0-15,2 0-3 0,-2 0 3 16,-1 0 1-16,2 0 0 0,-1 0 0 16,-2-1 1-16,0 1-1 0,-1 0-4 15,-1 0 4-15,0 0 0 0,-1 0 0 16,-1 1 0-16,0-1-1 0,-1 0-1 16,0 0 2-16,0-1 2 0,-2 1-2 15,0-2-2-15,-3 1 2 0,0 1-5 16,0-2 5-16,-4 2 3 0,-1 0 1 15,-7 0-4-15,-5 0 0 0,-5 0 0 16,-2 0 2-16,3 0-2 0,1 0 1 16,2 0 0-16,-2 0-1 0,-5 0 0 15,-1 0-1-15,-4 0 1 0,-4 0 2 16,-2 0 0-16,-1 0-2 0,-3 0 4 16,-1-1 10-16,0-3 11 0,0-3-3 15,0-1-11-15,-1-3-5 0,-1-3 2 16,-2 1 7-16,3-4 8 0,-1-2-15 15,0-1 1-15,-1-3-4 0,2-6 12 16,0 1-12-16,-1-2-4 0,0-6 7 16,-1-2-5-16,0-10 4 15,1-5 4-15,2 2 7 0,0-2-7 16,1 4-7-16,2-2-4 0,-1-3 0 16,4 1 4-16,-4 0 1 0,3 3-1 15,-3 1-2-15,-1 2 1 0,1-3-2 16,1 6 4-16,-3-2-1 0,1 3-3 15,1 4 2-15,0 1 4 0,1 2 2 16,1 3-9-16,0 8 5 0,1-6-2 16,4-6-3-16,0-3-2 0,1-3 1 15,-2 13-1-15,-3 7-2 0,-4 6 4 16,-1 3-1-16,0-4-3 0,0 2 3 16,0-4-2-16,-5 5-1 15,0 1 1-15,-2 3-2 0,-1 0-2 16,1 3-1-16,-2 1 8 0,2 1 2 15,-1 2 0-15,0 1-2 0,-1 2 0 16,-2-1 0-16,1 2-2 0,-4 0-1 16,-3 2 3-16,-4 0 1 0,-3 5 1 15,-2 0-1-15,-4 3 1 0,-1 0 0 16,-6 0 0-16,-8 2 0 0,-6 1 0 16,-3-1 0-16,8-2-1 0,2-3 0 15,8-3 2-15,-1-1-2 0,-1-2 0 16,-3 2 1-16,-1-2-1 15,-5-1-1-15,0 1 1 0,-1-1 3 16,-2 0-2-16,1 0 0 0,-6 0 1 16,0 0-2-16,-4 1 1 0,-4 0 1 15,-4 5-2-15,0-2 0 0,0-2 1 16,-4 1 0-16,-1 0-2 0,1-2 2 16,-1-1-1-16,4 0 0 0,-2 0 0 15,2 0 0-15,0 0 0 0,-2-1-1 16,-1-3 3-16,2 2-2 0,0 0 0 15,0-1 0-15,0 2-1 0,1 0 1 16,4 0 1-16,-2-3-1 0,6 3-1 16,3-1 4-16,2-2 1 0,4 1 0 15,2-1-4-15,3-1 0 0,5 2 0 16,0-1-1-16,1 1-1 0,1 3-5 16,1 0-7-16,-3 1-19 0,11 2-28 15,5-2-167-15</inkml:trace>
  <inkml:trace contextRef="#ctx0" brushRef="#br0" timeOffset="-203390.2">28006 11273 68 0,'0'0'51'0,"0"0"-16"16,0 0 15-16,0 0-1 0,0 0-7 16,0 0 16-16,0 0 18 0,0 0 2 15,0 0-7-15,0 0-20 0,0 0-10 16,0 0 4-16,0 0-1 0,0 0-2 16,0 0 3-16,0 0 7 15,0-1 1-15,1 0-7 0,1-1-7 16,3-3-3-16,0 1-12 0,1-1-4 15,2-2-3-15,3 0-5 0,3-3-5 16,4 0 2-16,1-3 1 0,1 2-1 16,0 0-7-16,-3 1 0 0,-2 1 2 15,-4 0 0-15,-1 2-1 0,-1 0 3 16,-1 0-4-16,-1 0 0 0,-2 2 0 16,0-1 2-16,-2 3-1 15,1 1 0-15,-2-1 0 0,-1 3 0 16,-1 0-1-16,0 0-2 0,0 0-5 15,0 6 3-15,0 0 2 0,0 3 1 16,-2 5 6-16,-3 4-3 0,1 1 1 16,-2 3-1-16,0 2 0 0,-2 2-1 15,-1 0 0-15,0-2 0 0,0 2-2 16,1-2 1-16,-1 1 0 0,1-3 1 16,0 1 0-16,-1-2-1 0,0 1-1 15,3-3 0-15,-2 1 1 0,2-5-1 16,1-1-1-16,0-2 0 15,2-3 0-15,1-2 2 0,-1-2-3 16,2-2 2-16,0 0 0 0,1-2-1 16,0-1 0-16,-1 0-4 0,1 0-2 15,-1 0-37-15,-1 0-71 0,-2-3-70 16,0 2-54-16,0-2-129 0</inkml:trace>
  <inkml:trace contextRef="#ctx0" brushRef="#br0" timeOffset="-202885.86">27881 11634 123 0,'0'0'149'16,"0"0"-96"-16,0 0-7 0,-10 0-2 15,7 0-11-15,1 0 17 0,0 0 4 16,1 0-8-16,0 0-20 0,0 0-2 16,1 0 2-16,0 0 0 0,0 0-2 15,0 0-4-15,0 0-7 16,0 0 2-16,0 1 0 0,2 0 2 15,1 0 5-15,3 2 13 0,2-1 38 16,5-1 46-16,1 0-43 0,3 1-30 16,0-2-14-16,2 0-4 0,-1 0-1 15,1 0-6-15,-2 0-4 0,-2 0 1 16,-1 0-2-16,-2-2-3 0,-2 2-2 16,1-1-4-16,-2 1 0 0,-1 0 2 15,3-1 0-15,-3 0 2 0,2-1-2 16,-2-1-1-16,1 2 1 0,-1-2-4 15,0 0-1-15,-4 2 0 16,0 1-2-16,-1-2-2 0,-2 2-1 16,-1 0 0-16,0 0-5 0,0 0-10 15,0 0-8-15,2 0-8 0,0 0-17 16,4 0-109-16,0 0-163 0,0 0-259 16</inkml:trace>
  <inkml:trace contextRef="#ctx0" brushRef="#br0" timeOffset="-166350.39">4488 14444 547 0,'0'-4'102'16,"2"0"-95"-16,0-2 25 0,0 2 71 16,0-1-27-16,1 3-1 0,-1-1-2 15,-2 1-18-15,3 1-16 0,-2 1 0 16,1 0-7-16,0 1-5 0,0 4-10 15,2 4-1-15,0 4 11 0,2 7-6 16,0 5-8-16,2 10 14 0,6 17 6 16,2 9 3-16,1 5 7 15,3-7 4-15,-2-7-3 0,-1-13-39 16,1-2 1-16,-3-11 2 0,0-5-7 16,-3-5 3-16,-2-4 1 0,1 2 0 15,3 3-3-15,-1-3 9 0,-1-3 8 16,-2-4 0-16,-2-3 1 0,-2-4-2 15,-1-6 8-15,-2-6 0 0,0-3 1 16,-2-5-6-16,-1-4-5 0,0-12-5 16,0-11-5-16,-1-8-4 15,1-1 0-15,1 8-2 0,2 14 2 16,1 15-2-16,-2 6 2 0,1 6-2 16,0 1 0-16,1 1-1 0,1 4-5 15,0 2-4-15,1 10-2 0,3 6 10 16,3 9 1-16,-1 10 0 0,0-1 1 15,0-5 0-15,-3-4 1 0,0-8 2 16,3 3-3-16,1 1 1 0,1-3-1 16,3-2 1-16,-1-3 3 0,2-5-1 15,-1 1-2-15,0-6 0 0,-1-1 3 16,0-3-2-16,-3-5 2 0,-1-2 3 16,-3-6 0-16,-3-2 0 0,-1-7 7 15,-2-4 5-15,-2-12 1 0,-4-11-2 16,-3-11-9-16,-1 3-3 0,1 3-4 15,3 15 4-15,2 11 4 0,2 6 2 16,0 6 0-16,0 6-9 0,0-3 1 16,0 0-3-16,2-1-1 0,0 4 0 15,-1 1-6-15,1 3-20 0,2 1-27 16,-1-1-17-16,2 1-28 0,1 4-63 16,4 0-38-16,12-1-65 0,-3 2-147 15,0-1-225-15</inkml:trace>
  <inkml:trace contextRef="#ctx0" brushRef="#br0" timeOffset="-165902.8">5393 14850 945 0,'0'0'32'0,"11"-3"-21"15,-1-3 54-15,1-1 35 16,-1-1-25-16,2-3-1 0,-1-2-30 16,3-2-24-16,-3-1 13 0,1 0 21 15,1-3-26-15,-3-1 11 0,-2 2 2 16,0-2-12-16,-5-1-2 0,-2-2-4 15,-1 2-10-15,-4 0-1 0,-3 4-9 16,0 3 0-16,-2 3 7 0,-2 8-6 16,-3 3 2-16,-2 8-4 0,-4 5 1 15,-2 6 4-15,2 4 5 0,0 4-10 16,4 2 14-16,6 7-3 0,4-4 10 16,6-1 7-16,1-2-2 0,8-7-8 15,6 1-7-15,2-8 1 16,5-6-7-16,4-3 3 0,3-5-2 15,10-1-2-15,12-7-3 0,11-6 1 16,5-3-3-16,0-2-1 0,-2 2-30 16,-2-1-55-16,1-1-26 0,0 1-72 15,-15 3-82-15,-11 2-235 0</inkml:trace>
  <inkml:trace contextRef="#ctx0" brushRef="#br0" timeOffset="-165536.62">6635 14244 919 0,'0'0'8'0,"0"0"36"0,0 0 73 15,0 0-54-15,0 0 10 0,12-8-42 16,-6 17-20-16,2 3 20 0,2 7 18 16,1 8-5-16,3 14 1 0,0 10 4 15,0 4-8-15,-2 1-4 16,-4-6 5-16,-2-8-2 0,-2-1-24 0,-1-5 5 16,1-9-8-16,-2-6-12 15,-1-6 1-15,0-1 2 0,0 0-4 16,-1 1 0-16,0 1 1 0,0-6-1 15,0-3-4-15,0-3-18 0,0-4-40 16,0 0-1-16,0-9-13 0,0-3-23 16,1-7-64-16,4-22-136 0,1 6-109 15,0-1-94-15</inkml:trace>
  <inkml:trace contextRef="#ctx0" brushRef="#br0" timeOffset="-165234.68">6956 14343 513 0,'0'0'104'0,"0"0"-104"0,0 0 105 16,0 0 42-16,0 0-36 0,0 0-1 16,0 0-21-16,0 0-27 0,-77 81 0 15,63-63 12-15,-1-1-15 0,3 0-14 16,1-1 0-16,1 1-7 0,2-1-9 16,3-1-14-16,1 0-1 0,2-1-10 15,1 0 6-15,1 0-5 0,0 2 4 16,2-3-1-16,3 1-1 15,0 3-3-15,4-2 3 0,3 1 3 16,3 2 4-16,5-2 23 0,2-1-16 16,4 0-6-16,1-2-7 0,0-1-6 15,1-3 1-15,-1 2-1 0,-4-4-2 16,-2 0-1-16,0-4-26 0,-4 1-54 16,-4-4-45-16,-1 0-41 0,1-5-36 15,-5-1-139-15,0-3-186 0</inkml:trace>
  <inkml:trace contextRef="#ctx0" brushRef="#br0" timeOffset="-164766.79">7270 14559 917 0,'0'0'56'15,"0"0"-49"-15,0 0 49 0,0 0-2 16,0 0-13-16,0 0-30 0,0 0 10 15,1 30 37-15,1-13 9 0,0 3-19 16,1 1-18-16,-1 0 4 0,1-2-8 16,1-1 1-16,-1-2 8 0,0-3-5 15,-1-3-11-15,1-2-4 0,-1-2-13 16,-1-1 2-16,0-3 6 0,0-1-1 16,-1-1 4-16,0 0 18 0,0-1 18 15,0-6-6-15,0-3-19 16,0-5-18-16,1-4-1 0,1-7-5 15,0-5-1-15,3-11-1 0,4-7 1 16,1 7-1-16,0 10-1 0,2 11-2 16,-1 13 2-16,6-4-5 0,1 4 2 15,6 2 5-15,-1 6-4 0,-4 5-1 16,-2 7 6-16,-3 5-4 0,-2 5 4 16,-3 4 0-16,-1 0 2 0,-1 2-1 15,-3-4 3-15,-1-2-2 0,-1-1 1 16,1-3-3-16,-1-4 0 0,1-2 0 15,2-2 0-15,-1-3 1 16,2-2-2-16,-1-3-11 0,-1-1-40 16,1-1-27-16,0-1-21 0,5-11-34 15,-2 2-102-15,1-5-230 0</inkml:trace>
  <inkml:trace contextRef="#ctx0" brushRef="#br0" timeOffset="-164367.62">7964 14353 578 0,'0'0'101'0,"0"0"-100"16,0 0 51-16,0 0 21 16,0 0-33-16,-38 11-4 0,27-7 13 15,0 1-17-15,-1 3 11 0,0 2 47 16,-2 1-22-16,0 3-30 0,1 4 1 15,-1 0 11-15,2 3-10 0,3 0 5 16,4 1-13-16,2-2-17 0,3-1-6 16,5-4 6-16,4-1 3 0,4-1 17 15,4-1-2-15,-1-5-2 0,4-3-11 16,-1-1-9-16,0-3 3 0,0 0-3 16,-4-1-2-16,-3-3 0 0,-1-2 2 15,-4-2 5-15,-1 0-6 0,-3-1 3 16,-3-2-3-16,0-2-8 0,-4-2 2 15,-5-2-4-15,-3-1-1 0,-2 2 1 16,-2-2-3-16,-3 4 3 0,1-1 1 16,1 2-1-16,2 3-24 0,2-1-12 15,2 3-23-15,1 1-21 0,6 3-26 16,2 0-71-16,1 2-164 0,1 0-161 16</inkml:trace>
  <inkml:trace contextRef="#ctx0" brushRef="#br0" timeOffset="-163754.56">8145 14373 724 0,'0'0'114'0,"0"0"9"16,0 0-27-16,0 0-36 0,9 13 18 16,-3-4-13-16,1 5-15 0,1 4-3 15,2 0 7-15,-1 5-18 16,-1 0 12-16,2 0 15 0,-1 0-11 16,-2-1-34-16,1-4-3 0,-1 0 1 15,-1-3 2-15,1-2-4 0,-1-3-3 16,0 1 1-16,1-3 0 0,-2-3 0 15,0-3 4-15,0-2 1 0,0-4 5 16,2-4-1-16,0-3-9 0,0-4-1 16,-1-2-5-16,1-6-4 0,1-10 3 15,-1 5-4-15,-1 0 1 0,0 4-2 16,0 6 1-16,0 4-2 0,-1 5 1 16,1 5-2-16,0 5-5 15,2 8 1-15,-2 5 2 0,0 4 3 16,0 4-1-16,-2 2 0 0,0-1 2 15,3-2 0-15,-2 0 1 0,1-5 0 16,0 0 2-16,0-6-2 0,1-1-1 16,-2-3 6-16,0 0-3 0,-2-2 6 15,0-4 0-15,1 0 10 0,-1-4 9 16,0-3-4-16,2-5-7 0,-1 0-5 16,1-6-3-16,1-3-3 0,2-7 5 15,1 0 3-15,-1-1-5 0,1-2-2 16,-2 5-1-16,1-1-2 0,0 1 2 15,-2 4 1-15,-1 2-1 0,0 6-6 16,-1-1 0-16,-2 4 0 0,-1 2 0 16,0 4 0-16,-1 2-27 0,0 0-41 15,1 1-48-15,3 2-31 0,7 0-100 16,1 0-150-16,-1-1-544 0</inkml:trace>
  <inkml:trace contextRef="#ctx0" brushRef="#br0" timeOffset="-162235.72">9531 14195 526 0,'0'-3'138'0,"0"1"-122"16,0 1 11-16,0 1 46 0,-2 0-43 15,-1 6 7-15,0 2-5 0,-1 4-1 16,1 6 19-16,1 2 31 0,1 6 0 16,1 1-18-16,1 4-4 0,3 5-16 15,1-4 3-15,3-1-9 0,1-2-13 16,-1-7-7-16,3 2-10 0,2-7-2 16,0-2 4-16,2-3 4 0,1-6-6 15,1-4 6-15,1-2 5 16,0-4 4-16,0-8 2 0,0-3 3 15,-1-3-10-15,-4-3-2 0,-2-2-5 16,-2-2 3-16,-5 0-4 0,-2-4-1 16,-1-5 0-16,-1 2-5 0,-1 3-3 15,-1 2 8-15,0 9 2 0,-1 1 6 16,1 5 9-16,0 5-9 0,2 5-9 16,-1 2-7-16,0 8-6 0,-1 4 5 15,2 3 1-15,-1 7 2 16,1 3 1-16,0 1-2 0,3-1 3 15,2 0 1-15,1-2 0 0,2-2-1 16,1 0 0-16,3-6-1 0,-1-1 3 16,1-1-3-16,0-2 0 0,-1-3-2 15,0-1-1-15,-1 0-5 0,1-3-20 16,0 0-38-16,-2-2-39 0,2 1-66 16,8-3-8-16,-4 0-134 0,1 0-380 0</inkml:trace>
  <inkml:trace contextRef="#ctx0" brushRef="#br0" timeOffset="-161770.83">10146 14056 430 0,'0'0'109'0,"0"0"-83"0,0 0 78 0,-9-6-33 15,3 6-7-15,-1 2 11 16,-2 4 16-16,0 2-22 0,1 4-25 16,-2 3 39-16,-1 4-21 0,2 5-20 15,-1 8-8-15,-1 7 27 0,6 7-24 16,2 4-8-16,3-5 7 0,5-10 10 16,0-11-19-16,3-8-10 0,0-1-1 15,4 0-5-15,4 0-7 0,3-1 1 16,3-5-1-16,0-4-4 0,-1-3-8 15,1-2-64-15,0-2-37 0,6-10-58 16,-5-1-123-16,-4 0-155 0</inkml:trace>
  <inkml:trace contextRef="#ctx0" brushRef="#br0" timeOffset="-161550.87">10424 14174 896 0,'0'0'51'16,"0"0"-30"-16,0 0 30 0,0 0 43 15,0 0-13-15,0 0-28 16,46 60 12-16,-32-46-37 0,3 1-6 16,1-1 16-16,0-1-6 0,1 0-16 15,-1-1 1-15,-1-2 2 0,-3 1-18 16,-1-4 2-16,-2-2-1 0,-3-1-2 15,-1 1-3-15,-2-4-9 0,-2 0-28 16,-1-1-32-16,-2 0-26 0,0 0-51 16,0-8-75-16,0 0-131 0</inkml:trace>
  <inkml:trace contextRef="#ctx0" brushRef="#br0" timeOffset="-161304.48">10635 14098 544 0,'0'0'245'16,"0"0"-187"-16,0 0 50 0,0 0-39 15,0 0 0-15,0 0 11 0,0 0-34 16,0 0-20-16,-43 60 16 0,34-41 5 16,-2 1-25-16,1-1-4 0,-1 1 9 15,-2-3-27-15,2 3 4 0,-2-3-3 16,1 1-1-16,0-1-2 0,0 1-5 15,2-3-43-15,2 0-44 16,1-1-54-16,7 0-86 0,0-2-129 16</inkml:trace>
  <inkml:trace contextRef="#ctx0" brushRef="#br0" timeOffset="-160903.72">10841 14503 213 0,'0'0'78'0,"0"0"-21"0,0 0 64 15,0 0-23-15,0 0 8 0,0 0-1 16,0 0-29-16,-20 65-10 0,17-50 17 15,2 3 14-15,-1-1-30 0,2-2-20 16,1-1-18-16,4-2-5 0,3-3 4 16,2-2 10-16,1-1 0 0,3-6 2 15,0 0 0-15,4-3-1 0,-3-5-5 16,1-2-4-16,-1-2 0 0,-1-3-8 16,-2 0 8-16,-4-1-10 15,-3-3 3-15,-5 2-5 0,-3-2-4 16,-7 0-5-16,-6 3-9 0,-5-1-6 15,-4 5 5-15,-4 0-12 0,0 5-20 16,1 1-40-16,1 1-43 0,6 2-36 16,2 0-66-16,7-1-151 0,5 1-273 0</inkml:trace>
  <inkml:trace contextRef="#ctx0" brushRef="#br0" timeOffset="-159935.78">11152 13915 811 0,'0'-1'32'16,"3"-1"-31"-16,3 2 32 0,3 0-21 15,3 0 9-15,5 6 21 0,4 1 15 16,4 4-30-16,2 1-8 0,1 8 19 15,1 1 0-15,-3 5-18 0,-2 6-15 16,-2 8 6-16,-4 9 8 0,-7-1-12 16,-7-5-5-16,-4-2 4 0,-7-8 1 15,-2-5-6-15,-1-6 0 0,1-5 12 16,1-4-10-16,-1 0-2 0,-2 1-1 16,3-1 8-16,2-4-8 0,1-3 0 15,3-6-1-15,0 0-46 16,2-13-81-16,2 1-175 0,3-5-330 15</inkml:trace>
  <inkml:trace contextRef="#ctx0" brushRef="#br0" timeOffset="-159734.96">11581 14079 878 0,'0'0'64'0,"0"0"-48"15,0 0 66-15,0 0-6 0,0 0 13 16,0 0-27-16,98-24-29 0,-75 17-30 16,-1 2 4-16,-3-1 1 15,-1 2-8-15,-5 1-6 0,0 2-7 16,-5-1-51-16,-1 2-87 0,-5 3-96 16,-2 4-118-16</inkml:trace>
  <inkml:trace contextRef="#ctx0" brushRef="#br0" timeOffset="-159584.37">11655 14261 746 0,'0'0'62'16,"0"0"42"-16,0 0 21 0,0 0-18 15,0 0-12-15,0 0-48 0,0 0-30 16,0 0-17-16,0 0 0 0,95-34-24 15,-84 23-162-15,-1 2-184 0,-2 0-230 0</inkml:trace>
  <inkml:trace contextRef="#ctx0" brushRef="#br0" timeOffset="-158954.4">12306 13966 232 0,'0'0'51'16,"0"0"21"-16,0 0 61 0,0 0 16 15,0 0-24-15,0 0-28 0,0 0-16 16,-30-90-15-16,24 79-21 0,-3 1 4 15,-2 3-16-15,-3 3-9 0,-3 1-1 16,-3 3-1-16,-2 4-13 16,-2 4-2-16,-3 5 4 0,0 4 7 15,0 7 6-15,-1 9-1 0,2 10 7 16,4 11-1-16,5 4-9 0,6-5-3 16,9-9 1-16,2-14-3 0,4-9 0 15,2-7 2-15,5-1-14 0,3 0 14 16,4 0 28-16,6 0 0 0,2-4-15 15,-2-5-3-15,-1-3-2 0,0-1-4 16,-1-4-3-16,-2-4-3 0,-4 0-2 16,-3-5-9-16,-2-1 2 15,-3-2-1-15,-1-4-4 0,-3-2 2 16,0-7-3-16,-3 0-2 0,-1-1 2 16,0 0 0-16,-5 6 0 0,2-2-1 15,-1 6 1-15,1 6 0 0,2 6 0 16,0 8-6-16,1 1-7 0,0 11 9 15,0 4 4-15,0 5 3 0,3 4 1 16,2-1-2-16,2 2 1 0,1-3 0 16,1-2 0-16,2-3 0 0,3-5 0 15,1-1-2-15,0-3 1 0,2-4-2 16,3-1-4-16,2-2-49 0,3-1-15 16,15-1-119-16,-7 0-88 15,-1-1-228-15</inkml:trace>
  <inkml:trace contextRef="#ctx0" brushRef="#br0" timeOffset="-158034.89">13173 14201 729 0,'2'0'45'0,"1"2"-19"16,2 0 15-16,3 5-14 0,1 1 19 15,4 5 25-15,2 1-5 0,0 2-42 16,4 4 6-16,0 3 23 0,-3 2-24 16,0 1-15-16,-2 1 12 0,-3 0-15 15,-3-2-7-15,-4 0-1 0,1-4 6 16,-5-3-8-16,0-2-1 0,-5-5-2 15,1-2-7-15,-4-7-125 0,-1-2-117 16,1-1-160-16</inkml:trace>
  <inkml:trace contextRef="#ctx0" brushRef="#br0" timeOffset="-156934.04">13869 13982 467 0,'0'-3'46'0,"-3"-2"36"15,3 2 43-15,-2-2-38 0,2 1 33 16,-2 1-20-16,1 1-37 0,1 1-11 16,0 2-32-16,0 7-19 0,3 6-1 15,-1 8 6-15,2 11-1 0,4 11 31 16,0 7 0-16,2-1 21 0,2-11-24 15,-2-13-12-15,-2-11-1 16,4-2-3-16,-1-1-10 0,4 1 5 16,5 0 2-16,-1-5-3 0,1-2-2 15,1-5 1-15,1-1-5 0,-1-4-3 16,-2-6 5-16,1-3-6 0,-4-2 0 16,-2-3 1-16,-6-4 1 0,-3-3-3 15,-2-11 0-15,-3-10 0 0,-8-4 0 16,0 2 0-16,-1 13 0 0,4 16 4 15,2 10-4-15,-1 2 3 0,1 0 0 16,-1 4-3-16,2 3-1 0,-3 4 0 16,1 7 1-16,2 6 0 0,2 9 3 15,0 2 6-15,6 1 17 16,4 0 20-16,1-5 0 0,3-2-24 16,4-2-8-16,2-4 2 0,2-2-4 15,-1-4-5-15,4 0-1 0,-3-3-4 16,0-3-2-16,-4 0-4 0,-1-3-3 15,-4-1-53-15,-2 0-54 0,-2 0-29 16,-1-1-68-16,-3-3-148 0,-3 0-257 0</inkml:trace>
  <inkml:trace contextRef="#ctx0" brushRef="#br0" timeOffset="-156452.28">14524 13695 402 0,'0'0'44'0,"0"0"7"16,-9 2 76-16,6 1-47 0,-5 1 36 15,0 3-19-15,-1 3-40 0,-1 1-1 16,2 4 3-16,0 2-9 0,-1 4-2 15,2 7-11-15,2 7-4 0,4 7 19 16,1 7-7-16,3-8-6 0,3-9-12 16,1-11-12-16,2-8 0 0,1 2-3 15,3 1-4-15,5 0 7 16,1-4-3-16,2-3-6 0,-2-3-3 16,1 1 1-16,-2-1-4 0,-1-3-17 15,-4 0-59-15,1-2-29 0,-3-1-71 16,-1-1-105-16,-1-4-116 0</inkml:trace>
  <inkml:trace contextRef="#ctx0" brushRef="#br0" timeOffset="-156195.68">14835 13852 622 0,'0'0'96'0,"0"0"-63"0,0 0-14 16,0 0-11-16,0 0 42 0,0 0 33 15,0 0 14-15,45 59-31 0,-28-45 2 16,-1 0-5-16,4-2-25 0,1-2-8 16,0-1 1-16,-1-2-23 0,-4 0-4 15,-2-2-3-15,-1-1-1 0,-4-2-3 16,-4-1-23-16,-2 0-24 0,-3 0-51 15,0-1-28-15,0 0-35 0,-2-3-35 16,-1-3-51-16,0 1-32 0</inkml:trace>
  <inkml:trace contextRef="#ctx0" brushRef="#br0" timeOffset="-155902.95">15068 13716 594 0,'0'0'47'0,"0"0"-33"0,0 0 100 16,0 0-2-16,0 0-3 0,0 0-43 16,0 0-38-16,0 0-13 0,-21-3 23 15,9 15 37-15,-1 3-33 16,-1 3-26-16,1 3-4 0,-3 3 15 16,2 0 11-16,0 2-10 0,0-3 7 15,4 1-19-15,-4-1-11 0,6 0 1 16,-2-3 2-16,3-2-8 0,-1 0 0 15,3-2 2-15,2-1-2 0,0-1-7 16,1-3-22-16,2-1-59 0,0-5-50 16,5 1-69-16,3-5-41 0,0-1-97 15</inkml:trace>
  <inkml:trace contextRef="#ctx0" brushRef="#br0" timeOffset="-155486.78">15180 13972 79 0,'0'0'564'0,"0"0"-528"0,0 0-7 16,0 0 71-16,0 0 51 0,0 0-49 16,0 0-60-16,-8 81 19 0,8-69 13 15,-2 1-31-15,2-4-4 0,0 2-6 16,0-3-7-16,0-1 1 0,2-2 1 15,-2-3-7-15,1 2-10 0,1-2 9 16,-2-2 1-16,0 0 12 16,2 0 8-16,1-7 2 0,2-1-19 15,1-5-21-15,5-3 0 0,0-3 0 16,2-2-3-16,6 0 1 0,1 2-1 16,1 3-1-16,1 2 0 0,-3 4 1 15,0 5 0-15,-5 3 2 0,-1 2-2 16,-1 4 1-16,-4 2-1 0,-1 1-1 15,-3 1-1-15,-2 1 1 0,0 2 1 16,-2-2-1-16,0 3 1 0,-2-3 0 16,-1 2 0-16,0-1-2 0,-2-2 2 15,3 1-1-15,-3-1-6 0,2-2-34 16,-1-1-63-16,2 0-17 0,1-2-30 16,1 0-130-16,-2-1-192 0</inkml:trace>
  <inkml:trace contextRef="#ctx0" brushRef="#br0" timeOffset="-154933.31">15441 13602 313 0,'0'0'88'0,"0"0"-47"0,6 3 57 16,-3 0 8-16,3 0 11 0,4 1-38 15,1 2-6-15,5 0 17 0,6 5-26 16,5 3-13-16,1 3 15 0,2 5-28 16,-3 5-34-16,2 10 10 0,-2 10-5 15,-4 9-3-15,-4 4-6 16,-9-9 7-16,-7-4-7 0,-3-6 0 16,0-10 0-16,-3-5 0 0,-2-7-2 15,0-4 2-15,-4 1 2 0,1 2-2 16,-2-2-1-16,-2-2-1 0,2-4-1 15,-1-3-94-15,0-7-109 0,3 0-105 16,3-5-123-16</inkml:trace>
  <inkml:trace contextRef="#ctx0" brushRef="#br0" timeOffset="-154589.53">16057 13709 617 0,'0'0'154'0,"0"0"-99"0,0 0 55 0,0 0-17 16,0 0-6-16,0 0 7 16,77 3-38-16,-45-4-6 0,8-3 1 15,-4-1-7-15,-4 3-20 0,-7-3-10 16,-8 3-14-16,2-3 0 0,0 2-26 16,-6 0-37-16,-1 1-32 0,-7 2-104 15,-3 0-146-15,-4 3-170 0</inkml:trace>
  <inkml:trace contextRef="#ctx0" brushRef="#br0" timeOffset="-154444.83">16172 13909 649 0,'0'0'110'0,"0"0"-84"15,0 0 77-15,0 0 17 16,0 0-35-16,0 0-59 0,0 0-25 15,130-41-1-15,-114 29-70 0,-2-3-55 16,-5 1-99-16,-1 1-259 0</inkml:trace>
  <inkml:trace contextRef="#ctx0" brushRef="#br0" timeOffset="-153735.08">16640 13359 296 0,'0'0'41'0,"0"0"13"0,0 0 30 16,0 0-14-16,0 0 12 0,0 0-5 16,0 26-10-16,-3-17 1 0,1 4-12 15,2 4 0-15,0 5-6 0,2 5-17 16,4 12 28-16,5 10-13 0,-1 9 5 15,-1 2-21-15,2-6-9 0,-3-8-14 16,-5-7 3-16,2-6 3 0,0-7-7 16,1-6-3-16,-3-6 6 0,0-2 0 15,2 1 0-15,-2-1-4 16,1 3 8-16,-3-5-8 0,1-3-2 16,-2 0 4-16,0-5-4 0,0-1 3 15,0-1 5-15,0-3 36 0,-2-5 2 16,2-3-27-16,0-6-14 0,0-4-5 15,2-6-4-15,5-7 1 0,5-6-2 16,-3 5-2-16,5 5-5 0,-3 10 4 16,2 9-3-16,4 1 0 0,5 3 6 15,-1 6 0-15,3 1 0 0,1 5 0 16,-1 4 4-16,-5 2-4 16,0 3-1-16,-5 3 1 0,0 0 3 15,-3 2-3-15,-2 1 2 0,-2 0-1 16,-4-2-1-16,0 0 1 0,-3-1 4 15,0-1-5-15,-3-2 3 0,-3-1 2 16,-5-3 3-16,-2 1 3 0,-4-3-1 16,-2-1-3-16,-3 0-1 0,-2-4-3 15,-1-1 3-15,2-2-2 0,1 0-3 16,2-2 2-16,2 0-3 0,3-2-15 16,5 0-28-16,2 0-46 0,5 3-39 15,3-1-87-15,0 1-231 0</inkml:trace>
  <inkml:trace contextRef="#ctx0" brushRef="#br0" timeOffset="-151367.4">18582 13568 777 0,'0'0'0'0,"0"0"2"0,7 28-1 15,-5-10 28-15,1 3 15 0,-1 2 9 16,0 1-10-16,3 1 5 0,-1-2-11 16,4 0 13-16,1-2 8 0,-1-1-16 15,0-3-23-15,1-3-6 0,-3-1 1 16,0-3-12-16,-1-1-2 0,0-2 3 16,-2-2-1-16,-2-2-2 0,1 0 0 15,-2-3 6-15,0 0 4 16,-2-3 6-16,-1-4-3 0,-3-4 1 15,-1-4-5-15,-2-4 4 0,-2-3-2 0,-2-1-7 16,1-2-3-16,-3-4 3 16,0-7-1-16,0-8-3 0,5-4 4 15,3-1 4-15,7 10 0 0,7 11-1 16,0 10 10-16,4 2-4 0,6 0-4 16,4 0-1-16,4-2-2 0,2 5-4 15,2 5-2-15,-3 4-1 0,-2 4 0 16,-3 4-1-16,-2 4 0 0,-5 5-3 15,0 5 2-15,-6 1 2 0,-5 4-4 16,-3 3 0-16,-1 1 3 0,-7 0 2 16,-3-2 2-16,-2-1-2 0,0-3 7 15,-1-2 0-15,-2-4 12 0,2-1-14 16,2-6 9-16,2-1 4 0,1-2-9 16,2-3 5-16,6-2-3 0,-1 0 2 15,2 0 2-15,2-1 2 0,2-3-8 16,3-1-9-16,4 0 0 0,2-1 0 15,4 4 0-15,0-2-1 0,4 4 3 16,-2 0 0-16,-2 6-2 16,0 1-1-16,-1 2 1 0,-2 3 0 15,-2 0 0-15,-1 1 0 0,-2 0 0 16,-6 1 2-16,0 1-2 0,-3-1 3 16,-8 0-1-16,-3 0 4 0,-5 2 5 15,-6-2 5-15,-3 0-3 0,-5 0-8 16,-4-1 0-16,-8-1-5 0,6-2-1 15,4-4 1-15,7-4 4 0,11-2-4 16,-2-4-11-16,0-5-30 0,2 1-42 16,6-5-10-16,2 0-21 0,14-8-37 15,3 4-115-15,3 3-123 0</inkml:trace>
  <inkml:trace contextRef="#ctx0" brushRef="#br0" timeOffset="-150986.47">19257 13764 274 0,'0'0'71'16,"0"0"-60"-16,3-11 27 0,-5 6 40 16,-6-2-23-16,-1 1-13 0,-5 1 3 15,-1 1 40-15,-2 1 0 0,2 3-25 16,-5 0-9-16,2 7 15 0,-2 2-22 15,1 3-1-15,3 3 5 16,3 2-11-16,4 3-22 0,5 0 5 16,4 2 45-16,3-3-28 0,6-1-25 15,4-3 9-15,5-3-6 0,4-3 9 16,2-5-9-16,3-3-1 0,0-1 3 16,0-5-2-16,-3-2 0 0,0-1 4 15,-4-4 2-15,-5 0 0 0,-3 1-3 16,-6-4 0-16,-3-1 8 0,-4 0-12 15,-7-2-8-15,-5-1-6 0,-7-1 0 16,-1-2-6-16,-4 1 6 0,-2 1-25 16,2 2-4-16,2 4-9 0,1 3 4 15,4 1-4-15,4 3-41 0,3 3 20 16,4 1-32-16,6 3-54 0,2 0-121 16,4 3-147-16,4-1 86 0</inkml:trace>
  <inkml:trace contextRef="#ctx0" brushRef="#br0" timeOffset="-150198.84">19682 13656 232 0,'0'0'12'0,"0"0"-8"0,0 0 46 16,0 0 72-16,0 0 22 15,-26 38-57-15,25-24-18 0,-1 3 8 16,2 1-16-16,0 0 6 0,4 0-12 16,0 0-6-16,4-2 5 0,0-3-2 15,2-3 1-15,0-1-7 0,3-4-10 16,-2-2-4-16,3-3 2 0,-1 0-9 16,2-6-8-16,-2-1 2 15,1-6-5-15,-2 1 2 0,0-3-4 16,-2-1-7-16,-2 2 6 0,-3-3-8 15,-2 1 2-15,-1 0-3 0,-1-2-2 16,-1 2-1-16,0 1-2 0,-2 2-1 16,-1 4-2-16,1 4 2 0,-1 4-8 15,2 2-5-15,1 7 17 0,-1 5 2 16,1 4-2-16,0 3 0 0,1 2 4 16,3 0-4-16,1-1 0 0,0-3 5 15,4-1 0-15,-1-4-5 0,2-3 4 16,1-3 3-16,1-6 0 0,1-1-1 15,1-1 7-15,1-6-1 0,0-3-2 16,1-1 3-16,-2-3-10 0,-1-2 0 16,-4 2 0-16,0-1-3 15,-3-2 0-15,0 2 0 0,-4-2 0 16,0 0-1-16,-2 1-1 0,0 0-1 16,-2 3 0-16,0 4 3 0,2 4 0 15,0 4-4-15,0 2-8 0,0 5 4 16,2 4 8-16,2 4-1 0,-1-1-1 15,1 2 1-15,0-1 1 0,0 0 0 16,1 0 2-16,-1-3-2 0,0 0 1 16,-1-2 1-16,2-1-2 0,-2-3 2 15,-2 0 2-15,1-3 2 0,-1-1 3 16,0-1 3-16,-1 0 8 0,1 0 15 16,2-3-1-16,0-3-17 0,0-2-9 15,2-2-7-15,1-3 2 0,-1-4-3 16,3 1 0-16,0-6-1 0,1-1 1 15,2 0-1-15,1 3 0 0,2 4-2 16,-2 5-1-16,3 8-2 0,-3 3-6 16,-2 5 1-16,1 8 6 0,-3 2-2 15,-2 4 4-15,0 2 2 0,0 0 1 16,-2 0 0-16,-1-3 0 0,1 0 0 16,0-1 3-16,1-3-2 0,1-2-1 15,3-4 0-15,-1 0-5 0,2-3-37 16,3-4-57-16,-1-1-21 0,3-5-57 15,5-8-94-15,-1 4-38 16,-5-3-28-16</inkml:trace>
  <inkml:trace contextRef="#ctx0" brushRef="#br0" timeOffset="-148466.81">20799 13698 283 0,'0'0'230'0,"1"0"-218"0,-1 0 76 0,-1 0 9 16,-3-1-16-16,0-2 1 0,-2-3-3 15,1 1-22-15,0-2-20 16,-1 0 1-16,1-1 0 0,0-1-16 16,-1-1-2-16,-1 0 3 0,-1-1-3 15,-1 1-11-15,0-1 3 0,-3 0 1 16,-1 0-13-16,0 1 4 0,-2 2-4 15,0 1 0-15,0 6-4 0,0 1-1 16,-2 5 4-16,4 6 0 0,-1 1-4 16,3 8 5-16,-1 1 1 0,4 3-1 15,1 0 1-15,2 1 10 0,4 0 9 16,1-2-10-16,4-2 1 0,3-4 2 16,1-1-4-16,4-4 0 15,1-2 3-15,3-5 10 0,1-2 5 16,2-3 4-16,1-3-4 0,-2-4-3 15,1-2-10-15,-3-2-1 0,-1-3-1 16,-4 0-2-16,-1-4-8 0,-1-3 0 16,-3 0 2-16,-3-3-4 0,-3-2-1 15,-1-9 0-15,-7-5 1 0,-1 4-3 16,-1 3 3-16,1 4 1 0,1 9-1 16,-5-2 1-16,5 2-1 0,1 6 0 15,0 5 4-15,6 7-4 0,1 2-24 16,0 5 16-16,0 8 8 0,1 5 0 15,6 10 2-15,0 11 0 0,5 7 0 16,0-4-1-16,0-9 5 0,-3-10-3 16,2-3 3-16,1 0 1 0,6 2-2 15,4-1 5-15,3-3-5 0,3-3-3 16,2-4-1-16,6-1 1 0,7-5 1 16,5-4-3-16,1-1-13 0,-8-8-4 15,-9 0-12-15,-12 1 1 0,-5 0 12 16,-3-1 7-16,1-3 9 0,1-3 1 15,-3-3 1-15,-3-2 2 0,-5 0-4 16,-3 1 1-16,0 0 0 0,-3 5 7 16,-2 4 1-16,1 4-7 0,-4 4-2 15,-2 1-3-15,-2 6 2 16,-3 3 1-16,0 4 0 0,-1 3 1 16,3 2-1-16,1 1 0 0,2 3 3 15,4 1 0-15,2-2 3 0,3 0 1 16,1-2-1-16,5-3-2 0,2-3 1 15,4-5 1-15,2 0 1 0,3-5-1 16,0-3 1-16,1-1 0 0,1-5-1 16,1-3-2-16,-3-2-2 0,-1-2 1 15,-2-3 0-15,-2 2 0 0,-3-4-1 16,-2 0 0-16,-2-1-2 0,-3 0 0 16,-1 0-1-16,0 0 1 15,0 3 2-15,-2 3-2 0,0 6-2 16,1 2 1-16,1 5-1 0,0 0-8 15,0 4-3-15,0 4 13 0,0 4 1 16,0 4-1-16,3 2 2 0,1 0-2 16,3 2 3-16,0-2-3 0,1-2 2 15,1-1 0-15,3-5 0 0,0-1 2 16,3-3 1-16,0-3-1 0,2-3 0 16,-2 0 3-16,1-7-3 0,-2 0-3 15,1-2 3-15,-2-3-3 0,-3-1 2 16,-1-1-3-16,-3-2 1 0,-2-3-1 15,-2-1-2-15,-2-2-1 16,0 0 2-16,-1 1 1 0,-1 4 1 16,1 4 3-16,0 6-4 0,1 4 0 15,0 3-11-15,0 5 1 0,1 4 7 16,2 6 3-16,0 3 2 0,1 3-2 16,0 1 0-16,2-2 0 0,-1-2 3 15,1-1-3-15,0-2 2 0,0-4-1 16,-1-1 2-16,2-2 0 0,-2-2 3 15,0-4-2-15,-1 0 6 0,0-2-1 16,0-4 0-16,2-3-1 0,0-3-4 16,0-2-3-16,-1-2 0 0,1-2 0 15,1-3 1-15,1-2-1 0,0-2-1 16,4-1 0-16,2-1-1 0,2 4 0 16,1 2 0-16,0 6 1 0,-2 5-4 15,0 3 3-15,-5 4-3 0,-1 1 0 16,-1 6 2-16,1 1-4 0,-3 4 1 15,0 3 1-15,-3 1 1 0,1 3 2 16,-1 1 1-16,1-1 0 0,1 0 1 16,1-1 0-16,2-2-1 0,1-2 0 15,2-2 2-15,1-3 2 0,1-1 1 16,0-1-3-16,2-6 2 0,0 0 0 16,1-2 2-16,-2-5-5 15,3-4 2-15,-2 2-1 0,2-6 0 16,-2-1 0-16,-2-3-2 0,0-5 2 15,-3-1-1-15,1-3 0 0,-3-1 2 16,0 1-1-16,-2 1 2 0,-1 2 4 16,-1 4 5-16,-1 5-2 0,-2 4-4 15,0 5-2-15,1 3-4 0,-2 4-1 16,0 3-8-16,1 5-5 0,0 6 12 16,1 5 0-16,0 5 1 0,1 2 1 15,0 2 1-15,1 1-2 16,2 1 1-16,0 1 0 0,3 0-1 0,2 2 2 15,4 7-1-15,3 8 2 16,1 5-3-16,1 3 1 0,-4-4-1 16,0-8 0-16,-5-6 2 0,0-2-1 15,-2-4-1-15,-3-5 1 0,-3-5 0 16,-1-7-1-16,-2 0 1 0,-3 1-1 16,-2 0-2-16,-4-2-2 0,-3-3 4 15,-2-2 6-15,-4-6 2 0,0-3 4 16,-6-4 1-16,-3-7-5 0,-6-7 2 15,-5-7-4-15,2-1 1 0,7 3-2 16,9 3 6-16,6 2 2 0,4-1 3 16,1-4-6-16,5 1-2 15,3 1-2-15,3 0-2 0,4 3-3 16,5-1-1-16,6 1 0 0,1 1-6 16,5 1-22-16,3-1-39 0,2 1-49 15,18-7-62-15,-5 4-99 0,-5 2-192 0</inkml:trace>
  <inkml:trace contextRef="#ctx0" brushRef="#br0" timeOffset="-148022.43">23216 13087 197 0,'-5'-2'64'0,"-2"0"-46"0,-1 1 91 16,-3 1-8-16,-3 0-3 16,-2 3-22-16,0 4 4 0,-2 4-12 15,0 4-10-15,1 6-3 0,-4 12-1 16,-1 13-3-16,1 11 10 0,0 5 18 16,5-1-18-16,7-7-23 0,4-9-9 15,5-5 1-15,0-9-2 0,4-10-6 16,2-5-16-16,5-5 1 0,1 2-3 15,4-1 3-15,5-1-7 0,3-4-5 16,4-3-75-16,12-6-67 16,-5-3-136-16,-4-4-182 0</inkml:trace>
  <inkml:trace contextRef="#ctx0" brushRef="#br0" timeOffset="-147734.37">23446 13383 763 0,'0'0'13'16,"0"0"-4"-16,0 0-9 0,0 0 60 16,0 0-6-16,0 0-2 0,0 0-22 15,-57 112 2-15,56-93 24 0,1-3-4 16,6-1-23-16,2-5-2 0,4-1 6 16,2-4-3-16,0-2 4 15,3-3 5-15,0 0-5 0,1-3-13 16,0-3-5-16,0-4 13 0,0-2 7 15,-4 0-6-15,1-2-9 0,-3-3 6 16,-4 2 0-16,-1-3-13 0,-3-1-12 16,-4 0 7-16,0 1-4 0,-8 2-3 15,-2 0 2-15,-4 4-3 0,-3-1-1 16,-2 6-9-16,-2 0-17 0,0 4-30 16,-1 2-29-16,5 0-13 0,4 1-44 15,6 0-101-15,5 0-181 0</inkml:trace>
  <inkml:trace contextRef="#ctx0" brushRef="#br0" timeOffset="-147303.33">23720 13268 363 0,'0'0'61'16,"0"0"-61"-16,0 0 11 0,0 0 56 15,0 0 84-15,0 0-56 0,0 0-25 16,-7 101-19-16,7-84 12 0,0-1 3 16,3 0-10-16,-2-4-10 15,2 0-13-15,-1-1-2 0,0-2-1 16,-1-1-1-16,1-2-9 0,-1-4-1 16,1 0-2-16,-2-2 6 0,0 0 13 15,1 0 15-15,0-4 4 0,0-3-23 16,2-5-22-16,1-2-6 0,1-3-3 15,1-4 0-15,2-2-1 0,1-4 0 16,-1 2 1-16,2 3-1 0,2 4-4 16,-2 6 2-16,1 5 0 0,1 7-4 15,1 2-1-15,1 10 2 0,-3 5 0 16,-1 4 1-16,-1 4-2 16,-2 2 4-16,-2-2 1 0,0 0 2 15,0-2 0-15,2-2 0 0,-1-3-1 16,0-3-2-16,1 1-3 0,0-5-32 15,2-3-59-15,0 0-52 0,11-5-67 16,-3 1-67-16,2-4-184 0</inkml:trace>
  <inkml:trace contextRef="#ctx0" brushRef="#br0" timeOffset="-146767.46">24373 13310 681 0,'0'0'7'0,"0"0"22"16,0 0-2-16,0 0-8 15,0 0 6-15,-56-48 3 0,42 42-18 16,1 1-3-16,-1 2-6 0,0 2 3 16,-4 2-3-16,1 6 4 0,-1 6-4 15,-3 3 4-15,3 6 16 0,-2 9 19 16,4 5 7-16,3-2-16 0,6-6-4 15,6-3 5-15,2-8-5 0,7 1 2 16,4 1 3-16,4-3-5 0,4-3 2 16,4-3 2-16,-3-3 0 0,2-3-5 15,-2-3 3-15,-2-1-2 0,-2-4 2 16,-2-3-1-16,-1-2-7 0,-3-4-4 16,0-4-6-16,-5-3-4 0,-1-4-7 15,-4-4 0-15,-1-4 4 0,-3-9-2 16,-6-10-1-16,-4-9-2 0,-1 1 1 15,0 6-2-15,4 15-1 0,4 14-2 16,3 10 5-16,0 4-4 0,3 2 4 16,0 2 1-16,0 3-1 0,2 3-5 15,-1 7-7-15,1 6 5 0,0 7 7 16,1 5 2-16,2 9 0 0,1 7 0 16,2 5 5-16,2-5 3 15,-3-11 8-15,0-8 1 0,1-8-4 16,2 4-2-16,2 0-2 0,3 2-2 15,-1-4-1-15,2 0-4 0,-2-5-2 16,0 1-2-16,-2-3-13 0,-2-2-61 16,2-2-31-16,-2-3-8 0,-1-2-43 15,2-1-53-15,-1-7-2 0,4-7-39 16,-2 1 69-16,-2-1 40 0</inkml:trace>
  <inkml:trace contextRef="#ctx0" brushRef="#br0" timeOffset="-146570.91">24638 13259 406 0,'0'0'26'0,"0"0"-4"15,0 0 49-15,0 0 49 0,25 94-13 16,-20-71-36-16,0-3-15 0,0-2-25 16,3 0-3-16,-1-3 18 0,0-1-10 15,-1-3-19-15,1-3-15 0,1 1 2 16,-2-5-2-16,-2 0-2 0,1-3-28 15,0-1-98-15,3-7-11 0,-3 0-103 16,1-1-136-16</inkml:trace>
  <inkml:trace contextRef="#ctx0" brushRef="#br0" timeOffset="-146266.25">24878 13021 402 0,'0'0'241'16,"0"0"-231"-16,0 0 15 0,0 0 13 16,0 0 30-16,0 0 16 0,0 0-1 15,0 0-15-15,8 137-6 0,-7-107-1 16,0 1-11-16,1 1-14 0,-1-1-11 16,0-2 2-16,1-2-5 0,0-1-8 15,2-5-2-15,0 1 1 0,1-2-1 16,1-1-7-16,-1-3-4 0,-1-1 3 15,1-1-2-15,-1-3-2 0,-1-1 0 16,-1-4 0-16,-2-2-1 0,0-3-12 16,0-1-35-16,-2-1-11 0,-3-5-31 15,-3-2-74-15,1-4-29 0,-6-8-17 16,1 1-26-16,0 1-8 0</inkml:trace>
  <inkml:trace contextRef="#ctx0" brushRef="#br0" timeOffset="-145937.89">24727 13326 320 0,'0'0'56'0,"0"0"55"0,0 0-22 16,0 0-9-16,0 0 38 16,0 0 20-16,0 0-23 0,11 28-36 15,4-27 3-15,4-1-6 0,4 0-18 16,4-5-13-16,7-4-7 0,-3 0 7 16,1-2-7-16,-1-1-13 0,-7 4-4 15,1-3-9-15,-4 1-4 0,-3 2-3 16,-4 0-3-16,-2 2 1 0,-4 2 1 15,-2 3-4-15,-3 1-3 0,2 6-2 16,-1 5-4-16,0 3 1 0,0 4 2 16,0 3 6-16,0 1 0 0,-1 1 7 15,-1-2-2-15,1 0 5 0,3-2-3 16,-1 0 0-16,0-3 3 16,2-1 2-16,0-3-6 0,1-1-5 15,0-1 2-15,0-3-3 0,0 0-3 16,1-4-31-16,1-2-75 0,1-1-34 15,8-7-36-15,-3-1-87 0,0-2-186 16</inkml:trace>
  <inkml:trace contextRef="#ctx0" brushRef="#br0" timeOffset="-145584.49">25422 13287 658 0,'0'0'7'0,"0"0"17"16,0 0 48-16,0 0 32 0,0 0 3 16,0 0-34-16,-22 78-15 0,22-60-19 15,0-1 9-15,4-2 15 0,3 0-5 16,2-2-7-16,5-1-8 0,4-1 16 16,4-2-8-16,2-4-26 0,3 0-13 15,1-3-3-15,-1-2 3 0,-2 0-4 16,0-3-1-16,-3-4 2 0,-4 0 7 15,-4-1 5-15,-2-3 0 0,-2 1-4 16,-6-4-9-16,-4-1-6 0,-1-4-1 16,-7-2-1-16,-6-3 0 0,-3-1-2 15,-4 2 0-15,-4 1 0 0,-2 2-4 16,-1 5-10-16,1 2 0 0,3 4-6 16,5 2-7-16,4 3-35 0,5 2-45 15,4 2 4-15,2 0-39 0,4 4-104 16,5 2-70-16,3 0-90 0</inkml:trace>
  <inkml:trace contextRef="#ctx0" brushRef="#br0" timeOffset="-145130.43">25913 13157 266 0,'0'0'248'15,"0"0"-225"-15,0 0 106 0,0 0 18 16,0 0-16-16,0 0-34 0,-1 86-19 16,-1-64-7-16,2 0-10 0,-1-2 4 15,0 0-14-15,0-3-8 0,1-2-18 16,0-1-5-16,0-2 5 16,0-3-1-16,0-3 3 0,0-1-4 15,0-3-1-15,0 1-2 0,0-3-7 16,0 0 10-16,0 0 11 0,0-1 4 15,1-3-10-15,2-3-14 0,1-4-10 16,3-4-3-16,2-3-1 0,2-3 2 16,3-3-2-16,0-3-1 0,3-2 1 15,2 1-1-15,1 0 1 0,3 3-1 16,0 4 0-16,0 7-5 0,1 7 0 16,-1 6 1-16,-2 4 4 0,-2 9 0 15,-2 4 1-15,-2 4 1 0,-2 4-1 16,-3 0 3-16,-1-1-3 15,-3-1 6-15,1 0 0 0,-3-5 1 16,-1 0-2-16,0-2-2 0,0-4 2 16,-1 0-4-16,1-1-1 0,1-3 3 15,1-1-3-15,1-1-1 0,-1-2-4 16,1 0-40-16,1-3-55 0,4 0-61 16,-3 0-71-16,0-3-218 0</inkml:trace>
  <inkml:trace contextRef="#ctx0" brushRef="#br0" timeOffset="-143303.03">4836 15795 642 0,'0'0'6'0,"0"0"-6"0,9-7 2 15,-5 7-2-15,1 9 0 0,1 5 0 16,1 8 16-16,3 12 16 0,4 13 33 16,0 13 31-16,3 5-15 0,-2-2-18 15,-2-6-20-15,-2-11 13 0,-2-4-28 16,0-5-15-16,-3-8 8 0,-1-5 5 15,-2-9 0-15,0-5-10 0,-1-3-1 16,0-1-1-16,0-2 4 0,2-2 16 16,-2-2 15-16,1-8 10 0,1-6-6 15,1-7-30-15,0-5-13 0,1-9-8 16,0-9 3-16,-2-8-5 0,-1-1 0 16,0 3 0-16,0 6 1 0,3 11-1 15,0 7-10-15,0 10 0 0,-1 7 1 16,-1 6-2-16,3 3 1 0,1 5-5 15,4 6 0-15,-1 6 12 0,4 8 3 16,-1 7 3-16,-3-1-3 0,1 2 3 16,-1-1 3-16,1-6-5 0,0 2 3 15,1-3-1-15,1-4 6 16,-3-4 2-16,1-6 1 0,-2-2 7 16,0-4-6-16,-1-3 0 0,0-2 16 15,-1-5-5-15,0-4 7 0,0-4 5 16,-2-4-14-16,-1-2-7 0,0-3-5 15,-2-2-3-15,-1-1 4 0,-1-3-3 16,-1-1 0-16,0-2-4 0,-3 0-3 16,-2 1 0-16,0-1 0 0,-1 6 2 15,-1 2-3-15,2 5-1 0,0 4 0 16,0 6 1-16,0 1-2 0,2 4-7 16,1-1-15-16,1 2-19 15,0 1-26-15,1 0-34 0,0 1-42 16,4 0-86-16,11 5-76 0,-2-2 1 15,0 2-95-15</inkml:trace>
  <inkml:trace contextRef="#ctx0" brushRef="#br0" timeOffset="-142720.25">5814 16114 506 0,'0'0'33'15,"0"0"-27"-15,0 0 86 0,-7-49 1 16,1 36 21-16,-1-1-36 0,0 2-38 15,-2-1-1-15,-2 2-13 0,0 3 4 16,-2 1-4-16,1 4-4 0,-1 3-8 16,0 0-1-16,1 9 4 0,-2 3-5 15,0 6 0-15,1 6-4 0,-2 9-3 16,3 12 1-16,3 7 17 0,6-1-5 16,3-13 0-16,3-11-2 0,3-13-1 15,0-2-9-15,4-4-2 0,1-1 4 16,4-3 12-16,0-2 12 0,2-4-1 15,1-6-2-15,-1-4-1 0,1-6-4 16,-1-1-6-16,-1-3-5 0,-2 1-8 16,-3 1 1-16,-4 1 1 0,-3 1 0 15,-3 1 0-15,-1 0-2 0,-4-1 1 16,-4 0-6-16,-4 0-4 16,1 3 2-16,0 2 2 0,3 4 2 15,3 4-2-15,3 5-3 0,1 0-10 16,1 7 2-16,1 5 11 0,4 6 2 15,0 4-2-15,4 1 0 0,0 0 6 16,1 1-2-16,2-6-3 0,-1-3 0 16,0-3-1-16,2-6 2 0,-1-1-2 15,1-5 0-15,-1 0 0 0,0-3-27 16,-1-1-47-16,1-3-30 0,2-6 35 16,-1 2-4-16,0-3-191 0,0-1 74 15,-2 0 37-15,3-8-29 0,-4 2 21 16,-2 1-29-16</inkml:trace>
  <inkml:trace contextRef="#ctx0" brushRef="#br0" timeOffset="-142353.65">6028 15993 25 0,'0'0'218'0,"0"0"-151"0,0 0 53 16,0 0-4-16,0 0-26 0,-24 61-8 16,23-43-31-16,1 1-3 0,0 0 20 15,3 1 18-15,0-1-23 0,1-2-5 16,0-2-7-16,1-1-9 0,-1-2-14 15,0-2-12-15,-1-2-4 0,-1-4 0 16,0-1-1-16,0-2 1 0,-1-1 6 16,1 0 13-16,0-5 13 15,1-4-14-15,0-3-19 0,1-4-6 16,-2-2-3-16,0-5 0 0,0-2 2 16,0 0-1-16,2 1-2 0,2 2-1 15,3 5-3-15,3 2 3 0,1 2 0 16,2 6 2-16,0 4 0 0,0 3-2 15,-2 5 7-15,1 3-6 0,-3 5 8 16,1 1-4-16,-1 2 2 0,-2 1-2 16,1-3-5-16,-2-2-6 0,-1-1 1 15,0-1 3-15,0 0 0 0,1-1 1 16,-2-2-6-16,0-1-3 0,-1-2-24 16,1-1-41-16,0-2-27 0,2-1-43 15,5-5-77-15,-3-2-67 0,1-2-81 16</inkml:trace>
  <inkml:trace contextRef="#ctx0" brushRef="#br0" timeOffset="-142071.75">6531 15679 263 0,'0'0'3'0,"0"0"-3"16,0 0 28-16,0 0 42 0,0 0 125 15,21 102-81-15,-16-67-56 0,1 8 21 16,0 7 1-16,-1 0-1 16,0-10-25-16,-3-9-26 0,-2-3-11 15,1-3-8-15,0-1-7 0,0 2 12 16,0-7-10-16,1 2-3 0,0-1 1 16,1-4 1-16,-1-3-3 0,1-4-9 15,-2-3-65-15,0-3-61 0,-1-6-25 16,-2-1-79-16,-1-4-75 0</inkml:trace>
  <inkml:trace contextRef="#ctx0" brushRef="#br0" timeOffset="-141871.55">6403 16072 696 0,'0'0'15'0,"0"0"-8"0,0 0 36 16,0 0 9-16,0 0 21 0,0 0-4 15,0 0-5-15,0 0 6 0,86-6-17 16,-65 1-5-16,2-2-14 0,0 2-14 16,2-1-20-16,-1 0-1 0,1 0-1 15,2 1-3-15,0-1-52 0,-1 4-57 16,9 2-51-16,-6 0-68 0,-5 0-152 16</inkml:trace>
  <inkml:trace contextRef="#ctx0" brushRef="#br0" timeOffset="-141466.62">7696 15747 486 0,'0'0'19'15,"0"0"5"-15,0 0 99 0,0 0-8 16,0 0-35-16,0 0 63 0,5 223-94 15,-3-175-7-15,0-5-21 0,-2-6 4 16,0-1 13-16,0-8 6 0,0-6-17 16,0-6-10-16,0-4-12 0,0 2-1 15,0 0-4-15,0-2 0 16,0 0-1-16,1-4-13 0,1-3-25 16,-2-4-33-16,0-1 2 0,0-5 6 15,0-5-37-15,-3-3-26 0,-5-12-87 16,0 1-64-16</inkml:trace>
  <inkml:trace contextRef="#ctx0" brushRef="#br0" timeOffset="-140967.56">7507 16012 527 0,'0'0'46'16,"0"0"26"-16,0 0 53 0,0 0-60 16,0 0 40-16,0 0-4 0,0 0-39 15,0 0-37-15,-7-18-9 0,19 8-8 16,5-2 8-16,6-1-8 15,1 0-7-15,3 1 5 0,-1 1 7 16,0 3-6-16,2 1 5 0,-1 3 2 16,0 0 2-16,0 3-8 0,-2 1-5 15,-2 0 5-15,-3 2-7 0,-1 2 6 16,-4 1-7-16,-1 0 0 0,-2 2 1 16,-2 2 0-16,-2 2 7 0,-1 1-2 15,-3 1 9-15,-2 2-1 0,-1 2-4 16,-1 1 19-16,-1 3-8 15,-1 2 5-15,-1 0-5 0,0 1 0 16,1-2 4-16,2-3 3 0,1-3-14 16,4-3-10-16,0-4 4 0,2-1-2 15,0-2 2-15,1-2 3 0,2-2 1 16,2-2 11-16,1 0-2 0,2-3 0 16,1-2-3-16,1-3-5 0,-1 0-3 15,2-2-4-15,-2-2 6 0,1 0-3 16,-2-1 1-16,-1 2-6 0,-4 0 0 15,-4 2 8-15,-3 2 0 0,-3 0 3 16,-2-1-4-16,-6 0-11 0,-4-1 4 16,-5-1-2-16,-3 1-1 0,-3 0-1 15,-1 1 0-15,-1 2-8 0,2 1-12 16,5 3-8-16,5-2-12 0,5 3-30 16,6 1-41-16,2-3-45 0,13 0-63 15,1 1-93-15,3-3-227 0</inkml:trace>
  <inkml:trace contextRef="#ctx0" brushRef="#br0" timeOffset="-140484.99">9150 15940 518 0,'0'0'75'0,"0"0"24"0,0 0-8 16,-17-20-27-16,6 15 25 0,-1-1-31 16,-4 1 0-16,0 0 16 0,-2 0-43 15,-1 2 3-15,-2 3 1 0,0 0-15 16,1 6-6-16,1-1-13 0,2 3 7 15,1 0-1-15,4 1-4 16,2 1-3-16,5 0-5 0,4-1-2 16,1 2-1-16,4 1 8 0,5 0 7 15,5 1 4-15,2-2-9 0,4 0-1 16,1 1 6-16,2 0 0 0,2-1-4 16,1 0 0-16,1 1 7 0,1 1 1 15,-1 0 6-15,0 1-4 0,-3 0 13 16,-2-2-5-16,-4 1-6 0,-6 0-3 15,-3-2-1-15,-3 2-5 0,-6-2 1 16,-1 0 2-16,-8 0 20 0,-4-1-15 16,-6-1 1-16,-2-1-5 15,-4-3 3-15,0-2-8 0,-2-3-2 16,-1-3-1-16,3-4-2 0,3-2-40 16,3-4-27-16,5-1-42 0,5-1 3 15,6 1-92-15,7-6-42 0,6 5-86 16</inkml:trace>
  <inkml:trace contextRef="#ctx0" brushRef="#br0" timeOffset="-140088.15">9689 15945 1110 0,'0'0'0'0,"0"0"-10"0,0 0-17 15,0 0 27-15,0 0-4 0,-70 6 4 16,50 2 0-16,-1 3 13 0,1 1-9 16,2 2 7-16,-2 2-2 0,4 3 11 15,2 2 5-15,4 2 4 0,4-1-4 16,1 1 2-16,5 0-18 0,4-4 0 16,4-1-7-16,4-4 6 0,3-2 10 15,3-4 8-15,3-4 11 16,0-3-12-16,0-1 12 0,3-4-3 15,-2-4-2-15,0 0-6 0,-2-4-1 16,0-2-5-16,-3 0-6 0,-3-1-2 16,-5 0 3-16,-4-1 1 0,-4 1-9 15,-2-2-6-15,-7 0-1 0,-4-2-7 16,-5 0 4-16,-4-2-8 0,0 2-17 16,-1 0-34-16,1 2-25 0,3 3-2 15,2 2-18-15,0-1-47 0,4 3-123 16,4 2-190-16</inkml:trace>
  <inkml:trace contextRef="#ctx0" brushRef="#br0" timeOffset="-139767.08">9828 15544 176 0,'0'0'273'0,"0"0"-227"16,0 0 4-16,0 0 19 0,0 0 18 15,0 0 25-15,18 93-66 0,-12-61-19 16,1 9 24-16,1 8-17 0,1 8 22 16,-4 0-10-16,-1-6-24 15,-2-7-15-15,-1-10-4 0,1-7 4 16,0-6-7-16,0-7 0 0,1-2 0 15,0 0 0-15,1 1-6 0,0-1-21 16,-1-5-32-16,1-1-58 0,-2-4-11 16,1-6-79-16,0-3-34 0</inkml:trace>
  <inkml:trace contextRef="#ctx0" brushRef="#br0" timeOffset="-139471.65">10005 15858 559 0,'0'0'56'0,"0"0"-52"0,0 0-4 16,0 0 53-16,0 0 76 0,0 0-42 15,0 0-47-15,36 150 0 0,-31-132-8 16,1 0 5-16,0-5-6 0,-1-1 6 16,0-1-15-16,-1-4 22 0,0 0 6 15,-1-4-18-15,0 0-9 0,0-2 16 16,0-1 18-16,0 0-15 0,-1-3-5 15,2-2-10-15,0-4-4 0,0 0-10 16,0-4-4-16,2-1 5 0,1-3 7 16,-1-1-6-16,0 0-10 0,0-2 0 15,0 1 15-15,-1 2-14 16,0 1-5-16,0 4 1 0,-2 1 0 16,-1 4-2-16,-1 1-7 0,-1 2-24 0,0 1-28 15,0 2-30-15,2-3-35 16,1-3-82-16,0 1-159 0,2 0-214 15</inkml:trace>
  <inkml:trace contextRef="#ctx0" brushRef="#br0" timeOffset="-139072.43">10321 16019 454 0,'0'0'37'0,"0"0"98"15,0 0 16-15,0 0-47 0,0 0 10 16,0 0-45-16,0 0-19 0,95-28-26 16,-77 14-7-16,-2-2-4 0,0 0 3 15,-3-2 9-15,-3 1 1 0,-2-2 4 16,-4 0 13-16,-4-2-6 0,0 1-22 16,-6 1-5-16,-4 4 8 0,-1 2 13 15,-3 3-20-15,-3 5-10 0,0 4 0 16,-2 2-1-16,-1 7-4 0,1 4 4 15,1 6 3-15,3 4-3 16,3 3 0-16,4 1 0 0,3 9 7 16,3-3 11-16,2-2-9 0,3-1 2 15,3-8-5-15,4 2-5 0,4-6 0 16,2-4 6-16,7-5 2 0,3-2-3 16,10-6-1-16,9-5-5 0,5-7-102 15,4-4-36-15,-15 2-129 0,-10 1-199 0</inkml:trace>
  <inkml:trace contextRef="#ctx0" brushRef="#br0" timeOffset="-138634.83">11542 16091 878 0,'0'0'40'16,"0"0"-23"-16,0 0-11 0,0 0 4 16,0 0 44-16,9 5 37 0,-9-8 9 15,0-4-36-15,0-4-18 16,-3-2-12-16,1-1 16 0,-3-4 10 15,0-5-6-15,-2-2-18 0,0-10-7 16,-3-10 1-16,-4-10-11 0,0-8-4 16,-2 2 5-16,1 1-5 0,1 6-11 15,1 0-2-15,0 1 3 0,0 5-3 16,5 1-1-16,3 8-1 0,3 8 3 16,2 10-2-16,5 6-1 0,2 3 0 15,1 0 5-15,2 1-5 0,3 1-6 16,3 5 6-16,0 2 0 15,3 3 0-15,-1 1-6 0,1 5 2 16,-2 3 4-16,-1 3-2 0,1 0-3 16,-3 2-7-16,-1 0-35 0,-2 1-54 15,-2-1-42-15,-3 3-20 0,-1 1-56 16,-1 9 10-16,-4-5-73 0,0-1-94 16</inkml:trace>
  <inkml:trace contextRef="#ctx0" brushRef="#br0" timeOffset="-138199.85">11282 15863 762 0,'0'0'35'0,"0"0"-7"0,0 0 43 15,0 0-29-15,0 0 57 16,0 0-24-16,70-1-29 0,-46-10-32 16,9-4 3-16,-2-1 6 0,3 0-3 15,-3 0-7-15,-5 2 2 0,2 0-4 16,-2 4-9-16,-4-1-1 0,-5 6 5 15,-3 2 1-15,-3 3 1 0,-2 0 1 16,-5 2-3-16,1 3-6 0,-1 5 3 16,0 1 3-16,1 3 13 0,-1 2-3 15,3 4 1-15,0 2-2 0,2 1 12 16,4 0 9-16,1 0-10 0,3-3 2 16,1-2-11-16,4-4-2 0,4-2 0 15,0-3 3-15,0-4 7 0,2-1-2 16,-2-4-2-16,0-2 0 0,-3-3-1 15,-1-2 1-15,-3-2-1 0,-2 0-2 16,-6-2-4-16,-3-1-2 0,-5 0 1 16,-3-2-4-16,-4-3-9 0,-5 1 2 15,-6-2 0-15,-3-2 0 0,-3 3-2 16,-3 0 0-16,0 2 1 0,0 2-1 16,0 2-2-16,3 4-2 0,3 1 2 15,2 1-8-15,5 2-17 0,1 0-48 16,4 1-9-16,2 0-27 15,4-1-38-15,4-4-69 0,4 2-68 16,1-2-187-16</inkml:trace>
  <inkml:trace contextRef="#ctx0" brushRef="#br0" timeOffset="-137731.72">12276 15729 286 0,'0'0'15'0,"0"0"-5"0,0 0 50 15,0 0 51-15,-9 36 6 0,7-20-54 16,1 2 16-16,1 1 8 0,0 2-10 15,2 1 10-15,2-2-11 0,2 1-15 16,0-3-1-16,1 0-10 0,0-2-15 16,-1-3-4-16,1-2 6 0,-1-2 7 15,-2-2-4-15,-1-3-14 0,-1-3-2 16,-2 0-1-16,0-1 9 0,0 0 17 16,-2-5 19-16,-2-2-23 15,0-6-26-15,-1-3-10 0,2-3-1 0,-2-3 0 16,4-3-5-16,-2-2-3 15,3-2 3-15,0 1-3 0,5 3 1 16,2 1-1-16,2 3 4 0,3 4-3 16,3 2-1-16,0 3 1 0,3 1 2 15,-1 4-3-15,2 3-1 0,0-1 1 16,-1 3 0-16,1-1-2 0,0 1 1 16,-2-1-16-16,1 0-50 0,0 0-50 15,0 2-62-15,8-5-68 0,-4 1-219 16</inkml:trace>
  <inkml:trace contextRef="#ctx0" brushRef="#br0" timeOffset="-137120.65">12982 15672 270 0,'0'0'73'0,"0"0"-50"0,10-13 77 15,-7 6-1-15,1 0 6 0,-4 1-39 16,0 0-23-16,0 2-3 0,0-1 17 16,-2 0 20-16,0 1-3 0,-3 1-35 15,2 3-16-15,-5 0-14 0,2 0 4 16,0 4-4-16,-1 3-1 0,0 2 0 16,0-1-1-16,4 4 4 0,-1-2 18 15,3 0 0-15,1-1-4 0,0-2-8 16,5-1-4-16,-1-3 0 0,4 0 1 15,-1-3 5-15,2 0 21 16,2 0-1-16,-3-4-9 0,-1-2-12 16,-1 2-5-16,-4-2-8 0,0 1-5 15,-2 3-1-15,0-1-28 0,-4 1-61 16,-2 2 16-16,-1 0-62 0,0 5-130 16,1 1-137-16</inkml:trace>
  <inkml:trace contextRef="#ctx0" brushRef="#br0" timeOffset="-136647.45">12991 15928 337 0,'0'0'119'0,"0"0"-41"0,0 0 28 16,0 0-47-16,-18 16 36 0,10-9-19 16,3 1-9-16,-3 2-26 0,-1 2-7 15,2 1 7-15,1-2 7 0,3 1 3 16,2-3-7-16,1-2-13 0,1-2-7 16,5-2-3-16,4-1 5 0,1-2 13 15,2-6 7-15,4-1-9 0,-1-4-11 16,1 0-8-16,-3 0 3 0,0-2 6 15,-4 2-3-15,-2 1-4 0,-4 1-1 16,-3 0-11-16,-1 2-8 16,-1 0-3-16,-6 3-23 0,-3 3-22 15,-4 2-10-15,0 6-44 0,-5 4-39 16,4 0-159-16,4-4-361 0</inkml:trace>
  <inkml:trace contextRef="#ctx0" brushRef="#br0" timeOffset="-135221.45">14219 15330 769 0,'0'0'77'0,"3"-8"-76"0,1 4 22 16,2 2-8-16,-1 2 7 0,1 9-4 15,5 5 5-15,-3 8 5 0,7 12 44 16,0 15-49-16,2 14-15 0,-4 5 1 16,-3-3 51-16,-3-6-23 0,-2-14-33 15,-2-5 22-15,4-4-12 0,-3-9 11 16,0-8-21-16,-1-6 18 16,0-5-4-16,0 0-11 0,0-1-4 15,-1-2 14-15,-2-1 10 0,3-4 0 16,-3-1 8-16,0-5 14 0,0-8-22 15,0-4-24-15,0-3 1 0,-3-4-4 16,-2-2 8-16,-1-2-8 0,-7-5-4 16,0 4 2-16,-2-1 2 0,-1 5-2 15,0 5-2-15,0 4 4 0,-5 3 0 16,3 6-4-16,2 5 3 16,-1 3 0-16,0 7 1 0,2 5 5 15,-1 6 1-15,2 4-1 0,-2 12-3 16,4 9-1-16,7 7 12 0,2-6 0 15,4-11-1-15,6-14 0 0,2-7-7 16,4 1 22-16,7-4-11 0,4-1 1 16,3-6 5-16,9-4-9 0,10-8-5 15,0-7-2-15,6-3-6 0,-8 0 0 16,-6 0-8-16,-8 3-35 0,-9 3-25 16,-3 3-19-16,-2-1-26 0,0-2-18 15,3-4-28-15,6-7-29 0,-7 2-69 16,-4 6-123-16</inkml:trace>
  <inkml:trace contextRef="#ctx0" brushRef="#br0" timeOffset="-135020.6">14709 15577 279 0,'0'0'101'16,"0"0"-28"-16,0 0 47 0,0 0-29 16,0 0 12-16,21 57-27 0,-20-36-22 15,1 1-2-15,-2 1-3 0,0 0-1 16,-3-2 5-16,0 0-9 0,-2-3-14 15,1-1-14-15,0-1-9 0,2-3 1 16,-1-3-6-16,1-1-2 0,0-3-15 16,2-4-88-16,4-4-96 0,-1-3-18 15,2-4-141-15</inkml:trace>
  <inkml:trace contextRef="#ctx0" brushRef="#br0" timeOffset="-134599.59">15027 15560 560 0,'0'0'205'0,"0"0"-183"15,0 0 53-15,0 0-21 0,0 0-4 16,0 0 0-16,0 0-12 0,-62-33-11 16,51 31-14-16,-3 2-2 0,1 1-6 15,-1 4-4-15,3 1 0 16,-3 4 11-16,6 0-5 0,1 2-6 15,4 1 5-15,3 0-1 0,2 2-3 16,6 0 0-16,4-1 5 0,1 1 10 16,0-4-1-16,6-1-1 0,-1 1-1 15,0-2 0-15,-1 0-6 0,1-1 1 16,-1-1 8-16,-4 1 35 0,1-2-15 16,-3 0-22-16,-6 0 2 0,-2-1-1 15,-1-1-4-15,-2-1-8 16,-5 1 5-16,-3 1 15 0,-3 2-2 15,-5-1-6-15,0 1-2 0,-4-4 1 16,1 3-3-16,0-6-7 0,-3 1 2 16,3-1-6-16,3-1-1 0,2-5-24 15,3 1-15-15,3 0-26 0,3-2-22 16,3 0-32-16,4 0-124 0,11-4-12 16,2 2-94-16</inkml:trace>
  <inkml:trace contextRef="#ctx0" brushRef="#br0" timeOffset="-133985">15423 15541 594 0,'0'0'101'16,"0"0"-65"-16,0 0 85 15,0 0-81-15,0 0 9 0,-38-11-27 16,21 12 11-16,4 2 14 0,-2 3 6 15,2 1-2-15,-1 3-1 0,4 3-20 16,-1 4-7-16,2 3 7 0,4 2-5 16,3 3-5-16,2-2-10 0,4 2 11 15,8-4-1-15,1-1-8 0,3-6-6 16,6-1 9-16,3-6 5 0,2-3-7 16,3-4-4-16,-2 0-2 0,2-6-3 15,-3-3-3-15,3-1 8 0,-4-3-6 16,1-3 3-16,-4 0-5 0,-1-1 2 15,-9 0 3-15,-1 1 2 0,-2-1 2 16,-7-1 11-16,-1 1 8 0,-2-1-3 16,-5 3-13-16,0 1-4 0,-1 2 4 15,3 4-3-15,0 4-7 0,3 3-3 16,0 1-9-16,0 7-8 0,3 5 17 16,3 4 1-16,-1 3 0 0,1 4-1 15,2 1 3-15,-3-1 0 16,2-2 0-16,0-1 4 0,1-4-2 15,-3-2 3-15,2-2-5 0,0-4 2 16,-4-3-4-16,0-1 0 0,-1-1 0 16,-2-2 4-16,0 0 1 0,0-1 8 15,0-1 17-15,-2-5 18 0,1-3-27 16,-1-4-17-16,-1-2-2 0,3-6 1 16,0-3-1-16,1-2 0 0,4-1-1 15,3 0-2-15,3 0 1 0,2 6-1 16,0 1-1-16,4 5 1 0,-4 3 0 15,1 5-4-15,-3 1 0 0,1 3-2 16,-1 1-11-16,-1 2-22 0,4 0-25 16,-4 0-22-16,-1 2-11 0,5 1-26 15,-3 1-20-15,3 1-16 16,6 1-37-16,-3-3-56 0,-3 2-143 16</inkml:trace>
  <inkml:trace contextRef="#ctx0" brushRef="#br0" timeOffset="-133647.81">16065 15738 575 0,'0'0'23'0,"0"0"-6"16,0 0 92-16,0 0 26 0,16-2 13 16,-8-5-62-16,1-6-31 0,2 2-6 15,3-5-10-15,1-1 3 16,-1-1 0-16,-2-2-10 0,1 2-9 15,-2 0-6-15,-5 1-7 0,-1-1-3 16,-5 1-1-16,0 1 5 0,-6 1-9 16,-1 2-1-16,-5 4-1 0,-1 2-3 15,-1 4 3-15,1 2 5 0,-4 1-2 16,1 6-1-16,-1 3 0 0,2 5 0 16,0 2-1-16,2 5 6 0,5 4 1 15,-1 4 4-15,6 1 4 0,3 1 5 16,0-3-8-16,6-3 5 0,3-4-10 15,4-4 6-15,4-6 6 0,1-2 4 16,5-6-6-16,4-3-7 0,0-1-2 16,0-7-8-16,3-3-1 0,0-2-57 15,-3-2-72-15,3-4-55 0,9-10-113 16,-7 3-138-16</inkml:trace>
  <inkml:trace contextRef="#ctx0" brushRef="#br0" timeOffset="-133252.45">16659 15052 753 0,'0'0'16'0,"0"0"8"0,0 0 11 16,0 0-35-16,0 0 0 0,-16 42 25 15,15-9 52-15,1 11 12 0,0 12-12 16,0 0-3-16,3-3-18 0,1-10-12 16,-4-7-12-16,2-7-9 15,-2-4-18-15,3-6-4 0,-3 0 5 16,3 1-1-16,-3 2-5 0,2 3 0 15,1-4 3-15,-1-4-3 0,-1 0 0 16,-1-5-11-16,0-1-24 0,0-4-27 16,0-4-54-16,-3-3-43 0,-2-5-2 15,2-3-113-15,0-4-91 0</inkml:trace>
  <inkml:trace contextRef="#ctx0" brushRef="#br0" timeOffset="-133069.31">16469 15481 506 0,'0'0'167'0,"0"0"-154"16,0 0 35-16,0 0-5 0,0 0 58 15,0 0 40-15,0 0-63 0,68 9-31 16,-41-15-16-16,0-2-20 0,1-3-7 16,2-2-1-16,0 0-3 0,0 2-46 15,0-2-130-15,5-1-8 0,-5 1-69 16,-7 6-84-16</inkml:trace>
  <inkml:trace contextRef="#ctx0" brushRef="#br0" timeOffset="-132703.65">16935 15575 569 0,'0'0'43'0,"0"0"-9"16,0 0 73-16,0 0-4 0,0 0 54 15,0 0-46-15,0 0-42 0,0 0-17 16,52-34-11-16,-39 20-3 0,0 0 10 16,-1-2-15-16,1 2-16 0,-2 0-5 15,-5 0-2-15,-1 2-4 0,-3 1 1 16,-2 1-1-16,0-1-5 0,-7 2-2 16,1 2 0-16,-3 1-4 15,-1 5 0-15,-1 1 5 0,-1 5 3 16,-3 4-2-16,-2 7 0 0,-1 2 7 15,-2 4-2-15,1 4 2 0,3 2 6 16,-1 1 14-16,7 7-2 0,2 5 2 16,1-5 9-16,5-6-4 0,2-6-3 15,6-9-8-15,4-2-3 0,1 1-2 16,9-7-2-16,-1-1-1 0,5-4-5 16,10-3-6-16,6-7-3 0,6-4-9 15,3-5-50-15,-3 0-34 0,-7 1-18 16,-2 3-19-16,-4-2-15 15,-8 5-119-15,-4 1-144 0</inkml:trace>
  <inkml:trace contextRef="#ctx0" brushRef="#br0" timeOffset="-131585.39">18453 15493 583 0,'0'0'298'16,"0"0"-249"-16,0 0 11 0,0 0-33 16,-12-7-19-16,7 5 17 0,2-3 8 15,-3 2 1-15,2-1 12 0,0-3-3 16,-1 0-6-16,0-2-21 0,-1-3-3 16,-1 0 6-16,-1-2-11 0,-4-3-8 15,-2 2 4-15,-2-1 4 0,-4 4-8 16,-4 4-2-16,-1 4 1 0,-1 4 1 15,-4 8 0-15,1 5-5 0,0 7 5 16,1 4 6-16,3 8-4 0,3 10-2 16,5 7 0-16,5 0 9 0,10-9-1 15,2-15-4-15,4-10 7 0,3-5-1 16,5-1-1-16,3 0 0 0,4-2 1 16,5-5 18-16,1-2 8 0,0-7-13 15,-1-3-3-15,1-1 2 0,-3-3-8 16,-5-3-9-16,-2 2-3 0,-4 0 6 15,-2-3-5-15,-5 2-3 16,-3 1 1-16,-1-2-1 0,-3 1 0 16,-3-2-6-16,1 3-1 0,-3 3 5 15,4 5 1-15,0 3-2 0,4 4-7 16,0 7 3-16,0 6 6 0,2 8 2 16,1 5 1-16,2 3-1 0,3-2 1 15,1 0-1-15,2-3 0 0,4-2 1 16,2-3 1-16,5-4 3 0,2-3-4 15,1-4 5-15,2-1-5 0,2-4-1 16,0-3-1-16,0-4 0 0,-2-3-3 16,-1-3-13-16,-5-2 5 15,-2 0 8-15,-2-1 3 0,-5-1 0 16,-4-3 1-16,-4-1-1 0,-2-3 0 16,-2-2-4-16,-5-1-3 0,-3 2 1 15,0 2 5-15,2 6 2 0,1 5 2 16,2 7-3-16,2 4-1 0,0 9 1 15,1 8 0-15,-3 12 7 0,3 11 9 16,0 10-2-16,0 0-3 0,4-9 1 16,-1-10-1-16,2-2 8 0,-3-5 1 15,2 0-3-15,-1 1-4 0,1-7-5 16,0-1 0-16,1 2 1 0,-1-4-6 16,0-3 3-16,-2-2-5 15,0-5 2-15,-1-3 0 0,-1-3-2 16,0-1 7-16,0-2 4 0,-4-6 6 15,-1-4-3-15,-3-5-9 0,0-5-6 16,0-5 2-16,-1-10-1 0,-1-12 0 16,-2-10-1-16,2-3 0 0,4 3-1 15,5 10-1-15,2 13 2 0,5 8-1 16,-1 8 1-16,4 5-1 0,0 2 0 16,3 0 0-16,6 1-2 0,4-1 1 15,0 4-1-15,3 3 2 0,0 3-1 16,0 3 1-16,-2 0-2 0,-3 8 0 15,-1 2 2-15,-4 1-6 0,-1 5 2 16,-5 0-2-16,-1 1 1 0,-2 2 0 16,-4 1-1-16,-2 1-2 0,-8-2 9 15,0-1 2-15,-5 2-2 0,-4-5 3 16,-5 2-3-16,1-4 1 0,-4-1-1 16,1-1 0-16,-1-4-10 0,4-5-70 15,0-2-20-15,3-6-43 0,6-4-43 16,3-13-113-16,4 1-91 0</inkml:trace>
  <inkml:trace contextRef="#ctx0" brushRef="#br0" timeOffset="-131089.09">19062 15423 921 0,'5'13'39'0,"3"6"-26"15,0 12 109-15,-2 16-86 0,-4 11 19 16,-2 2-8-16,0-4-25 0,0-9 0 16,-1-8-8-16,1-3 0 0,0-8-1 15,0-5-5-15,0-6-3 0,1-4 6 16,0-1 1-16,2 0-2 0,-2-1-2 16,0-4-1-16,1-3 6 0,-2-4 4 15,0 0 14-15,0-6 19 16,0-5-15-16,-2-6-31 0,0-4-4 15,-4-10 6-15,0-10-5 0,-2-11-1 16,3-3 0-16,2 1 2 0,3 5-1 16,3 7 0-16,4 2-1 0,6 5 5 15,-3 9-3-15,4 7 2 0,-3 6 3 16,1 2-2-16,5 0 3 0,3 1-7 16,1 0 1-16,1 5-2 0,0 3 0 15,-4 2-2-15,1 4 1 0,-2 3 1 16,0 2 0-16,2 2-1 15,-3 2 1-15,4 3 1 0,-4 1-1 16,0 0 1-16,-1 1 0 0,-1 1-1 16,-3-1 0-16,-2 1-2 0,-3-3 1 15,-6 0-3-15,0-1-4 0,-6-1-4 16,-5-1 9-16,-4-1 3 0,-5 0 4 16,-3-5-3-16,-2 0-1 0,-1-3-1 15,0-3-25-15,1-1-34 0,2-5-9 16,5-2-15-16,4 0-52 0,8-10-83 15,3 3-52-15,3 0-207 0</inkml:trace>
  <inkml:trace contextRef="#ctx0" brushRef="#br0" timeOffset="-130551.68">19656 15445 1149 0,'0'0'18'0,"0"0"-16"15,0 0 10-15,0 0-3 0,0 0 5 16,62 112-6-16,-55-85-8 0,0-2 4 16,-4-1-1-16,2-3-3 0,-3-3-1 15,-1-3 1-15,1-4 8 0,-1-4-8 16,-1-2 2-16,0-4 3 0,0-1 16 16,0 0 17-16,0-5-8 15,-3-3-13-15,3-4-11 0,-2-2-6 16,1-4 1-16,0-3 3 0,1 0 3 15,2-4-5-15,4-1-2 0,2-2 1 16,6 0-1-16,2 2-1 0,2 5 1 16,4 2 1-16,3 7 4 0,-1 5-2 15,-1 3 0-15,-2 3-2 0,-3 2 0 16,-1 5-1-16,-5 2-3 0,-2 4 1 16,-3 1 1-16,-2 4 1 0,-2-2-2 15,-1 3 2-15,-2 2 4 16,0-1 0-16,1 2 5 0,0-2 1 0,1 2 6 15,2-3 6-15,1-3 5 16,2 1-5-16,1-7-4 0,3 0-1 16,0-4-1-16,1-1 4 0,1-4-1 15,0 0 3-15,1-6-8 0,2-3-4 16,-2-3 0-16,0-3 0 0,-1 0 1 16,-3-4-2-16,-4 0-4 0,-3-2-5 15,-3-2-1-15,-2 3 1 0,-4-3-2 16,-6 3-1-16,-1 4-6 0,-3 1-12 15,-1 4-31-15,-1 2-24 0,4 3-20 16,0 0-25-16,1 1-60 0,3 1-94 16,4-1-161-16</inkml:trace>
  <inkml:trace contextRef="#ctx0" brushRef="#br0" timeOffset="-130254.81">20453 15288 1054 0,'0'0'77'0,"0"0"-64"0,0 0-1 16,27 43-5-16,-18-22 6 0,3 6 7 16,-1 1-8-16,2 2-3 0,1 2 15 15,0-1 1-15,0 1 2 0,0-3-9 16,2-2-4-16,0-3-5 0,0-4-9 15,-1-3-2-15,0-5-1 0,-3-5-33 16,0-3-16-16,-3-3-35 0,-2-1-63 16,1-12-42-16,-3 2-72 0,-2-3-103 15</inkml:trace>
  <inkml:trace contextRef="#ctx0" brushRef="#br0" timeOffset="-130068.29">20661 15271 389 0,'0'0'528'0,"0"0"-477"0,0 0-19 0,0 0 10 16,0 0-12-16,0 0 26 15,0 0-8-15,0 0-25 0,-66 173-9 16,50-140-9-16,-1 8 9 0,-2-5-8 16,4-6-6-16,2-5 2 0,5-7 3 15,1 1-5-15,-1 0-2 0,4-5 1 16,2-5-18-16,2-4-106 0,11-10-158 15,-2-2-7-15,1-6-191 0</inkml:trace>
  <inkml:trace contextRef="#ctx0" brushRef="#br0" timeOffset="-129871.47">20925 15264 878 0,'0'0'297'15,"0"0"-286"-15,0 0 6 0,0 0 7 16,0 0-16-16,0 0-8 0,0 0 5 16,42 200 1-16,-44-173-6 0,0-2-9 15,0-2 1-15,1-2-2 16,1-5-13-16,-1-3-7 0,1-4-19 0,0-2-34 16,2-7-79-16,0 0-105 15,1-7-166-15</inkml:trace>
  <inkml:trace contextRef="#ctx0" brushRef="#br0" timeOffset="-128712.35">21234 15351 1223 0,'0'0'2'15,"0"0"2"-15,0 0 5 0,0 0-9 16,0 0 0-16,0 0 3 0,0 0 5 15,0 0-8-15,20 233-3 0,-21-215 3 16,1-5 6-16,0-5-6 0,0-5-2 16,0-3 2-16,1-2 6 0,2-7-2 15,2-5-4-15,1-4-2 0,0-4-3 16,1-5 4-16,-1 2-6 0,1-3 7 16,2-6 2-16,-2 3-2 0,0 1-2 15,2 2 2-15,0 8 7 0,0 2-7 16,3 7 0-16,1 8 5 0,0 5 1 15,3 9 2-15,-3 6-6 0,0 4 2 16,-3 3 3-16,-2 2 0 16,-1-1-4-16,-1 0 7 0,-2-3 2 15,-2-1-1-15,-1-1-6 0,-1-3 3 16,0-3 6-16,0-2-2 0,-1-5-1 16,1 0-3-16,0-4 0 0,0-3-2 15,0 0 3-15,0-6 2 0,2-5-11 16,1-3-2-16,1-6-20 0,1-2 1 15,2-3 12-15,0-3 9 0,2-6-2 16,2-7-1-16,4-4 3 0,-2 7 0 16,0 13 0-16,-4 12-2 0,-1 10 2 15,2 2 3-15,0 2-3 0,2 8-1 16,0 9 1-16,1 9 1 0,0 10 0 16,-4-2 1-16,-1-3-1 0,-1-7 1 15,1-5-2-15,1 3 0 0,3-2 1 16,3-1 1-16,2-5-2 15,2-4-7-15,3-4-5 0,0-5-14 16,3-2-7-16,1-6 3 0,0-4-17 16,0-3-6-16,-4-3 23 0,-1-4 24 15,-3-2 6-15,-5-2 4 0,-3-2 10 16,-4-4 13-16,-5 1-14 0,-1 2 1 16,-6 4 3-16,-2 8 5 0,0 6 3 15,-2 6 0-15,-3 5-13 16,-2 8-5-16,-2 6 2 0,-2 6 1 0,0 4 1 15,2 2-2-15,3 2-3 16,4-2 4-16,1-2 0 0,4-1 16 16,3-4 10-16,2-5-3 0,3-1-7 15,4-4-3-15,2-5 4 0,2-2-6 16,4-4-4-16,0-1-7 0,2-6-3 16,0-4-6-16,0-1 0 0,-3-4 0 15,-2 0 0-15,-1-4 0 0,-2-1-1 16,-3 0 3-16,2-1-2 0,-5-1 2 15,0 1 2-15,0 2-1 0,-1 5 0 16,-1 4-1-16,-1 6-3 0,1 5 0 16,-1 3-10-16,0 8 2 0,0 6 8 15,0 6 0-15,1 1 2 0,0 1-1 16,2 0 1-16,1-3 0 0,4-2 1 16,0-4 2-16,3-3 1 0,2-3-1 15,1-2-1-15,4-3 0 0,0-5-4 16,2-1-1-16,2-7-16 0,0-4-23 15,2-3-11-15,-1-4-2 0,0-2-9 16,-2-3-4-16,-1-9-2 0,-1-11 5 16,-3-10 1-16,-2-6-7 0,-7 2 7 15,-3 7 17-15,-1 4 14 0,-1 4 24 16,1 5 7-16,-1 10 3 0,1 8 2 16,-2 8 1-16,0 3 6 15,0 2-1-15,2 1-1 0,-2 4 0 16,0 2-6-16,0 2-4 0,0 7 2 15,1 8 7-15,2 4 13 0,0 12 10 16,1 14-1-16,-1 14 7 0,-1 1 9 16,-2-2-4-16,-1-5-10 0,0-10-8 15,0-6-8-15,0-5-7 0,0-9-5 16,0-7-1-16,4-4-1 0,-2 2-3 16,0 1 2-16,1-1-2 0,-1-3-1 15,-2-4-4-15,0-3-19 16,0-5-45-16,-2-1-63 0,-9-16-18 15,3 1-35-15,-3-2-228 0</inkml:trace>
  <inkml:trace contextRef="#ctx0" brushRef="#br0" timeOffset="-128370.64">22122 15266 650 0,'-4'4'133'0,"3"2"-100"0,1 1-7 15,1 4 0-15,7 0 45 0,5 2 50 16,6 0-10-16,11-3-41 0,13-1-24 15,12-5-20-15,4-4-10 0,-1-4 1 16,-4-7 2-16,-6 1 4 0,-3-3-13 16,-1 1-6-16,-6 0 0 15,-3 1-4-15,-8 0 1 0,-6 3-1 16,-8 3 4-16,-3 3-3 0,-1 1 0 16,-2-1 2-16,-2 2 11 0,-4 2-14 15,-1 3-6-15,0 6 6 0,0 6 9 16,0 0 4-16,-2 6-3 0,0 1-3 15,1 0 0-15,1 1-4 0,0-2 1 16,0-1 4-16,5-2-4 0,0-2 0 16,3-3-3-16,1-4-1 0,0-1-1 15,2-4-33-15,2-5-57 0,2-1-34 16,10-13-94-16,-3-1-170 0,-2-2-246 16</inkml:trace>
  <inkml:trace contextRef="#ctx0" brushRef="#br0" timeOffset="-127682.88">23128 15227 1002 0,'0'0'94'0,"0"0"-84"16,0 0-3-16,0 0-3 0,0 0 7 16,0 0-5-16,-61 120-4 0,50-90 8 15,1 0-2-15,3-3-2 0,5-3 0 16,2-3 9-16,2-5 3 0,5-2-1 15,4-4 8-15,3-4 28 16,3-4 7-16,1-2-28 0,4-2-9 16,0-7-9-16,0-1-5 0,0-4-8 15,-2-2 1-15,-3-1 7 0,-3-3 3 16,-6 0-1-16,-4-4-6 0,-4-1 0 16,-2-1-3-16,-6 1-2 0,-5 3-1 15,0 5 0-15,-4 3 0 0,0 5-4 16,-2 6-1-16,-1-1 4 0,1 4 1 15,2 0-4-15,4 0 3 0,3 1-4 16,4 0-11-16,2-1-25 0,4 0 2 16,1 0 11-16,7 0-8 0,2 0 3 15,6-4 7-15,1-2 9 0,3 1 18 16,1 0 1-16,1 0 1 16,-1 3 9-16,-2 2-2 0,0 1-1 15,-2 5 3-15,-3 2 6 0,-1 2-1 16,1 3-3-16,-3 5-4 0,2 0 5 15,-4 4-2-15,-1 1-2 0,-1 1 3 16,0-1 0-16,-2-1-2 0,-1-3 2 16,-1-3 1-16,-1-2-4 0,-1-4-2 15,0-3-2-15,-1-2-1 0,0-1-1 16,0-2 6-16,0-2 0 0,0-2 7 16,0-4 4-16,0-4-12 15,0-4-7-15,3-3-2 0,1-2 1 16,2-4-1-16,1-3 0 0,1-2 1 15,2-1 1-15,0-1-2 0,1 1-1 16,1 6 1-16,1 5-2 0,-2 8-1 16,3 9 2-16,-2 3 0 0,1 12 0 15,0 7 0-15,0 10 2 0,0 7-2 16,-2-3 1-16,-3-3 0 0,0-8-1 16,-2-6 1-16,1-1-1 0,1 2-16 15,2-3-63-15,1-5-33 0,0-4-40 16,8-6-69-16,-2-1-9 0,-2-3-169 0</inkml:trace>
  <inkml:trace contextRef="#ctx0" brushRef="#br0" timeOffset="-127336.5">23966 15170 787 0,'0'0'324'15,"0"0"-274"-15,0 0-6 0,-12-13-30 16,2 11-13-16,-3 2-1 0,-3 1 0 15,-3 5 1-15,-2 2-1 0,0 1 0 16,-1 4 0-16,2 0 2 0,4 0 1 16,1 0-3-16,5-3 0 15,4 0 0-15,4 0 0 0,2-1-2 16,6 3 2-16,4-2 9 0,5 2 2 16,2 2-8-16,4 1 0 0,2 2 8 15,0-1 2-15,3 0 6 0,0 1 2 16,0 0-3-16,-1-3-2 0,-4 0-8 15,-1 0-3-15,-7-3 2 0,-2-2 7 16,-7-1-6-16,-4-1-5 0,-2-1-3 16,-7-3 8-16,-5 2 5 0,-6-3 9 15,-5-2 1-15,-11 0-5 0,-8-5-13 16,-3-4-5-16,3 0-2 0,14 0-2 16,13 2-52-16,6 2-55 15,0-5-35-15,2 1-148 0,2 0-152 16</inkml:trace>
  <inkml:trace contextRef="#ctx0" brushRef="#br0" timeOffset="-126935.18">24634 15348 1055 0,'0'0'163'0,"0"0"-151"15,0 0 4-15,0 0-11 0,0 0-5 16,6-53 0-16,-6 35 5 0,1-4 11 16,-1 0 1-16,0-6 20 0,0-2 2 15,-1-9-4-15,-4-11-20 0,-5-7-1 16,-4-4 3-16,-2 9-10 0,0 6-7 15,3 16 1-15,2 5 2 0,1 8 4 16,4 2-2-16,-1-2 11 0,0 2 25 16,3 0 6-16,4 0-17 0,1 3-15 15,5 4-6-15,6-1-8 0,1 3-1 16,7 0-2-16,2 4 2 0,3 2 0 16,1 2 0-16,1 4-5 0,1 2 2 15,-2 0-15-15,-2 4-24 0,-2-2-66 16,-4 3-33-16,1 13-48 0,-6-6-108 15,-5-1-187-15</inkml:trace>
  <inkml:trace contextRef="#ctx0" brushRef="#br0" timeOffset="-126153.34">24678 15216 1301 0,'0'0'71'15,"0"0"-67"-15,0 0 10 0,0 0-14 16,0 0-2-16,0 0 2 0,222-48-6 16,-202 38-12-16,3 2-47 0,-1-4 23 15,-6 3 25-15,-6 2 8 0,-3 4-10 16,-6 0 5-16,-2 3-2 0,-6 0 16 16,-3 6 8-16,-4 3-7 0,-3 3 10 15,-1 6 0-15,-1 0-5 0,1 5-4 16,3 1 9-16,1 0 9 0,6 1-7 15,3-3 3-15,3-1 6 16,2-3 3-16,7-3-11 0,5-1 8 0,3-5 15 16,4-1 12-16,3-4-11 0,3-4-6 15,2-2 0-15,1-5-12 16,1-4-8-16,-3-1-2 0,-1-3 5 16,-3-1-1-16,-5-3-8 0,-4-1-1 15,-3-2-1-15,-7-1-4 0,-3-3-5 16,-4 0 0-16,-9 0 1 0,-1 1-1 15,-4 4-5-15,-2 1 4 0,-1 6 6 16,0 2-5-16,-1 2-1 0,3 5 3 16,1 2 3-16,4 0-5 15,3 3-1-15,3-1-10 0,4 1-20 16,2 0-8-16,2 0 18 0,0 0 14 16,5 0-3-16,4-1-1 0,5 0 7 15,2-2 6-15,5-2-1 0,3 0 0 16,0-2 2-16,0 3 1 0,0-1 1 15,0 4 1-15,-1 1 0 0,-3 0 1 16,1 1 7-16,-1 6 4 0,-3 2-3 16,-1 3-3-16,-3 2 4 0,-2 3-3 15,1 2 0-15,-3 3-3 0,-1 1 8 16,1-1-2-16,-2 0 0 0,-2-1-2 16,0-4 0-16,0 1-1 0,0-3 0 15,-2-1-2-15,-1-4 3 0,0-1-3 16,-2-5-1-16,0-1 0 0,1-2-1 15,-1-1 4-15,0 0 11 0,-1-2 27 16,-3-5-3-16,-2-4-19 0,1-5-14 16,-1-2-5-16,1-3 2 0,2-1-3 15,2-5 4-15,1 0-3 0,6-1 0 16,3 3 0-16,5 0-2 0,3 7 2 16,3 4-1-16,4 4 3 0,1 4 1 15,2 4-1-15,1 2-2 16,0 6-4-16,-1 2 0 0,-3-1-1 0,-3 1 0 15,-4 1-2-15,0-2-1 16,-4-2-15-16,-3 2-45 0,1-3-86 16,-4-2-90-16,-2-2-222 0</inkml:trace>
  <inkml:trace contextRef="#ctx0" brushRef="#br0" timeOffset="-123468.31">26242 15042 222 0,'-2'-4'230'0,"1"-2"-214"15,0-1 64-15,0 0 54 0,0 0-54 16,0 0 5-16,1-1-18 15,0 1-21-15,0 0-8 0,1 1 7 0,0 3-11 16,-1 1-14-16,1 2-6 16,-1 0-14-16,1 5-8 0,0 6 1 15,0 6 7-15,0 3 8 0,-1 13-1 16,0 10 7-16,1 6 4 0,2-1 3 16,1-9-1-16,2-13 7 0,-2-10 3 15,0-2-10-15,2-2-8 0,0 0 1 16,1-3-2-16,3-3-5 0,-2-5 8 15,0-1 4-15,2-1 20 16,-1-7 5-16,0-4-8 0,0-3-17 16,0-4-8-16,-2-2-10 0,1-1 6 15,1-2-2-15,-2-2-2 0,0-1 1 16,0-1 1-16,-2 0 1 0,-2 2-5 16,1 3 0-16,-4 2-1 0,1 5 1 15,-1 5-2-15,0 2 2 0,0 5-2 16,-1 3-7-16,1 1-15 0,0 6 7 15,0 5 17-15,0 3 0 0,1 4 1 16,3 4 1-16,1 3-1 0,1-2 1 16,1 4 0-16,1-2 3 0,-1-2 5 15,3-2-5-15,-2-3 1 0,1-3 0 16,0-3-3-16,0-1-2 0,1-3 0 16,-1-1-1-16,0-1-38 0,-1-4-87 15,4-2-95-15,-2-1-142 0</inkml:trace>
  <inkml:trace contextRef="#ctx0" brushRef="#br0" timeOffset="-123067.52">26710 14809 648 0,'0'0'0'0,"0"0"11"0,0 0 30 16,-13 5-16-16,10 6-11 16,0 4 11-16,1 8-4 0,-2 10 5 15,2 10 17-15,1 13 35 0,0 1-17 16,1-7-7-16,0-9 5 0,0-13 3 16,2-7-24-16,0-1-16 0,2 1-9 15,1 0-8-15,1 0-4 0,0-6 2 16,2-3-3-16,2-5-15 0,-1-5-95 15,8-9-44-15,-4-2-113 0,-3-4-268 16</inkml:trace>
  <inkml:trace contextRef="#ctx0" brushRef="#br0" timeOffset="-122836.74">26881 14986 649 0,'0'0'8'15,"0"0"-7"-15,0 0 81 0,0 0 74 16,0 0-58-16,0 0-18 0,0 0-25 16,0 0-28-16,122 157-3 0,-105-146 2 15,1-3-14-15,-4 0-10 0,0 0-1 16,-2 0 7-16,-3-2-8 0,-1-1-4 16,-3-2-7-16,-2-2-97 0,-2-1-79 15,-1-2-38-15,0-3-114 0</inkml:trace>
  <inkml:trace contextRef="#ctx0" brushRef="#br0" timeOffset="-122587.39">27054 14865 990 0,'0'0'0'16,"0"0"-2"-16,0 0 2 0,0 0 4 15,0 0 54-15,0 0 20 0,0 0-27 16,0 0-24-16,-66 183 17 0,59-151 2 15,-1-1-18-15,-1-6-16 0,-1 0 6 16,2-2-5-16,1-2-12 0,-1-1 1 16,3-4 1-16,-1-2-2 15,2-1-1-15,0-4-8 0,2-3-24 16,1-1-83-16,1-5-62 0,3-5-38 16,1-3-16-16,1-3-140 0</inkml:trace>
  <inkml:trace contextRef="#ctx0" brushRef="#br0" timeOffset="-122440.61">27207 15119 368 0,'0'0'219'0,"0"0"-213"15,0 0 20-15,0 0 111 0,0 0-49 16,0 0 10-16,0 0-24 16,-15 165-21-16,13-140 6 0,1-5-27 15,1-3-18-15,0-4-3 0,0-3 0 16,1-4-11-16,1-3 0 0,0-2-4 15,1-1 2-15,1-6-68 0,-1-4-73 16,3-15-80-16,-3 3-131 0</inkml:trace>
  <inkml:trace contextRef="#ctx0" brushRef="#br0" timeOffset="-122152.68">27266 14757 631 0,'0'0'154'0,"0"0"-154"0,0 0 0 16,0 0 9-16,0 0 66 0,0 0 38 16,0 0-49-16,0 0-21 0,95 104 18 15,-72-77 13-15,1 3-20 0,2 6-30 16,1 4 3-16,0 7-7 0,-6 0-12 16,-6-2 3-16,-5-5 7 0,-8-6-5 15,-2-4-8-15,-2-6 8 0,-2-4 1 16,-3-3-12-16,-2 4 0 0,-1 3 0 15,-2-1-2-15,-1-1-1 0,0-4-8 16,2-4-39-16,-1-7-111 0,3-4-96 16,2-3-171-16</inkml:trace>
  <inkml:trace contextRef="#ctx0" brushRef="#br0" timeOffset="-121967.89">27663 15234 417 0,'0'0'205'0,"0"0"-199"0,0 0 4 16,0 0 74-16,0 0 6 0,0 0 18 15,0 0-72-15,-41 180-23 16,38-165 6-16,1-3-7 0,1-2-12 16,-1-1-8-16,0-4 2 0,-1-2-213 15,0-3-435-15</inkml:trace>
  <inkml:trace contextRef="#ctx0" brushRef="#br0" timeOffset="-120920.02">27992 14877 343 0,'0'0'55'0,"0"-14"-41"16,0 6 73-16,0 1 81 0,0 3-76 15,0 2-32-15,1 1-47 0,0 1-13 16,2 6-6-16,2 3 6 0,1 5 8 15,3 6 17-15,1 5 5 16,-1 8 3-16,3 8 10 0,0 7 6 16,2-1 0-16,-4-11 0 0,-1-9-9 15,-2-12-12-15,0-5-10 0,1 2-5 16,0-3 1-16,1 0 2 0,1-5 0 16,-1-3 4-16,2-1 21 0,-1-3 7 15,0-5-20-15,1-5-13 0,1-5-9 16,-2 0-2-16,0-6-3 0,-1 1 0 15,-2-4 2-15,-2-1-2 0,-3-1 0 16,-2 1-2-16,0 1 0 0,-4 2 1 16,-1 2-2-16,-2 5-3 0,0 5-2 15,2 5-3-15,1 4-8 16,0 5-2-16,2 9 19 0,0 4 0 16,1 4 0-16,1 5 1 0,3 2 2 15,2 2 1-15,2-1 0 0,3-2 2 16,-1-4-2-16,0-1 0 0,2-2-2 15,-1-3 2-15,1-1-3 0,-1-1-7 16,0-4-42-16,-1-1-78 0,5-5-79 16,-4-2-39-16,-1 0-199 0</inkml:trace>
  <inkml:trace contextRef="#ctx0" brushRef="#br0" timeOffset="-120652.18">28445 14707 596 0,'0'0'50'15,"0"0"-50"-15,0 0 0 0,0 0 33 16,0 0 70-16,-36 95 5 0,36-65-20 16,5 6 4-16,4 6-7 0,3 2-1 15,1-3-44-15,-3-11-11 0,0-8-6 16,-3-6-11-16,3 1-8 0,1 0-1 15,3 0 5-15,-1-2-8 0,1-4-3 16,-1-2-5-16,-1-4-56 0,1-4-52 16,2-2-30-16,-2-4-78 0,-4-3-157 15</inkml:trace>
  <inkml:trace contextRef="#ctx0" brushRef="#br0" timeOffset="-120430.24">28667 14856 598 0,'0'0'7'16,"0"0"-7"-16,0 0 140 0,0 0-31 15,0 0-31-15,0 0-28 0,0 0-17 16,0 0-11-16,131 187-9 16,-111-176 10-16,0-3-9 0,-3-4-13 15,-1 2-1-15,-3-5 0 0,-3-1-1 16,-2-1-81-16,-3-7-68 0,-4 1-32 15,-1-3-146-15</inkml:trace>
  <inkml:trace contextRef="#ctx0" brushRef="#br0" timeOffset="-120217.78">28820 14765 734 0,'0'0'0'0,"0"0"-2"15,0 0 2-15,0 0 60 0,0 0 60 16,0 0-60-16,0 0 1 0,0 0-12 16,-104 278 15-16,96-247 1 0,2-7-13 15,2-7-41-15,1 1-6 0,0 0 5 16,0 1-9-16,0-2-1 0,3-4-8 16,0-2-45-16,0-6-148 0,0-1-112 15,3-4-136-15</inkml:trace>
  <inkml:trace contextRef="#ctx0" brushRef="#br0" timeOffset="-119868.16">28973 15061 534 0,'0'0'20'15,"0"0"-14"-15,0 0-4 0,0 0 17 16,0 0 38-16,0 0 64 0,0 0-67 15,0 0-21-15,54 33 59 0,-47-26-28 16,0 1-27-16,-1 2-5 0,-2-1 15 16,-1-1-14-16,-3 3-28 0,0-1 15 15,-2 2 20-15,-3 3-20 0,-2 0-4 16,0-1 17-16,-3 4-10 0,3-4-11 16,0-1 8-16,2 0 2 0,1-2-5 15,1-2 5-15,0-1-2 0,3-2-5 16,0 0 2-16,6-1 0 0,2-3 9 15,3 1 5-15,4-1-7 0,2-2-10 16,1-1-7-16,3-3-3 0,-2-3-4 16,2 0-1-16,-1 1-2 0,-1-2-66 15,0 1-38-15,-4-1 1 0,0-3-24 16,0-5-82-16,-3 1-146 0</inkml:trace>
  <inkml:trace contextRef="#ctx0" brushRef="#br0" timeOffset="-119551.2">29087 14604 708 0,'0'0'25'0,"0"0"-9"0,0 0-16 15,0 0 12-15,0 0 38 0,0 0 45 16,84 62-12-16,-57-39-49 16,6 8 27-16,3 7 17 0,-2-3-30 15,-5-2 42-15,-5-4-53 0,-7-6-31 16,2 11-4-16,2 8 8 0,-2 5 1 16,-8-5-6-16,-6-8-5 0,-4-11 4 15,-1-3 2-15,-1 3-6 0,-4 4-1 16,-1 2 1-16,-1-1-1 0,-2-1 1 15,-1-3-5-15,2-4-29 0,1-2-66 16,0-1-112-16,4-5-88 0,3-5-212 16</inkml:trace>
  <inkml:trace contextRef="#ctx0" brushRef="#br0" timeOffset="-119167.68">29794 14982 723 0,'0'0'8'15,"0"0"-8"-15,0 0-16 0,0 0 16 16,0 0 41-16,0 0 15 0,0 36 0 16,0-15 25-16,4 3 42 0,-3 0-28 15,1 1-33-15,-1-1-30 0,0-3 4 16,-1 1-6-16,-1-2-6 0,-2 1-16 16,-2-2-6-16,0 0 1 0,-2-1-1 15,1-3-2-15,1-2-6 0,0 1 5 16,1-6-38-16,-1-1-55 0,4-2-69 15,0-4-22-15,2-2-5 0,2-4-55 16,2-3-198-16</inkml:trace>
  <inkml:trace contextRef="#ctx0" brushRef="#br0" timeOffset="-118981.2">30054 15002 1154 0,'0'0'0'0,"0"0"-242"0,0 0 182 15,0 0 60-15,0 0 30 16,0 0 6-16,0 0-33 0,-7 84-3 16,7-82-13-16,0 2 11 0,2-3-11 15,4-3-43-15,2-2-165 0,-1-1-96 16</inkml:trace>
  <inkml:trace contextRef="#ctx0" brushRef="#br0" timeOffset="-118837.2">30212 15010 1223 0,'0'0'26'0,"0"0"-21"0,0 0 8 15,0 0-1-15,0 0-4 0,0 0-5 16,0 0-3-16,0 0-64 0,24-8-63 15,-12-1-93-15,4-3-253 0</inkml:trace>
  <inkml:trace contextRef="#ctx0" brushRef="#br0" timeOffset="-118692.53">30563 14929 188 0,'0'0'70'0,"0"0"-21"15,0 0 47-15,0 0-40 0,0 0-39 16,0 0 8-16,0 0 11 0,0 0-12 15,0 0-3-15,-5 23-21 0,10-24-1 16,1-3-122-16,2-2-159 0</inkml:trace>
  <inkml:trace contextRef="#ctx0" brushRef="#br0" timeOffset="-118536.63">30817 14898 851 0,'0'0'549'0,"0"0"-549"16,0 0-3-16,0 0-8 0,0 0-122 16,0 0-21-16,0 0-413 0</inkml:trace>
  <inkml:trace contextRef="#ctx0" brushRef="#br0" timeOffset="-117683.23">27577 15918 714 0,'0'6'0'15,"0"6"1"-15,0 4 25 0,3 6 63 16,1 5 8-16,4 6-59 0,0-2 5 15,1 0 13-15,3-2 1 0,-2-8-18 16,2 0-8-16,1-4-11 0,-2-3-14 16,3-5 11-16,-2-2 17 15,2-4 7-15,-2-3-22 0,1-3 8 16,1-6 10-16,-1-5-1 0,1-3-22 16,0-5-6-16,0-1 6 0,-2-4-2 15,1 2-4-15,-6-2 4 0,-1-1 3 16,-3 0-5-16,-2-2-7 0,-1 2 2 15,-4 2-5-15,-2 2-3 0,0 6-5 16,0 4 5-16,2 5 2 0,2 8-13 16,1 1-16-16,1 8 26 0,0 9 4 15,2 10 2-15,3 10-2 0,5 7 7 16,-1-4 2-16,-1-9 0 0,-1-11 4 16,0-5 9-16,0 2 2 15,1-2-9-15,1 3-12 0,1-5 2 16,-1-1-4-16,1-3 1 0,1-1-2 15,-1-2-9-15,1 0-60 0,1-3-80 16,2 0-92-16,0-2-152 0,-4-1-263 16</inkml:trace>
  <inkml:trace contextRef="#ctx0" brushRef="#br0" timeOffset="-117251.21">28158 15773 691 0,'0'0'54'0,"0"0"-53"16,0 0 8-16,-3-10-9 0,-1 11 4 16,2 7 20-16,-2 4-2 0,1 6 6 15,-1 7 30-15,2 11 21 0,0 10-16 16,2 8-27-16,0 1 9 0,3-8 10 15,2-10-14-15,1-9-18 0,1-8-10 16,-1-7-1-16,2 0-12 0,0-1-3 16,1 1 0-16,4-1-37 0,3-3-122 15,0-6-65-15,-2-2-136 0</inkml:trace>
  <inkml:trace contextRef="#ctx0" brushRef="#br0" timeOffset="-116919.89">28452 15854 740 0,'0'0'0'0,"0"0"0"0,0 0 19 0,0 0 18 16,0 0 73-16,0 0-31 15,90 133 11-15,-72-112-22 0,2-2-19 16,-3-1-24-16,-1-4-18 0,0 0 4 16,-2 0-11-16,-3-2 0 0,2-1 5 15,-5-1-5-15,-3 1-4 0,-2-4-26 16,0 0-68-16,-3-2-47 0,0-3-40 15,-2-2-68-15,-1 0-77 0</inkml:trace>
  <inkml:trace contextRef="#ctx0" brushRef="#br0" timeOffset="-116670.68">28605 15830 513 0,'0'0'457'0,"0"0"-450"0,0 0-7 16,0 0 61-16,0 0-48 0,0 0-11 16,0 0 4-16,-24 29 4 0,16-7-2 15,2 4 11-15,-3 9 13 0,-2 6 6 16,-5 3-10-16,3-3 14 0,2-12-6 16,0-9-24-16,5-5-7 0,1 2-3 15,0 1-2-15,0 2-1 0,3-5-26 16,0 1-44-16,2-2-127 0,0-3-118 15,2-4-127-15</inkml:trace>
  <inkml:trace contextRef="#ctx0" brushRef="#br0" timeOffset="-116185.81">28891 16089 407 0,'0'0'202'15,"0"0"-190"-15,0 0-12 0,0 0 56 16,0 0 18-16,0 0 8 0,0 0-10 15,3 108-28-15,1-92 25 0,-1 0 14 16,1-5-53-16,-2-2-23 0,1-4 1 16,-3-1 8-16,2-1-5 0,-2-1 2 15,1-1 4-15,-1-1 5 16,0 0-9-16,0 0-2 0,0 0 12 16,0-2 7-16,0-4 0 0,0-3-16 15,0-5-14-15,0-4-3 0,0-2-2 16,1-2-11-16,5 1-24 0,0 0 0 15,3 5 2-15,0 3 19 0,0 6 16 16,0 5 2-16,0 2-11 0,-1 4 12 16,1 6 2-16,0 5-1 0,-1 1 3 15,-2 2-1-15,-1 3 9 0,-2-1 0 16,1-2 2-16,0-1-3 0,-1-2-9 16,0-3-2-16,-1-1 1 0,1-3-1 15,-1-3-2-15,1-4-52 16,-1-1-117-16,1-1-90 0,-2-5-94 0</inkml:trace>
  <inkml:trace contextRef="#ctx0" brushRef="#br0" timeOffset="-116055.61">29103 16169 315 0,'0'0'43'16,"0"0"-1"-16,0 0 154 0,0 0-63 15,0 0-59-15,0 0-19 0,70 1-7 16,-50-5-48-16,-3-1-5 0,7 0-64 16,-5 1-157-16,-3-3-221 0</inkml:trace>
  <inkml:trace contextRef="#ctx0" brushRef="#br0" timeOffset="-115817.24">29335 16069 292 0,'0'0'32'0,"0"0"-31"0,0 0 113 15,0 0 98-15,0 0-87 16,0 0-62-16,0 0 44 0,0 0-20 16,24 111-16-16,-21-93-33 0,-1-2-13 15,0-1-7-15,0-3-5 0,-1-1-13 16,0 0 1-16,-1-2-1 0,1-2 0 15,-1-2-9-15,2-3-85 0,-2 0-100 16,0-2-56-16,0 0-127 0</inkml:trace>
  <inkml:trace contextRef="#ctx0" brushRef="#br0" timeOffset="-115470.68">29377 15632 403 0,'0'0'20'15,"0"0"-16"-15,0 0 107 0,0 0 43 16,0 0-69-16,0 0-14 0,0 0-26 15,202 273 28-15,-182-227 29 16,-9-6-52-16,0-1-2 0,-5-2-13 16,-3-3-5-16,-3-1-11 0,-1-6-2 15,-4-4-1-15,-1-6-11 0,-3-2-2 16,1 3 12-16,-2 2-8 0,-2 1-4 16,2-1-6-16,2-4-4 0,2-4-89 15,0-1-107-15,2-5-128 0,3-4-244 0</inkml:trace>
  <inkml:trace contextRef="#ctx0" brushRef="#br0" timeOffset="-92535.76">8475 5659 23 0,'0'0'61'0,"0"0"-6"0,0 0-14 16,0 0-3-16,0 0-8 0,-23-12-8 16,17 10 6-16,-1-1 3 0,1 2 8 15,0-1 5-15,-1-1-10 16,1 1-6-16,-2 0-3 0,-2 1-6 16,-3-3 1-16,-2 3-6 0,-4 0-4 15,-5 1-1-15,-3 0 0 0,-7 3 0 16,-7 1 1-16,-7 5-2 0,4-1 1 15,9-2 1-15,-1 1 4 0,-3-1-1 16,-4 1-1-16,-6 2-6 0,5-2 2 16,5-1 1-16,-3-5-4 0,3 1 1 15,-2 0-2-15,-2-1-1 0,2 0 1 16,-4 2 1-16,-5 0-2 16,0-2-3-16,2-1 2 0,10 0 0 15,10-1 0-15,8-1 8 0,0-1 5 16,-2 1-3-16,-5 2-1 0,-1-3-6 15,-1 1-2-15,3 1 2 0,2-3 1 16,4 0 0-16,2-1-1 0,3 2 2 16,0-1 0-16,4 2-4 0,0 0-1 15,4 0 2-15,2 1 5 0,1 1-1 16,2 0 0-16,1 0 1 0,1 0-3 16,0 0-3-16,0 0-3 0,0 0-1 15,0 0-4-15,0 4-2 16,1 3 4-16,1 2 2 0,-1 5 1 0,1 2 3 15,1 2 1-15,0 3 6 0,1 0-6 16,0 1 2-16,2 3 1 16,0-2-4-16,-1 4 0 0,0 1 1 15,2 6-1-15,0 5 7 0,-1-1-1 16,-2-7-5-16,-1 5 1 0,-1 1-3 16,-2 10 0-16,0 7 3 0,0-5 0 15,-2-2 1-15,1-5-1 0,-2-1 1 16,1-1 0-16,2-1 0 0,0-2-4 15,0-1 0-15,0-3-2 0,1-4 0 16,-1-5 0-16,2-5 0 0,0 1 1 16,-1 2-2-16,0 3 1 0,0 3 0 15,0-2 1-15,1-1-1 0,-2 0 0 16,2-1 0-16,0-3 0 0,-1 2 0 16,0-4 0-16,0 1 0 0,0-1 0 15,2-3 0-15,0 0-1 0,0-1 1 16,1-2 1-16,0 1 2 0,2-2-1 15,-1 0 1-15,3-3-3 0,0 0 0 16,0-1 2-16,0-1-2 0,3-2 0 16,-1 1 0-16,1-3 0 0,1 1-6 15,1 0 6-15,1 0 2 0,1 1 2 16,2-1 0-16,0 1-3 0,0-1-1 16,2-1-5-16,2 1 5 15,4-2 8-15,2 0 7 0,0 1-10 16,0-2-5-16,-2 1-1 0,-1-1 1 15,1 3 0-15,1-2-2 0,0 2 2 16,1-2-1-16,0 0 1 0,2 0 3 16,7-1 2-16,-4 0-3 0,1 0 1 15,-1 0 0-15,1-1-2 0,7 0 2 16,-4 1-2-16,-4-1-1 0,-3 0 0 16,-4 0 1-16,6 3 0 0,3-2-1 15,-2 1 0-15,0-1 0 0,-2 0-1 16,9 1 1-16,6-1 1 0,6 0-1 15,1 0 0-15,-4 0 5 16,-6 0-5-16,-5 0 0 0,0 0 2 0,0 0-2 16,0-1 2-16,0 2-2 15,-1-1 0-15,2 0 0 0,-2 2 0 16,1-1 0-16,1-1 0 0,1 0 0 16,0 1-1-16,0-1 1 0,0 0 0 15,2-1-2-15,0 1 2 0,0-1 0 16,2 0 1-16,0 0-2 0,-1 0 1 15,2 0 0-15,-3 0 1 0,0 0 0 16,0 0-1-16,1 0 0 16,0 0 0-16,-2-1 0 0,-2 1 1 15,0 0-1-15,0-1-1 0,1 1 0 16,1-3 1-16,0 2 1 0,3-1 0 16,-2-2-1-16,2 3 1 0,-2-2-1 15,-2 2 1-15,-2 0 1 0,1 0-2 16,-2 1 1-16,0 0-1 0,-1 0-1 15,1 0 1-15,0 2 1 0,-3-1 0 16,-3-1 0-16,-4 2-1 0,4-2 1 16,6 1-1-16,4 1 0 0,-1 0-1 15,-10-2 1-15,-8 1 0 0,-1-1 1 16,5 0-1-16,3 0 0 0,5 1 0 16,-3-1 0-16,0 0 0 0,0 0 2 15,-2 0-4-15,0 0 2 0,1 0 0 16,-1 0 3-16,1 0-2 0,2-1 0 15,-1 0 0-15,-2 0-1 0,2-1 0 16,-1 2 0-16,-1-1 0 0,0 1 1 16,-2 0-1-16,0 0 0 0,-2 0 0 15,-2 0 0-15,0 0 0 0,-2 0 0 16,-1 0 0-16,1 0 0 0,-2 0 0 16,-2 0 0-16,2-1 1 0,-1-1-1 15,2 2 2-15,-3-2 3 0,2 0-2 16,-3 1-3-16,-1-1 0 0,-3 2-1 15,-1 0 1-15,-2 0 0 16,-1 0 0-16,-2-1 2 0,0 1-2 16,0-2 3-16,-1 1 0 0,0 0-1 15,1-2 2-15,-1-1 0 0,1 0-1 16,3-2 1-16,-1-1-1 0,0-2 0 16,-1 2 1-16,0-2 2 0,0-1 0 15,0-1-3-15,0-2-1 0,-2 0 5 16,1-4 1-16,0 2-3 0,1-3-3 15,-3-2 3-15,0 1 3 0,0-2-3 16,-2 1 4-16,1-1-6 16,0 0 4-16,-1-5 0 0,0 3-1 0,1-3-2 15,-2 1-1-15,1-4 4 16,0 3-5-16,-1-3 2 0,0 3 1 16,0-2-3-16,0-1 0 0,-1 1-1 15,0-2 4-15,0-1 1 0,0 1-3 16,1-5 0-16,0-7 3 0,0-5-3 15,0 5-2-15,0 8 3 0,0 0-2 16,1-2-2-16,0 0 2 0,-1 0-1 16,0 7 0-16,-1 11 2 0,-1-2-1 15,0-1 0-15,-1-2 3 0,-2-3-1 16,0 1 0-16,0 0 1 16,0-1-4-16,0 3 5 0,1-1-2 15,0 0-1-15,1 2-2 0,0 0 2 16,0 2-2-16,0 0 2 0,1 1-2 15,0-1-1-15,0-1-1 0,-1 2 1 16,1 0-1-16,-1 4 1 0,1-1-1 16,-3 3 0-16,1 2-1 0,0 2 0 15,-3 2 1-15,2 0 1 0,0 0 0 16,-2 3 0-16,-2-1-1 0,1 1-1 16,-1 1 0-16,-2 2 2 0,-3-2 2 15,-1 1-2-15,-2 2-1 0,-3 0 1 16,-2 0-1-16,-3 0 2 0,-4 0 0 15,-7 0-1-15,-11 0 0 0,-5 1 0 16,-2 3-1-16,6-1 1 0,12-3 1 16,7 1-1-16,-8 1-1 0,-6-1 1 15,-8-1 1-15,-4 1 0 0,7 1 0 16,0-2 1-16,1 1-2 0,-3 1 0 16,-2 0 0-16,2-1 1 0,-3 0 0 15,1 1-1-15,-4 0 1 0,0-1-1 16,0 1 0-16,-3 2 0 0,0-1-2 15,-1 3 2-15,-1-1 0 0,2-2 2 16,3 2-2-16,2-4 0 0,4 1 2 16,0 1-1-16,1-2 1 15,-1-1 0-15,-2 1-2 0,-1 1 0 16,0 1 0-16,-2 0 0 0,1 2 2 16,2-2-1-16,-2 2-1 0,-1-3 3 15,2 2-3-15,-2-1 0 0,-1 1 0 16,1 1 4-16,1 0-4 0,1 1 0 15,3 0 2-15,0-3-1 0,0 1 1 16,1-3 2-16,4 1-2 0,-1 0 0 16,5-2 3-16,-3 0-4 0,2 0 2 15,-3 0 2-15,2 0-3 0,0-1-1 16,-1-2 0-16,-1 3 2 16,-2 0-3-16,2 0 2 0,2-1 1 0,6 1-3 15,8 0 1-15,7-2 3 16,-2 2-2-16,-7-2 5 0,-1 1-5 15,-2 0 0-15,1 0 0 0,-1 1-1 16,2 0-1-16,0 0 3 0,1 1 0 16,6 1-3-16,-5 0 2 0,0 0-2 15,0-1 1-15,-1 1-2 0,-5 2 1 16,5-3-1-16,4 1 1 0,4-1 2 16,9-1 2-16,2 0 0 0,3-2-1 15,0 0-1-15,3 2-1 0,2-2-1 16,2 1 0-16,1 1 0 0,0 0-3 15,1 0-7-15,0 0-14 16,2 1-24-16,2 3-31 0,5-4-57 16,1 0-56-16,-4-8-652 0</inkml:trace>
  <inkml:trace contextRef="#ctx0" brushRef="#br0" timeOffset="-75553.3">9891 18073 142 0,'0'0'109'0,"0"0"-81"15,0-1-22-15,-1-1-6 0,1 0 0 16,-1-3 0-16,1 2 0 0,0-2 2 15,0-1 10-15,0 1 21 0,0 1 33 16,1-2-10-16,1-1-12 0,1 0 5 16,2 0-4-16,2-2-6 0,1-2 7 15,2-2-6-15,3 0-5 0,2-1 0 16,3-2 2-16,1-2 3 0,4 0-1 16,2-3 0-16,1 0 1 0,1-2-6 15,2-1-4-15,-2 0-5 0,1-2-1 16,-1-2-6-16,1-7 1 0,0-6-4 15,-3-9 2-15,-3-2 3 16,-6 0 12-16,-6 9 8 0,-2 1-12 16,-1 0-10-16,-1 2-1 0,-1 2-1 15,0 2-1-15,0 7-7 0,-2 4-2 16,-1 6 2-16,-1-1 5 0,2-1-5 16,0-3-5-16,1-3 5 0,1 3 0 15,2 2-7-15,0 2-1 0,0 0 0 16,2 3 0-16,1 1-1 0,0 3 1 15,1 2-3-15,1 0 2 0,0 3 0 16,-1 0 1-16,1 3-1 16,-4 2-2-16,0 3-1 0,1 0 4 15,-2 3-3-15,0 3 2 0,2 3 1 16,-1 1 0-16,-1 2 0 0,1 2 1 16,1 3 4-16,1 4-1 0,-1 1 1 15,1 5 5-15,1 2-1 0,1 6 1 16,2 8 3-16,1 9 1 0,1 2 1 15,-3-1-2-15,-1-2 1 0,-1-2 1 16,0 3-7-16,-2 0 6 0,1-3-5 16,-2 0-1-16,-1-6 0 0,-1-2-5 15,2-1 4-15,-1-5-2 0,-1 0 0 16,0-5 1-16,-1-6-2 0,1-5-2 16,-2 1 2-16,1 1 2 0,0 3-2 15,0 2 0-15,-1-2-4 16,1-2 0-16,-2-4-1 0,1-2-3 15,-1-3-6-15,-1-5-23 0,0-1-19 16,-2-4-17-16,0-3-28 0,-3-5-60 16,-2-4-190-16,-4-5-467 0</inkml:trace>
  <inkml:trace contextRef="#ctx0" brushRef="#br0" timeOffset="-75133.06">10210 17687 1014 0,'8'0'37'0,"5"-1"-32"16,9 0 6-16,13-4 3 0,12-1 14 15,14-4-5-15,1 1-5 0,-6-3-1 16,-6 5-12-16,-11 0-2 0,-4 0-2 15,-6 4-1-15,-6-1 0 0,-5 2-2 16,-3 2-9-16,3-1-22 0,1-3-44 16,-2 2-76-16,-6-3-556 0</inkml:trace>
  <inkml:trace contextRef="#ctx0" brushRef="#br0" timeOffset="-73304.16">11514 17294 533 0,'0'0'295'16,"0"0"-275"-16,0 0-5 0,-1-4-4 15,1 4-3-15,0 0-7 0,0 0 1 16,3 1-2-16,0 1 2 0,1 5 3 16,0 3 5-16,0 2 6 0,0 4 3 15,-1 2 14-15,-2 5-1 0,-1 3 4 16,0 9-3-16,0 12 14 16,0 9-3-16,0 1-10 0,5-3-7 15,3-10-8-15,3-9 2 0,2-7 5 16,-2-6-10-16,2-7 4 0,0 2 0 15,6 0-8-15,2 3 4 0,4 0-5 16,0-4-6-16,2-3 1 0,0-5 0 16,1-1 0-16,0-6-1 0,-1-1-2 15,0-3 1-15,-2-7 0 0,-1-3-1 16,-3-5 1-16,-1-2-2 0,-4-4-2 16,-1-4 5-16,-2-10-3 0,-3-11-2 15,-3-10 1-15,-3-4 0 0,-2 7-1 16,-2 10 1-16,0 17 2 0,0 8 0 15,0 5 2-15,0 4 0 0,0-2 6 16,3 0-5-16,-2 0 5 0,0 5-4 16,0 0 0-16,-1 4 0 0,1 1-3 15,-1 3-2-15,0 1-1 0,0 0-1 16,1 0 0-16,-1 0-1 0,0 0-1 16,0 0 1-16,0 0-5 0,0 5 2 15,2 0 4-15,0 5 1 0,1 3 0 16,2 4 5-16,-1 5 4 15,1 5 3-15,3 9 5 0,1 11-2 16,2 9-6-16,3 1 3 0,-2-4 0 16,2-12-4-16,-4-13 1 0,-2-6-7 15,-1-6 0-15,1 2-3 0,1 0 1 16,0 7 1-16,3 0-2 0,-2 0 0 16,0-2 1-16,1 1-1 0,-2-3 0 15,0-4-3-15,1-2-13 0,-4-4-21 16,0-11-36-16,-2-7-56 0,-4-8-215 15</inkml:trace>
  <inkml:trace contextRef="#ctx0" brushRef="#br0" timeOffset="-72751.45">11400 17083 932 0,'1'0'89'0,"1"-1"-65"0,3-1-8 16,3-1-14-16,3 1-1 0,4-3 4 15,3 3-1-15,4-3 1 0,0 3-2 16,-1-3 2-16,2 3 4 0,0-1-3 15,0 0 7-15,1 2 4 0,3-2-1 16,-1 2-1-16,1 1-2 0,-1 0 1 16,1 0 1-16,-3 0-1 0,-1 0 0 15,-4 0-2-15,-5 0 1 0,-2-1-4 16,-6 0 6-16,-2 0 4 0,-2-1 7 16,-1-1 3-16,-1 0 1 0,-1-3 2 15,-4-1-8-15,-3-3-6 0,-5 0-9 16,-3-4-2-16,-4-1-3 0,0 0 1 15,-1-3 1-15,-1 1 1 0,-2-1 0 16,1 4-2-16,2 1 2 0,-1 4-3 16,3 0 2-16,4 4-5 15,0 1-1-15,5 1 0 0,2 2-4 16,3 1-10-16,2 0-24 0,3 3-61 16,0 2-108-16,4-3-249 0</inkml:trace>
  <inkml:trace contextRef="#ctx0" brushRef="#br0" timeOffset="-72324.77">12699 17252 945 0,'0'0'197'0,"0"0"-174"0,0 0 1 0,7 0-16 15,0 0-1-15,4 0-2 16,4 4 2-16,4-2-6 0,3 0-1 16,0 1 0-16,-1-1 0 0,1-2-7 15,0 1 0-15,-3-1 0 0,1 0 2 16,0-1-2-16,-3 0-9 0,0-1-6 15,-4-1-23-15,4 0-35 0,-7-1-68 16,-3 2-199-16</inkml:trace>
  <inkml:trace contextRef="#ctx0" brushRef="#br0" timeOffset="-72143.97">12834 17444 1279 0,'0'0'4'0,"0"0"-4"0,0 0-10 15,0 0 6-15,0 0-5 0,0 0-26 16,0 0-35-16,192 22-73 0,-162-22-198 16</inkml:trace>
  <inkml:trace contextRef="#ctx0" brushRef="#br0" timeOffset="-71733.49">13878 16900 914 0,'0'0'55'16,"0"0"-53"-16,0 0-2 0,0 0 10 16,0 0 6-16,0 0 18 0,0 0 2 15,38 269 15-15,-41-200-3 0,-6-1 1 16,0-5 1-16,0 5-12 0,-1 3 4 15,0-5-17-15,2 0 3 0,1-9-14 16,-2-8-2-16,1-7-8 16,5-1-4-16,-2-6 3 0,3-6-1 15,0-6-2-15,1-8-1 0,1-2 0 16,0 1-2-16,0-3-6 0,0-2-7 16,2-4-18-16,1-5-20 0,3-18-24 15,1-2-143-15,-1-2-407 0</inkml:trace>
  <inkml:trace contextRef="#ctx0" brushRef="#br0" timeOffset="-71164.8">13671 16977 1048 0,'0'0'17'0,"0"0"-17"16,0 0-15-16,0 0 9 0,0 0 6 16,0 0 0-16,0 0 2 0,185-139-2 15,-133 123 4-15,-1 3-4 0,-4 6 4 16,-7 4 3-16,1 3 1 0,-4 3 4 16,-7 3-1-16,-7 2-1 0,-4-1 7 15,-1 4-2-15,0 3 5 0,1 4 0 16,-3 4-2-16,-2 1 0 0,-6 2 1 15,-5 2-1-15,-3 0 1 16,-6 0-1-16,-8 0-8 0,-7 1 4 16,-14 4-3-16,-12 4-6 0,-7-2-1 15,0-6 0-15,7-2-2 0,14-12 0 16,11-5-1-16,9-4 0 0,-1-2 0 16,3 0 0-16,1 0 2 0,1-1-1 15,3 0-2-15,4-2 2 0,2 0 2 16,0 1-4-16,2 1-1 0,4 1-1 15,6 2 2-15,6 2 5 0,2 4 5 16,6 1 0-16,2 3 2 0,2 2-4 16,0 3 1-16,0 2-1 15,0 3 5-15,0 3-6 0,0 7-3 16,3 9 6-16,3 6-2 0,1 1 2 16,-10-10-3-16,-7-11 3 0,-7-12-6 15,0 0 1-15,1 0-2 0,-1 2 2 16,4 0-4-16,-7-3-1 0,0-3 0 15,-3-1-2-15,-1-3-7 0,-4-3-14 16,1-3-10-16,-3-3-18 0,-5-9-23 16,-1-3-110-16,-3-6-523 0</inkml:trace>
  <inkml:trace contextRef="#ctx0" brushRef="#br0" timeOffset="-70485.13">13576 16502 776 0,'0'0'139'0,"0"-1"-83"0,2-1-13 0,-2 2-31 16,3 0-6-16,2 0 0 16,4 3 0-16,4 1 4 0,0 0 1 15,5 2 2-15,3-2 2 0,1-1 3 16,3 1 5-16,4-2 1 0,6-2 3 15,9 0-1-15,7 0-2 0,4 0-1 16,-3 0-2-16,-6 0-3 0,-11 0-3 16,-1 2-3-16,-5 0-4 0,-7-1-2 15,-5 1-1-15,-4-1 3 0,2 0-4 16,0 2 1-16,-2-1-3 0,-1-1-2 16,-4-1 2-16,-3 0 1 15,-5 0 1-15,1 0 2 0,-1 0 8 16,0-3 8-16,-4-2-2 0,-3-6-5 15,-2-1-9-15,-5-2-3 0,-2-1 1 16,-5 1 1-16,-2-2-2 0,-4 2 1 16,1-1 2-16,-4 2-4 0,0-1 0 15,0 3 1-15,2-1 0 0,3 3 1 16,3-1-3-16,4 5-1 0,1 1-2 16,4 1-2-16,-1 3-10 0,1-3-49 15,1 3-160-15,2-7-791 0</inkml:trace>
  <inkml:trace contextRef="#ctx0" brushRef="#br0" timeOffset="-68433.64">17703 17077 663 0,'0'0'59'0,"0"0"-55"16,0 0 4-16,0 0-6 16,-1-12-2-16,1 10 0 0,0 2 0 15,0-1 0-15,0 1 2 0,0 0 1 16,0-1 8-16,0 1 11 0,0 0 7 16,0 0 6-16,0 0 4 0,0 0 0 15,0 0 0-15,0 0-6 0,0 0-9 16,0 0-7-16,1 0-8 0,-1 1-7 15,2 5 3-15,1 3 2 0,0 4 5 16,1 2 1-16,0 6-3 16,-2 3-2-16,4 1 5 0,-3 4-4 0,2 5-2 15,1 7 0-15,2-5-1 16,1-3 3-16,-2-5-1 0,3-6-1 16,3 3 4-16,0 0 5 0,5-1 0 15,-2-6-7-15,2-4 2 0,-5-2 0 16,4-5-1-16,-4-6 2 0,4-1-2 15,-4-4 2-15,4-7-1 0,1-7-1 16,2-3-7-16,1-4 5 0,1-9-5 16,0-9-3-16,0-5 2 0,-6 3-2 15,-5 11 0-15,-8 10 3 0,0 6 0 16,-3-3-2-16,0-2 4 16,0 1-5-16,0 4 5 0,-3 5-1 15,2 3-2-15,1 5 1 0,-2 1 1 16,2 4-4-16,0-1 0 0,0 1 0 15,0 0-1-15,0 0-3 0,0 1-3 16,0 6 0-16,0 3 6 0,3 6 1 16,-3 5 2-16,3 3 0 0,1 5 0 15,0 1 1-15,0 1-2 0,1 1 1 16,2-1 2-16,1-2-3 0,0 0 1 16,3-3-2-16,0-4 0 0,-3-2 0 15,2-1-4-15,-3-4-8 0,1-5-9 16,-3-6-32-16,-2-4-70 0,-3-2-369 0</inkml:trace>
  <inkml:trace contextRef="#ctx0" brushRef="#br0" timeOffset="-67961.47">17561 16752 248 0,'0'0'82'0,"0"0"-73"0,0 0-9 15,0 0 1-15,0 2 4 0,2-2 13 16,1 0 17-16,3 0 16 0,0 0 8 16,-1 0 6-16,3-2 4 0,3 1-11 15,2-2-10-15,4 1-4 0,2-2-13 16,7 2-8-16,5-3-5 0,-1 0-3 16,3 0-1-16,4-1 2 15,-1 3 0-15,2-1-2 0,-7 3-1 16,-8-1-3-16,-6 0 1 0,-1 1-2 15,0 0 1-15,-3 0 2 0,-6-1 1 16,-2 1-2-16,-4-1 9 0,-1 0 11 16,0-4 11-16,-4 0-9 0,-1-2-12 15,-6-3-10-15,1 0 2 0,-3 0 1 16,-2 2-4-16,2-1-2 0,-1 2 2 16,3 0-4-16,0 0-3 0,2 2-3 15,2 2-1-15,4 0-6 0,1 0-18 16,2 0-17-16,13-3-60 15,1-1-235-15,-1 1-288 0</inkml:trace>
  <inkml:trace contextRef="#ctx0" brushRef="#br0" timeOffset="-67589.06">18436 16962 589 0,'0'0'269'0,"0"0"-245"15,0 0-24-15,5 1-6 0,2 0 3 16,2 0 2-16,5 0 0 0,1 0-10 16,5 0-3-16,-4-1-9 0,4 0 5 15,-4 1-7-15,-2-1-18 16,-1 1-14-16,0 2-33 0,-1 4-8 15,-3 0-48-15</inkml:trace>
  <inkml:trace contextRef="#ctx0" brushRef="#br0" timeOffset="-67449.55">18433 17184 685 0,'0'0'153'0,"0"0"-136"16,0 0-14-16,0 0 6 0,0 0-7 15,0 0-4-15,0 0-38 0,0 0-30 16,199-11-109-16</inkml:trace>
  <inkml:trace contextRef="#ctx0" brushRef="#br0" timeOffset="-66385.11">19542 16113 363 0,'0'0'100'0,"0"0"-51"15,0 0-10-15,0 0 8 0,0 0 12 16,-4-12-24-16,-2 12-16 16,-3 0-16-16,-7 1 3 0,-4 6-2 0,-3 1 2 15,-6 1 2-15,-6 3 6 16,-5 0 3-16,-10 2 2 0,6-1 5 16,5-3-3-16,13-5 2 0,11-3-6 15,1 1-3-15,-2-2-3 0,-2 0-3 16,4-1 0-16,2 0 2 0,0 0 2 15,6-2 5-15,-1-1 1 0,4 3-6 16,2-1-2-16,0 0-1 16,1 1 0-16,0 0-3 0,0 0-3 15,0 0 0-15,0 0-3 0,0 0 0 16,2 0 5-16,1 2-2 0,2 2 0 0,0 0 1 16,1 3-2-16,-1 2 1 15,3 3-2-15,-2 4 2 0,1 3 2 16,-1 8-2-16,2 4 8 0,-1 9 2 15,0 12-4-15,3 10 1 0,3 1 0 16,-4-6-3-16,3-5-1 0,1-7 3 16,-2 1-2-16,4 1 5 0,-3 1 3 15,2 3-3-15,-1 0-3 0,0 2 0 16,1 0 3-16,-3 1-1 0,0-2 1 16,-2 0-2-16,-1-3-3 15,0 1-1-15,1 1-1 0,-4 2-1 16,2 4 0-16,-1-2 2 0,-1-1 1 15,1-2 1-15,-1-4-3 0,1-5 3 16,-1-8-4-16,-1-7 6 0,0 2-4 16,3 7-5-16,0 5 0 0,-1 3 2 15,0-3 0-15,-2-5-1 0,1-1-1 16,0 0-1-16,0-1 1 0,0 0-1 16,0-6 0-16,-2-6 0 0,0-8 1 15,2 2-1-15,-1 1 0 0,0 2 0 16,1 2 0-16,-2 0 0 0,1 1 1 15,-2-2 0-15,2 1-1 0,0-1-1 16,0 1 0-16,-2-3 0 0,1 0 0 16,2-3-8-16,0-6-26 0,7-10-25 15,-1-7-78-15,1-9-431 0</inkml:trace>
  <inkml:trace contextRef="#ctx0" brushRef="#br0" timeOffset="-65536.02">19763 16250 38 0,'0'-7'61'0,"0"1"20"0,-2-1-25 16,1 0 3-16,0 1 9 0,1 0-5 15,-2-1-16-15,2 1-8 0,0-1 1 16,-2 2 0-16,2-1 6 16,0 2-2-16,0 1-8 0,0 0-3 15,0 2-7-15,0 1-9 0,0 1-11 16,0 6-5-16,0 4-1 0,-1 6 7 16,0 11 8-16,-1 9 0 0,2-1 3 15,0-2-1-15,0-4 0 0,2-6-8 16,2 2-1-16,3 1 1 0,1-4-4 15,0-5 0-15,2-4 1 0,-1-1 3 16,-1-5 2-16,-1-4 5 0,1-2 7 16,-1-2 13-16,0-5 12 0,2-4 4 15,3-4-18-15,-1-5-19 0,-1-1-8 16,1-5-4-16,-3 1-1 0,-1-4-1 16,-3 1 0-16,-1-1 1 0,-1 1-2 15,-1 0 2-15,-1 3-1 0,0 3 3 16,0 4 2-16,0 3-2 0,0 4 3 15,0 3-2-15,0 2 2 0,0 3-6 16,0 0-1-16,0 1-2 0,0 0-1 16,0 0-3-16,0 2 2 0,1 4 0 15,1 4 2-15,0 2 1 0,1 5 0 16,1 2 1-16,2 5 0 0,-2 0 2 16,5 3-2-16,-1-2 1 15,2 0-1-15,1 2 0 0,-2-5 0 16,3-1-2-16,0-1-3 0,-1-4-5 15,1-4-11-15,4-1-19 0,-6-5-44 16,2-6-355-16</inkml:trace>
  <inkml:trace contextRef="#ctx0" brushRef="#br0" timeOffset="-65283.08">20124 16096 817 0,'0'0'69'0,"0"0"-69"0,0 0-3 16,3 21-7-16,-1-7 10 0,-2 7-1 16,0 4 0-16,0 3 1 0,-2 1-6 15,-2 1 1-15,1 0-1 0,1-2 4 16,2-2 2-16,0-2 0 0,3-5 2 15,3 1 0-15,2-6 0 0,1 1 0 16,3-4 2-16,2-1-1 0,0-2-3 16,6-3-8-16,0-1-9 0,6-8-28 15,-6-2-57-15,-2-5-132 0</inkml:trace>
  <inkml:trace contextRef="#ctx0" brushRef="#br0" timeOffset="-65086.46">20344 16200 688 0,'0'0'41'0,"0"0"-41"15,0 0 4-15,0 0 2 0,0 0 3 16,0 0-2-16,0 0-3 0,0 0-1 16,87 110-3-16,-72-96-1 0,0-4-1 15,1 0-8-15,-2-3-1 0,0-2-9 16,-2 0-20-16,-1-4-24 0,-2-8-25 15,-4-4-9-15,-3-2-50 0</inkml:trace>
  <inkml:trace contextRef="#ctx0" brushRef="#br0" timeOffset="-64834.82">20418 16149 673 0,'0'0'264'0,"0"0"-254"0,0 0-9 16,0 0-1-16,0 0 3 16,0 0-3-16,0 0-2 0,0 0-2 15,-38 157-14-15,31-132-3 0,-1-2-3 0,1-2 3 16,1 0-4-16,1-3-2 16,2-3-4-16,1-3-10 0,2-2-12 15,1-5-26-15,3-1-100 0,0-4-169 16</inkml:trace>
  <inkml:trace contextRef="#ctx0" brushRef="#br0" timeOffset="-64646.1">20652 16290 821 0,'0'0'46'0,"0"0"-43"15,0 0 5-15,0 0 0 0,0 0-1 16,0 0-2-16,0 0-5 0,0 0-3 16,5 144-14-16,-3-130-11 0,1-2-9 15,-1-4-2-15,1-3-10 0,-1-4-9 16,2-5-17-16,0-3-62 0</inkml:trace>
  <inkml:trace contextRef="#ctx0" brushRef="#br0" timeOffset="-64317.44">20697 16026 353 0,'0'0'226'15,"0"0"-207"-15,0 0-18 0,0 0 1 16,0 0-2-16,0 0 1 0,0 0-1 15,0 0 0-15,148 100-1 0,-133-67 1 16,-2 9 0-16,-5 5 0 0,-5 0 0 16,-3-9 1-16,-3-9 3 0,-1-9-2 15,-1-2 3-15,-3 2-1 0,2 2-1 16,-4 2 3-16,1-4-5 0,-2-2-1 16,0-2 0-16,-2-5-8 0,-2-6-32 15,0-7-39-15,-2-9 9 0,1-7 5 16,-6-9-7-16,2 3-30 0,6 6-83 15</inkml:trace>
  <inkml:trace contextRef="#ctx0" brushRef="#br0" timeOffset="-63737.2">20065 16829 738 0,'0'0'25'0,"0"0"-25"16,0 0-15-16,0 0 0 0,0 0 13 16,7 43 0-16,-3-22 1 0,-2 1-5 15,1 3-1-15,0-1 1 0,-1-2 1 16,2-2 4-16,0-4 1 0,1-2 0 15,0-4 1-15,-1-4 1 0,2-2 1 16,-2 0 1-16,0-3 5 0,-2-1 5 16,4-1 2-16,0-4-3 0,-1-3-4 15,0-4-8-15,2-3 2 16,0-5-3-16,-2-3 0 0,-2-3 0 16,1-1-2-16,-1 0 1 0,-2 2 1 15,-1 3 1-15,0 4 1 0,2 8 3 16,-2 3 1-16,0 4 4 0,0 3-10 15,0 3-3-15,0 6 0 0,0 4 3 16,0 5 0-16,0 4 2 0,0 1-1 16,0-1 0-16,4-1-1 0,2-2 2 15,2-4-1-15,1 0 1 0,0-2-2 16,5-3 0-16,2-1 0 0,4-1-5 16,2-5-14-16,1-3-29 0,7-12-66 15,-6 0-42-15</inkml:trace>
  <inkml:trace contextRef="#ctx0" brushRef="#br0" timeOffset="-63448.28">20385 16709 651 0,'0'0'160'0,"0"0"-136"16,0 0-24-16,0 0-19 15,0 0 13-15,0 38 5 0,0-18 1 16,1 3 0-16,-1 4 0 0,2 0 1 16,0 1-1-16,-1 0 1 0,0-3 0 15,2 0 0-15,0-5-1 0,1 1 2 16,2-6 0-16,1-1-2 0,1 0 0 16,2-5 0-16,2-4-5 0,1-1-8 15,8-8-29-15,-3-4-56 0,-3-5-210 16</inkml:trace>
  <inkml:trace contextRef="#ctx0" brushRef="#br0" timeOffset="-63273.82">20554 16819 915 0,'0'0'69'16,"0"0"-69"-16,0 0-1 0,0 0 1 15,0 0 2-15,0 0-2 0,0 0-3 16,78 140-16-16,-63-116-26 0,1-3-4 16,-2-5 0-16,1-1-8 0,-2-4-3 15,-1-5 6-15,-1-2-3 0,2-4-3 16,-2 0-31-16,-4-4-124 0</inkml:trace>
  <inkml:trace contextRef="#ctx0" brushRef="#br0" timeOffset="-63003.62">20726 16755 922 0,'0'0'33'15,"0"0"-31"-15,0 0-2 0,0 0 1 16,0 0 0-16,0 0-1 0,0 0-11 15,0 0-3-15,-59 230-5 0,54-207-4 16,-1 2 1-16,1-6 0 0,0-2-3 16,4-5-7-16,-1-3-3 0,2-3 3 15,0-4-1-15,2-2-14 0,7-1-14 16,-3-6-34-16,1 0-139 0</inkml:trace>
  <inkml:trace contextRef="#ctx0" brushRef="#br0" timeOffset="-62137.34">20842 16915 513 0,'0'0'52'0,"0"0"-37"16,0 0 11-16,0 0 2 0,0 0-10 16,0 0-5-16,0 0-9 0,3 113-1 15,-3-100-3-15,0-3 2 0,0-3-2 16,0-3 0-16,0-1 2 0,0-1 1 15,0-2 2-15,1 0 9 0,-1-2 3 16,0-1-4-16,0-3-5 0,0 4-1 16,0-4-1-16,0 5 8 0,0-2 2 15,0 2 4-15,0 0-2 16,0 1-8-16,0 0-3 0,0 0-4 16,0 0-2-16,0 0 0 0,0 0 1 15,0 0-2-15,0 0 2 0,0 0 0 16,0 0 5-16,0 0-4 0,0 0 5 15,0 0 0-15,0 0 1 0,0 0 2 16,0 0 3-16,0 0 1 0,0 0 1 16,0 0-2-16,0 0-2 0,0 0-4 15,0 0-2-15,0 0-2 0,0 0-1 16,0 0-1-16,1 0 3 0,0 1-4 16,0 0 1-16,1 0 0 15,-1 0 3-15,-1 0 1 0,0-1 0 16,0 0 0-16,0 0 2 0,0 0 0 15,1 0 2-15,-1 0-3 0,2-1-1 16,-1-1 0-16,2 0-3 0,1 1-2 16,1-2 0-16,2 1-1 0,1 0 1 15,0 1-1-15,2-1 0 0,-2 2 0 16,0 0-1-16,0 2 1 0,1 1 0 16,0 1 0-16,-1-1 0 0,2 1 0 15,-1-3 0-15,-2 2 1 0,-1-2-1 16,0 2 0-16,-2-2-1 0,-1 3-1 15,-2-2 2-15,0 4-3 0,-1-2 1 16,0 2 2-16,-3 0 2 0,-1 0 0 16,-3 1-1-16,1-2 1 0,0 2-1 15,0-1-1-15,-1-1 0 0,-1 2 1 16,2-2 1-16,-2 3-2 0,1-3 1 16,0 1-1-16,1 1 0 0,-2-1 1 15,4 0 0-15,-3-1-1 0,2 1 2 16,0 0-4-16,2-1 4 0,0-2-2 15,0 2 0-15,3-3 1 0,0 4 0 16,0-5 3-16,0 2-3 0,0-1 3 16,0-1-3-16,2 0 5 15,0-1-1-15,3 1 4 0,1-1-1 16,5 0 3-16,0 0-2 0,3 0-1 16,0 0-3-16,0-1-2 0,-1 1-1 15,-1-1-1-15,-2 0 0 0,0 0 0 16,-2 1-1-16,-1-2 2 0,1 1-2 15,-2 0 0-15,0 1-2 0,0 0 1 16,-1-1-6-16,0-1-14 0,0-9-30 16,-2 3-53-16,-1-4-524 0</inkml:trace>
  <inkml:trace contextRef="#ctx0" brushRef="#br0" timeOffset="-61697.12">21007 16607 800 0,'1'0'16'0,"2"2"-16"0,2 3-36 16,4 3 16-16,2 5 20 0,4 3 0 16,0 6-4-16,2 3 4 0,1 3-8 15,-1 5 7-15,3 4 1 0,1 7 0 16,0 6 1-16,-4 1 2 0,-3-6-1 16,-6-11 2-16,-5-11 0 0,-2-6-1 15,0-3 3-15,-1 2 0 0,0 2 0 16,0 0 1-16,-3 1-2 0,-2-4-4 15,-1-1-1-15,-7-10-21 0,4-3-62 16,-1-6-153-16</inkml:trace>
  <inkml:trace contextRef="#ctx0" brushRef="#br0" timeOffset="-61364.22">20530 17410 1138 0,'0'0'88'16,"0"0"-88"-16,0 0-50 0,0 0-105 15,0 0 70-15,40 41-7 0,-27-32-121 16</inkml:trace>
  <inkml:trace contextRef="#ctx0" brushRef="#br0" timeOffset="-61200.49">20572 17722 843 0,'0'0'108'0,"0"0"-108"0,0 0-61 16,0 0-123-16,0 0-222 0</inkml:trace>
  <inkml:trace contextRef="#ctx0" brushRef="#br0" timeOffset="-61053.02">20614 17804 958 0,'0'0'44'0,"0"0"-44"0,0 0-81 16,0 0-44-16,0 0-223 0</inkml:trace>
  <inkml:trace contextRef="#ctx0" brushRef="#br0" timeOffset="-60166.86">20123 18504 698 0,'0'0'280'0,"0"0"-254"16,0 0-26-16,0 0-14 0,1 9-6 15,-1 0 12-15,4 3 8 0,-2 3 0 16,0 4 0-16,0-2-1 0,0 1 0 16,0-4-4-16,2 0-4 0,0-1 5 15,3-1 4-15,1-3 7 0,-1-2 6 16,1-2-1-16,0-3-1 0,4-2-1 16,-3-3 1-16,0-6 1 0,2-2-10 15,-2-3 5-15,1-2-3 0,0-2-3 16,-3-3 0-16,0 0-1 0,-2-1 3 15,1 0 2-15,-1-4-5 0,-2 1-2 16,0 1 2-16,0 4 0 0,-1 4 3 16,-1 4 2-16,-1 5 3 0,0 3-2 15,0 1-1-15,2 3-4 16,-2 0-1-16,1 0-1 0,0 3-5 0,0 6 1 16,0 3 5-16,1 5 1 0,0 4 0 15,1 1 0-15,1 1 0 16,0 2 0-16,3-4 0 0,1 2-1 15,4-2 6-15,-1-6-6 0,3-1-2 16,3-3-6-16,3-3-11 0,-1-1 8 16,11-8-30-16,-5-4-91 0,-5-3-233 15</inkml:trace>
  <inkml:trace contextRef="#ctx0" brushRef="#br0" timeOffset="-59848.03">20543 18221 898 0,'0'0'31'0,"0"0"-31"0,0 0-13 15,0 0-26-15,0 0 10 0,-18 11 9 16,12 2 5-16,0 1 9 0,-2 6-4 15,0 0 8-15,-1 3 2 0,3 3 0 16,0 2 5-16,1 5 11 16,2-2 3-16,2-2 5 0,1-1-15 15,4-4 1-15,4-1-6 0,2-1 2 16,6-3 3-16,0-1-7 0,5-5-2 16,0-1-1-16,0-6-5 0,2-3-34 15,9-6-72-15,-4-5-89 0,-6-3-287 0</inkml:trace>
  <inkml:trace contextRef="#ctx0" brushRef="#br0" timeOffset="-59631.84">20789 18324 582 0,'0'0'376'0,"0"0"-358"16,0 0-18-16,0 0-20 0,0 0 9 15,0 0-10-15,0 0-15 0,58 122 3 16,-41-95 24-16,2-4-4 0,0-2 1 16,-2-3 10-16,2-3 2 0,-1-4 0 15,-1-1 0-15,-3-5 0 0,2-2-2 16,-4-3-8-16,0-2-20 0,-1-14-43 16,-2 1-105-16</inkml:trace>
  <inkml:trace contextRef="#ctx0" brushRef="#br0" timeOffset="-59382.01">20892 18256 832 0,'0'0'183'0,"0"0"-165"0,0 0-18 15,0 0-10-15,0 0-1 0,0 0 1 16,0 0-6-16,-30 100-7 0,23-71-2 15,0 3-4-15,-1-3 9 0,1 1 14 16,-1-5 3-16,2 0 2 16,0-5-8-16,1 0-7 0,2-3 0 0,-1 1-5 15,4-4-17-15,0-2-20 16,3-4-42-16,2-5-73 0,1-1-268 16</inkml:trace>
  <inkml:trace contextRef="#ctx0" brushRef="#br0" timeOffset="-58986.66">21120 18452 526 0,'0'0'292'16,"0"0"-272"-16,0 0-16 0,0 0-4 15,0 0 1-15,0 0-1 0,0 0 0 16,0 0-1-16,17 121 1 0,-15-100 0 15,-1-4 2-15,0 0-2 0,1-5 1 16,-2-3 0-16,0-3-1 0,1-3 1 16,-1-3 2-16,1 0-2 0,-1-2 4 15,0-4 3-15,1-7-7 0,0-2-1 16,1-4-2-16,0-2 2 16,0-1-1-16,2-1 2 0,1 2-2 0,2-1 1 15,4 4-2-15,0 1 2 16,1 5 0-16,2 5 10 0,-3 5-4 15,1 4-3-15,-1 5-2 0,1 5 2 16,1 3 0-16,0 2-2 0,0 3 0 16,-2-1 2-16,-2 0-2 0,1 0-1 15,-3-2 0-15,-1-2-1 0,-1-1-3 16,-1-2 0-16,-2-3-9 0,-1 0-19 16,-1-2 7-16,0-2-8 0,0-5-36 15,0-1-57-15,0-5-176 0</inkml:trace>
  <inkml:trace contextRef="#ctx0" brushRef="#br0" timeOffset="-58664.47">21365 18063 881 0,'0'0'10'0,"0"0"-10"16,0 0-73-16,0 0-7 0,0 0 64 16,65 39 3-16,-42-18 3 0,3 10 2 15,4 9-2-15,0 8 3 16,-3 3 3-16,-7-2-2 0,-7-4 6 16,-3-5 0-16,-3 0 7 0,-3-1-7 15,-3-1 0-15,-3-3 0 0,-5-3 0 16,-3-8 1-16,1-5-1 0,0-9-17 15,-9-5-38-15,3-3-32 0,-4-2-127 16</inkml:trace>
  <inkml:trace contextRef="#ctx0" brushRef="#br0" timeOffset="-57685.8">19544 18423 204 0,'0'0'135'0,"0"-3"-78"16,0 2 5-16,0-1-16 0,0 2-9 15,0 0-16-15,0 0-10 0,0 0-8 16,0 0 0-16,0 1 6 0,0 3 16 16,1 1 13-16,0 6 9 0,0 3 2 15,1 3 4-15,-1 2 7 0,0 4-28 16,1 7-18-16,-1-2 14 0,0 2 3 15,2 0-16-15,0-5-11 16,-1 2 8-16,4-2 5 0,-4 0-2 16,4-3-9-16,-1-3-3 0,-2-3 7 15,3 2 7-15,-2-4 0 0,-1-1-2 16,3-2-9-16,-3-3-4 0,0-1-2 16,0-3 0-16,-2-2 2 0,0-1 0 15,-1 0 2-15,0-1 0 0,2 0 4 16,-2 2 1-16,0-2-2 0,0 0 1 15,0 0-2-15,0 0 0 0,2 0-3 16,0 0 0-16,2 0-3 0,2-2 1 16,3 2 2-16,1 0 0 15,1 0-1-15,2 0-2 0,1 0 0 16,1 2 0-16,0-1 0 0,2 1 0 16,2 0 1-16,0 0-1 0,2 0 0 15,-1 0-11-15,2 1 9 0,1-3-11 16,0 0-15-16,1-12-57 0,-2-1-144 15,-7-5-575-15</inkml:trace>
  <inkml:trace contextRef="#ctx0" brushRef="#br0" timeOffset="-56220.07">21324 15963 571 0,'0'0'34'0,"0"0"-26"0,0 0-6 16,0 0-2-16,1 0-1 0,2 0-6 15,2 2 7-15,1 1 5 16,4 1 5-16,2-1 5 0,3-1 1 15,4-2 2-15,0 0-1 0,4 0 1 16,0-4 4-16,2 1-1 0,-2-2 1 16,0 1 1-16,1-1-1 0,-2 1-2 15,-2-1-4-15,-1 1-3 0,-3-1-1 16,0 1-1-16,-5 1-1 0,-1 2-1 16,-3 0 0-16,-1 1-4 0,-2 0 0 15,0 0-3-15,0 5-1 0,0-1 0 16,-1 3 1-16,0 0 2 0,1 2 4 15,-1 3 0-15,0 4 5 0,2 3-1 16,-2 4 0-16,0 3-4 0,3 8-1 16,-1 8 3-16,1 6-4 0,2 4 1 15,1-5-2-15,0-2 4 0,1-5 3 16,0-1-8-16,4 1 5 0,-1 0 3 16,1-1-1-16,1 1-1 0,2-1-6 15,-1 0 4-15,2-2 2 0,-3 2 0 16,-1-2-4-16,-1-1 0 0,1 1-1 15,-2 1-1-15,3-1 0 0,-4 4 4 16,0-1-3-16,0-3 1 0,-2-1 4 16,1 1-5-16,0-1 2 0,-1-2 0 15,0 2-3-15,2-4 1 16,-2-3-2-16,-2-3 0 0,3 4 1 16,1 6-1-16,1 4 0 0,1 5-1 15,-2-3 2-15,-2-5-3 0,1-1 0 16,-3 3-1-16,1-3 1 0,-1 0-1 15,2 0 1-15,-1-2 0 0,-1-5-1 16,0-6 1-16,-2-3 1 0,1 1-1 16,3 7 0-16,0 10 0 0,6 8 3 15,-2 1-3-15,0-5-1 0,0-4 2 16,-3-5 0-16,0-5-1 0,-2-7 1 16,-1-3-2-16,-2-2 0 15,2 0 1-15,1 3-2 0,-1 2 1 16,1-3 0-16,0 0 0 0,-1 0 1 15,0-3 0-15,0 2 2 0,-1 0-3 16,1-2 0-16,-1 2 0 0,-1 1 1 16,-1-2-1-16,1 0 0 0,-1 0 0 15,1-1-1-15,-1 1 0 0,-1-2 1 16,0-2 0-16,0-1-1 0,-2-4 1 16,0-1-1-16,0-1 0 0,0 0 1 15,-1-2 0-15,1 3 0 0,0-2 0 16,-1 1 1-16,0-1-1 0,0 1 0 15,0-2 0-15,0 0 0 16,0 1 1-16,0-2-1 0,0-2 0 16,0 1 0-16,0-1 2 0,0 0-2 15,0 0 3-15,0 0-3 0,0 0 1 16,0 0-1-16,0 0 1 0,-2 0-1 16,-1 1 0-16,-1 0 1 0,-1 0-2 15,0 1 0-15,-1 0 1 0,0 1-1 16,-1 1 1-16,-2 1 0 0,-1 4 0 15,-3-1 0-15,-1 0-1 0,-1 1 2 16,-2-1-2-16,-4-1 2 0,-3 1-1 16,-3-2 0-16,-2-1-1 0,-1-5 1 15,2 2 0-15,1-2-2 0,1-2 3 16,1 1-1-16,0-3 0 0,1 3 3 16,5 0-3-16,0 0 0 0,5 0-2 15,5-2-6-15,5-7-16 0,2-1-35 16,2-3-610-16</inkml:trace>
  <inkml:trace contextRef="#ctx0" brushRef="#br0" timeOffset="-22713.09">4952 6380 62 0,'0'0'95'0,"0"0"-93"0,0 0-2 15,0 0 1-15,0 0 13 0,179-14-13 16,-129 10 9-16,-3 3-10 0,-11 1 0 16,-10 1 2-16,9-1 3 0,9-1-5 15,9-4 6-15,5 2-1 0,-4-2 4 16,-6 3 1-16,5 1-3 0,0-3-1 15,0 2-6-15,0-1 4 16,1 1 0-16,-1 0-3 0,-3-1-1 16,2 1 1-16,-8 2-1 0,-1 0 3 15,-3 0-2-15,1 0 1 0,-2 0 0 16,-1 0-1-16,-7 1 0 0,-7 2 1 16,-6-1-2-16,0-1-1 0,0 0 1 15,4 2 0-15,3 0-1 0,5 1-3 16,-6-3-12-16,-4 0-170 0</inkml:trace>
  <inkml:trace contextRef="#ctx0" brushRef="#br0" timeOffset="-22267.06">6235 6123 306 0,'0'0'1'0,"0"0"4"0,0 0-5 16,0 0 2-16,0 0 2 0,91-23-2 15,-68 23 3-15,-1 0-4 0,-2 4-1 16,-1 3 0-16,1 0 0 0,-1 3 3 15,2-2-2-15,1 1 2 0,-2 0-3 16,2 3 0-16,-2 0 0 0,-2 1-1 16,-1 0 1-16,-3 3 0 0,0-2 2 15,-2 2 2-15,-1 1 0 0,-2 1 0 16,-1 1 3-16,-2 1-4 0,0 1 6 16,-2 0-3-16,-1-2-1 0,-2 3 2 15,-1 0-5-15,0-1 4 0,-1 0 3 16,-4-1 1-16,-2 0 0 0,-1-2 5 15,-3-2 2-15,-1-1-2 16,-1-3-4-16,0 1 5 0,0-3-8 16,0-1-2-16,4-1-5 0,2-2-1 15,5 0-4-15,4 1-16 0,3-2-94 16,4-1-106-16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17:28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20416 1716 772 0,'0'0'39'0,"0"0"-35"0,0 0 35 16,0 0 87-16,0 0-26 0,-2-66-32 15,0 60-1-15,-2 1-16 0,3 2-4 16,0 2-10-16,-3 1-9 0,1 0-9 15,0 7-10-15,-1 5 0 0,-2 6 15 16,0 13 1-16,-3 11 8 0,-3 14 4 16,1 3-23-16,5-2 17 15,2-6 5-15,4-12 0 0,4-10-17 16,2-6-8-16,1-7-2 0,2-4-1 16,3 0-2-16,0-1 3 0,6-1 0 15,-1-4 3-15,2-5 3 0,0-2 5 16,2-7 3-16,-1-6 4 0,1-3-2 15,0-6-3-15,-1-2-4 0,-3-5-4 16,0-8-8-16,-1-13 0 0,1-9-6 16,-3 3 0-16,-4 8 0 0,-5 15 0 15,-3 19 0-15,-2 6 0 0,0 5 0 16,0 1 0-16,0 3-3 16,0 0-4-16,-1 7-4 0,-3 6 7 0,0 5 4 15,-2 7 3-15,2 8 1 16,2 9 0-16,0-4 3 0,2-5 1 15,4-7-2-15,0-8 2 0,6 0-8 16,1 0 3-16,3-2-3 0,1-4 2 16,3-4 1-16,-2-2 0 0,3-1 0 15,-3-5-3-15,0 0-7 0,-2-7-44 16,0-3-32-16,-1-2-46 0,5-16-74 16,-4 4-70-16,-1-5-342 0</inkml:trace>
  <inkml:trace contextRef="#ctx0" brushRef="#br0" timeOffset="237.04">21011 1354 1170 0,'0'0'6'16,"0"0"-6"-16,0 0 79 0,0 0-39 15,0 0-33-15,-2 4 7 0,2 11 32 16,2 1-5-16,-2 5-21 0,0-1 3 15,0 1-8-15,0 1-11 0,-1-3 5 16,0-1-4-16,1-2-5 0,0-3 0 16,0 0 0-16,0-5 0 0,4-1-42 15,0-1-34-15,2-3-12 0,1-3-57 16,4-4-41-16,-1-3-68 0,0-3-161 16</inkml:trace>
  <inkml:trace contextRef="#ctx0" brushRef="#br0" timeOffset="383.58">21203 1234 779 0,'0'0'45'0,"0"0"-41"0,0 0 97 16,0 0 20-16,0 0-18 0,0 0-25 15,0 0-20-15,0 0-17 0,-31 128-15 16,30-107-18-16,0-1-7 0,1-1-1 16,1-3-10-16,3 5-129 0,-1-3-192 15,-1-5-325-15</inkml:trace>
  <inkml:trace contextRef="#ctx0" brushRef="#br0" timeOffset="749.67">21425 1710 800 0,'0'0'107'0,"0"0"-100"0,0 0 136 15,0 0 25-15,0 0-101 0,0 0-18 16,0 0 23-16,51-11-31 0,-26 7-21 15,8-2 7-15,10 1-13 0,2 1-13 16,-4 1 3-16,-11 1-4 0,-10 1-33 16,3-1-101-16,-4 1-98 0,0 0-238 15</inkml:trace>
  <inkml:trace contextRef="#ctx0" brushRef="#br0" timeOffset="1721.09">21981 1996 871 0,'0'0'22'15,"0"0"17"-15,0 0 77 0,0 0-45 16,59-39-11-16,-35 23 1 0,11-8-11 16,9-5-5-16,7-7-2 0,2-4-13 15,-8-1-6-15,-6 1 0 16,-12-2-6-16,-3 1-12 0,-5-1-5 16,-6-1 5-16,-7 1-6 0,-5-1 0 15,-1 3 0-15,-4 10 0 0,-2 9-4 16,1 8-1-16,-1 6 4 0,-1 2-8 15,0 2 5-15,-1 3 4 0,0 3 0 16,1 5 2-16,0 7 3 0,0 7 2 16,-1 9 2-16,1 11-3 0,1 8 11 15,2 0 14-15,0-9 3 0,2 5-13 16,0 6-4-16,0 3-3 16,2 4-4-16,-2-11-1 0,1-10-4 0,-1-9 3 15,0-8-2-15,0-5 1 16,0-3 2-16,1-1 3 0,-1 1-1 15,-1-1 2-15,1-5-3 0,1-1 1 16,1-5 4-16,0-1 6 0,0-7 12 16,4-4-7-16,3-10-19 0,7-12-6 15,2-14-1-15,9-10 0 0,2 3-2 16,-3 15-2-16,-5 13-3 0,-4 16 5 16,0-1-2-16,4 4 3 0,4 0-3 15,1 0 2-15,-2 3-2 0,0 3 3 16,-6 1 0-16,-1 5 0 0,-4-1-2 15,-1 3 1-15,-5 0-3 0,-3 1-2 16,-2 2 2-16,-6 1 0 0,-6 0 5 16,-2 2 2-16,-5 2 0 0,-3-3 2 15,1 3 0-15,-1-2 0 0,0-2 3 16,2 0 8-16,2 2-10 0,4-1-2 16,3-1-3-16,5 1-1 0,4-3-2 15,2 4 3-15,3-2 1 0,5 0 4 16,5 0 4-16,3-3-3 0,3 1-1 15,3-5-1-15,-1-1-3 0,2-1 0 16,0-1-1-16,1 1 0 0,-1-2-13 16,0 0-55-16,1-1-53 15,6-10-69-15,-7 0-66 0,-3-3-382 16</inkml:trace>
  <inkml:trace contextRef="#ctx0" brushRef="#br0" timeOffset="2164.42">22840 1219 1148 0,'0'0'78'0,"6"-14"-78"15,-1 6 0-15,1 0 18 0,3 3 26 16,3-1-9-16,4 1-16 15,3 2 5-15,1 0-2 0,0 1-9 16,0 2 4-16,0 0 11 0,-3 5-8 16,-2-1-2-16,-4 3 5 0,-5 1-10 15,-4 4-12-15,-3 1-1 0,-6 4 11 16,-5 1-6-16,-3 3-3 0,-2 0 4 16,-4 2 5-16,1 0 7 0,1 0 14 15,0-3 5-15,3-3-13 0,4-1-6 16,4-3-6-16,4-2-7 15,2-2 2-15,2-1-2 0,2-2 2 16,5-1 3-16,2-3-1 0,7 0 1 16,0-2-2-16,3 0-3 0,2-1-4 15,-1-2-1-15,0 0-2 0,1-1-20 16,-3-1-51-16,0 0-23 0,-2 2-66 16,-1 3-63-16,-5 0-192 0,-3 3-149 0</inkml:trace>
  <inkml:trace contextRef="#ctx0" brushRef="#br0" timeOffset="2565.42">23259 1575 741 0,'0'0'346'0,"0"0"-341"16,0 0 15-16,0 0 131 0,0 0-55 15,0 0-18-15,0 0-2 0,-90 125-20 16,87-97-23-16,3 1-16 0,4-3 1 15,6-2-5-15,3-5 1 0,4 0-3 16,2-5-2-16,4-5-1 0,1-2-3 16,1-4 0-16,4-3 1 0,-2-2 4 15,2-7-2-15,-3-1-2 0,-2-5-1 16,-2-5 2-16,0-10-2 0,3-10-4 16,-1-12-1-16,-4 3 0 15,-8 12 0-15,-5 12 0 0,-5 16 0 16,-1 2 2-16,0 3-1 0,-1-1 0 15,0 1 2-15,0 4 1 0,-1 0-4 16,-3 7-5-16,-1 6 5 0,0 1 8 16,0 7 0-16,2 3 1 0,3 2 1 15,0 1 3-15,5 0-1 0,4-2-7 16,2-3 0-16,4-1 0 0,1-4 2 16,1-1-5-16,2-3-1 0,0-1-1 15,2-5 0-15,-1 0 0 0,0-3-53 16,0-3-85-16,7-2-83 0,-7-5-96 15,-1-3-415-15</inkml:trace>
  <inkml:trace contextRef="#ctx0" brushRef="#br0" timeOffset="2785.09">24280 1447 983 0,'0'0'365'0,"0"0"-354"0,0 0-11 15,0 0 12-15,0 0 12 0,95-24 20 16,-74 20 5-16,1 2-22 0,1-1-8 16,-1 1-1-16,2 0-14 15,-2 2-2-15,-4 0-2 0,-2-1-3 16,-4 1-15-16,-4-1-66 0,-4 1-98 15,-4 0-306-15</inkml:trace>
  <inkml:trace contextRef="#ctx0" brushRef="#br0" timeOffset="2952.74">24259 1602 1193 0,'0'0'0'0,"0"0"8"16,0 0 33-16,0 0 44 0,0 0-13 15,0 0-25-15,0 0-18 0,0 0-23 16,126-10-6-16,-91 8 0 0,8 0-8 16,6-2-65-16,-10 0-187 0,-8 1-228 15</inkml:trace>
  <inkml:trace contextRef="#ctx0" brushRef="#br0" timeOffset="3364.72">25106 1434 924 0,'0'0'322'15,"0"0"-304"-15,0 0-10 16,0 0 3-16,0 0 0 0,0 0 35 16,0 0 19-16,0 0-38 0,-130-12-8 15,105 30 6-15,-2 10-13 0,6-1 1 16,1 3 22-16,3 2-6 0,9-5-12 15,0 3 0-15,6 1-2 0,2 0-9 16,7-1 6-16,6-2 7 0,5 0 0 16,6-2 1-16,10-4 0 0,9 0-2 15,10-5-4-15,1-7 5 0,-4-9-5 16,-8-1 1-16,-7-12-2 0,-6-3-5 16,-6-1 5-16,-5 0-6 15,2-8-1-15,2-13-4 0,-2-15-1 16,-3-1-1-16,-11 8 0 0,-8 13-5 15,-6 13-6-15,-8 1-8 0,-9-4-23 16,2 4-25-16,-3 3-33 0,1 11-28 16,11 6-75-16,4 1-510 0</inkml:trace>
  <inkml:trace contextRef="#ctx0" brushRef="#br0" timeOffset="15119.34">2240 3634 332 0,'1'-3'62'15,"-1"0"-54"-15,2-1 48 0,1 1 55 16,-1-1 1-16,1 3-14 0,-1 1-17 15,1 0-20-15,-3 0-22 0,3 1 5 16,-1 6 12-16,2 1 17 0,-2 5-15 16,1 2-20-16,-1 4 13 0,-1 3 4 15,1 11-7-15,-2 10-4 0,-2 14 4 16,0 2-8-16,-4 0-9 16,4-9-8-16,0-6-1 0,-3-5 1 0,5-8-3 15,-2-6 4-15,1-8-3 16,1 0-8-16,-2 1-3 0,2 2 0 15,0 1 0-15,0-3 1 0,0-4 0 16,0-3 0-16,5-2 0 0,1-2 3 16,2-2-2-16,3-1 3 0,3-3 2 15,2-1-1-15,6 0 1 0,3 0-3 16,1-3-1-16,6-1 1 0,-1 3 0 16,-1-1-3-16,0 0-2 0,-1 2-7 15,-1 0 3-15,-1 0 2 0,-4 0-2 16,-1 0-2-16,-6 0-3 0,-3 1-1 15,-3 0 1-15,-3 0 0 16,-2 0 0-16,-1-1 0 0,-3 0-1 16,3 0-1-16,-4 0-17 0,1 0-37 15,-1-2-41-15,0-1-52 0,1-5-72 16,-1 2-91-16,2-2-324 0</inkml:trace>
  <inkml:trace contextRef="#ctx0" brushRef="#br0" timeOffset="15563.54">2807 4195 807 0,'0'0'258'0,"0"0"-254"0,0 0-4 16,0 0 27-16,0 0 26 0,10 16 11 16,-1-16-27-16,5 0-13 15,1-4 16-15,2-3 13 0,4-4-4 16,2-2 4-16,1-4 3 0,0-1-22 15,-1-2-8-15,-1 1-3 0,-6 1-7 16,-1-3-6-16,-6 1 5 0,-1 0-10 16,-5 1 2-16,-3 0-1 0,-1 1-2 15,-6 3 4-15,-1 2 1 0,-3 5 27 16,-3 1-13-16,1 7-7 0,-4 0-13 16,1 10 4-16,-1 1-3 0,0 4 3 15,2 4 3-15,5 0 6 0,-2 2-1 16,7 3 3-16,1-3-2 0,3 4 1 15,2-2-3-15,5-3-1 0,2-2-1 16,6-1-3-16,0-3-3 0,3-4-1 16,1-2 1-16,4-3-1 0,5-3 0 15,6-2-1-15,-3-2 2 0,3-4-5 16,-1-2-1-16,-4-1-2 0,2-3-5 16,-3-2-40-16,3-2-34 0,-4-4-28 15,-2-3-83-15,-1-16-99 0,-1 5-206 16</inkml:trace>
  <inkml:trace contextRef="#ctx0" brushRef="#br0" timeOffset="15781.04">3496 3658 603 0,'0'0'267'0,"0"0"-264"16,0 0 39-16,0 0 124 0,0 0-38 15,1 62-41-15,-5-27 13 0,2 9-13 16,0 10-2-16,0 2-14 0,0-6-7 15,2-7-20-15,-1-8-11 0,0-8-5 16,1-2-6-16,-1-8-6 0,1 0-7 16,-1 0-4-16,0 0-4 0,1 2 1 15,0-5-1-15,0-2-1 16,-1-4 0-16,-1-4 0 0,2 0-10 16,-1-4-35-16,-2-2-8 0,-1-5-54 15,-2-3-79-15,-4-8-32 0,1 0-162 16,-2 1-266-16</inkml:trace>
  <inkml:trace contextRef="#ctx0" brushRef="#br0" timeOffset="15931.01">3227 4071 816 0,'0'0'216'0,"0"0"-210"0,0 0 87 16,0 0-21-16,0 0-41 0,0 0-6 15,0 0 10-15,0 0 3 0,165-49-23 16,-107 29-8-16,-5 2 11 0,-4 0-18 15,-7 4-4-15,-3-4-10 16,-11 7-151-16,-7-1-656 0</inkml:trace>
  <inkml:trace contextRef="#ctx0" brushRef="#br0" timeOffset="16704.02">4506 3873 199 0,'0'0'422'0,"1"0"-370"15,0 1 16-15,0 2 29 16,4 4 46-16,0 2-8 0,1 7-34 15,0 4-28-15,4 11-9 0,2 11 0 16,0 11-15-16,3-2-2 0,-2-5 20 16,-1-11-22-16,-3-13-32 0,-2-4 3 15,1-4 8-15,-1 1 0 0,1 1-3 16,-1-2-8-16,2-4 6 0,-1-1-4 16,-3-3 2-16,-1-4 3 0,0-2 6 15,1-4 7-15,1-6 4 16,5-5-10-16,1-8-10 0,5-13-8 15,3-8-6-15,2-10-2 0,0 0 0 16,-4 9-1-16,-5 12 2 0,-4 14-2 16,-3 9 0-16,-1 3 0 0,0 1 0 15,-1 5-5-15,1 1 1 0,-1 5-3 16,1 7 5-16,2 7 2 0,0 2 1 16,0 6 0-16,-1 0 0 0,0 0-1 15,2-1 3-15,2-1 1 0,-1-3 2 16,1-3 0-16,2-3-2 0,-2-3 0 15,0-3 1-15,0-2 3 16,-2-5 0-16,-1 0 1 0,0-3 3 16,1-4 5-16,0-6-5 0,2-5-12 15,3-5 0-15,1-4 0 0,1-4 0 16,1-8 0-16,4-6 0 0,-3 3 0 16,-2 7 0-16,-3 6 0 0,-6 10 0 15,2-3 0-15,-2 4 0 0,-3 2 0 16,0 6 0-16,-3 3 0 0,0 1 0 15,0 2 0-15,0 1 0 0,0 0-37 16,0 3-82-16,0 3-51 0,0 4-33 16,4 6-23-16,0-3-161 0,1-4-292 15</inkml:trace>
  <inkml:trace contextRef="#ctx0" brushRef="#br0" timeOffset="17398.59">5308 4314 599 0,'0'-3'213'0,"1"-3"-124"15,0 3 57-15,0-3 12 0,2 3-63 16,-2 1-16-16,-1 0-14 0,2 2-31 16,-1 0-8-16,0 2 7 15,-1 3 1-15,0 5 5 0,0 3 12 16,-4 4 2-16,-1 3-12 0,0 3-6 16,0-2 0-16,0 2-4 0,2-3-7 15,-1-1-6-15,2-2-6 0,1-2-2 16,1-1-1-16,0-1 4 0,2-2-3 15,1-1 1-15,3-2-6 0,0-1 0 16,0-2 1-16,4-3-2 0,0-2 0 16,3 0-4-16,3-4-1 0,2-4 1 15,0-3-25-15,-1-1-29 0,-2-3-31 16,0-2-46-16,-1-12-97 0,-3 2-130 16,-3 0-452-16</inkml:trace>
  <inkml:trace contextRef="#ctx0" brushRef="#br0" timeOffset="17530.84">5371 4141 1073 0,'0'0'103'0,"0"0"-99"16,0 0 3-16,0 0-7 0,0 0-2 16,0 0-6-16,0 0-131 0,38 0-312 15</inkml:trace>
  <inkml:trace contextRef="#ctx0" brushRef="#br0" timeOffset="18407.47">5739 3851 332 0,'0'0'363'0,"0"0"-360"0,0 0 7 16,23 9 57-16,-8-7 16 0,2-2 37 15,5 0-27-15,2-5-20 0,0 1-9 16,1-1-11-16,-1 0-32 16,-3 3-18-16,-2 0 2 0,-2 1 1 0,-3 1-6 15,-2 0-3-15,-4 0-12 16,-8 3-233-16,-1-1-168 0,-6 3-198 15</inkml:trace>
  <inkml:trace contextRef="#ctx0" brushRef="#br0" timeOffset="18553.23">5824 4037 823 0,'0'0'21'0,"0"0"30"0,0 0 66 15,0 0-24-15,0 0-14 0,0 0-31 16,0 0-24-16,0 0-16 15,0 0-8-15,180-3-3 0,-156 1-94 16,-6 0-385-16</inkml:trace>
  <inkml:trace contextRef="#ctx0" brushRef="#br0" timeOffset="19613.41">6785 3623 717 0,'0'0'14'0,"0"0"-7"16,0 0 38-16,0-24 32 0,0 21 13 15,0 3-22-15,0 4-55 0,2 5-3 16,-1 6-10-16,3 6 51 0,0 11 13 16,-1 12-8-16,2 10-12 0,0 5 9 15,-2-3 8-15,2-7-12 16,-2-7-5-16,1-5-5 0,-1-5-9 0,0-4-10 15,-1-8-2-15,-1-6-4 0,0-3-3 16,0 0 2-16,-1-2-1 16,1 2-3-16,0-4 1 0,-1-4-3 15,0 1 4-15,0-3 4 0,0-1 6 16,0 0 5-16,-3-6 0 0,-2-3-7 16,-1-5-12-16,-5-5-6 0,0-4 0 15,-3-4-1-15,-2-1-1 0,-2 1 1 16,-1 3 0-16,-1 3-2 0,0 5 0 15,0 6 0-15,0 6-5 0,0 4 1 16,0 5-1-16,0 9 7 0,0 6 1 16,1 2 2-16,4 3 0 15,5 0 5-15,6 0-1 0,4 0 1 16,8-2-3-16,6-3 4 0,5-2 2 16,5-3 1-16,1-4-5 0,3-4-5 15,1-4 6-15,1-3-4 0,1 0-3 16,-1-7 4-16,0-3-3 0,0-4 1 15,-4-2 1-15,-1-2-2 0,-3-4 0 16,-3 1 0-16,-4-3 2 0,-4-2-4 16,-1-8 0-16,-5 6-3 0,-2 1 2 15,-3 4-3-15,0 11 3 0,-2 4-1 16,-1 5-2-16,0 3-5 0,0 5 1 16,0 4 2-16,-2 8 6 0,2 3 0 15,0 5 4-15,2 0-2 0,1 0-2 16,0-2 1-16,1-3-1 0,1-3 2 15,2 0 2-15,1-3 4 0,-1-2 1 16,0-3-9-16,-1-3 0 0,0 0 1 16,-1-4-1-16,0 1-2 0,-1-2-12 15,0 0-39-15,0-1-45 0,0 0-58 16,6-2-16-16,0-3-41 0,0-3-316 16</inkml:trace>
  <inkml:trace contextRef="#ctx0" brushRef="#br0" timeOffset="20052.22">7413 3854 1083 0,'0'0'19'16,"0"0"-19"-16,0 0 35 0,-17-11 35 16,8 11-35-16,-3 0-1 0,-1 3 10 15,-3 3-9-15,-1 3 4 0,-1 0-13 16,1 2-5-16,-1 1-1 0,0 1 3 15,0 0-7-15,2 2-2 0,2 0-1 16,5 0-3-16,4 0-6 0,2-1 1 16,3-1-2-16,3-1 4 0,6 1 0 15,4-1 6-15,4 1 6 16,5-2-1-16,2 1 0 0,2-2-3 0,2 0 6 16,-1 2 9-16,-3-2-7 15,-4-1-17-15,-4 1-2 0,-6-1 2 16,-3-1-4-16,-6-1 8 0,-1 3-1 15,-7-2 16-15,-3 0 9 0,-7-2-4 16,-3 2-9-16,-3-1-7 0,-4-4-1 16,-1 1-4-16,1-4-6 0,1-1 0 15,0-5-2-15,4 1-1 0,3-1-21 16,6-1-14-16,4 1-23 0,5-1-22 16,4 0-39-16,7-2-25 15,6 3 12-15,17-6-73 0,-2 0-160 16,0 0-317-16</inkml:trace>
  <inkml:trace contextRef="#ctx0" brushRef="#br0" timeOffset="20580.54">7644 3888 950 0,'0'0'64'16,"0"0"-39"-16,0 0 57 0,0 0-29 15,0 0-1-15,0 0 15 0,-59 81-22 16,56-55 25-16,3 2-29 0,3-1-14 15,6 0 11-15,3-4-15 0,3-1-3 16,2-4 9-16,4-4-18 0,1-4-4 16,1-3 2-16,2-4-3 0,1-3 4 15,0-5-3-15,-1-3 2 0,2-4-5 16,-2-2 4-16,-2-5-6 0,-2-1 6 16,-2-2-6-16,-4-4 4 0,-3-1-5 15,-4-1 3-15,-1-1-3 0,-4 3-1 16,-2 4 1-16,-1 5-2 0,-2 7 0 15,-4 8-5-15,1 2-3 0,-3 5 3 16,1 7 6-16,0 5 9 0,0 4 1 16,3 1 5-16,1 2-1 15,3 1 3-15,0-2 4 0,2-2 2 16,2-1-9-16,1-4-2 0,1-1-3 16,0-4 2-16,-1-1-2 0,-2-3 3 15,-1-3 2-15,0-2 0 0,-2-2 5 16,0-2 7-16,-1-4 3 0,-2-7-11 15,-1-2-11-15,-1-6-5 0,1-7 2 16,1 1-2-16,2-4-2 0,1 0 1 16,4 7 0-16,5-3-1 0,3 6 0 15,4 2-2-15,4 5 2 0,3 4 1 16,0 3 1-16,2 2-2 0,-1 3-1 16,-1 1 0-16,0 1 1 0,0 0-3 15,0 3-1-15,-4 1-14 0,1 0-36 16,-3 2-44-16,-2 1-34 0,-4-2-71 15,-6 2-67-15,-2-1-191 16</inkml:trace>
  <inkml:trace contextRef="#ctx0" brushRef="#br0" timeOffset="20915.29">8239 4066 1009 0,'0'0'141'0,"0"0"-123"15,0 0 80-15,0 0-16 0,67-31 0 16,-48 19-8-16,3 0-3 16,0-1-21-16,-1-1-23 0,-1-2 2 15,-2 1-11-15,-5 0-3 0,-4-2-1 16,-2 1-12-16,-5 0 6 0,-2 2-8 16,-4 3-2-16,-7 4-6 0,-3 4 3 15,-5 3 1-15,-3 3 4 0,-1 6 0 16,-3 3 4-16,1 4 0 0,1 3 7 15,4 4 3-15,2 1 8 0,5 2 5 16,4-3 6-16,6 2-8 0,4-3 1 16,7-2-1-16,8-4-5 0,4-2-4 15,4-4-5-15,9-3-3 0,10-5-4 16,8-2-2-16,1-4-2 0,0-4-7 16,-6-3-39-16,-3 1-73 0,-1-6-114 15,-10 2-137-15,-5 1-678 0</inkml:trace>
  <inkml:trace contextRef="#ctx0" brushRef="#br0" timeOffset="21349.27">8880 3509 710 0,'0'0'21'0,"0"0"12"0,0 0 101 15,0 0 7-15,-11 32-60 0,11-12-30 16,0 8 6-16,0 11-1 0,3 12 10 16,1 1-7-16,0 2-15 15,-2-2-6-15,0-9 3 0,1 0 21 16,-2-6-2-16,0-8-36 0,-1-5 3 16,1-8-9-16,0-4-6 0,-1 0-9 15,1 1 1-15,-1 0-3 0,0-5-1 16,0 0 3-16,0-4-3 0,0-1-6 15,-1-3-50-15,-3 0-24 0,-3-7-47 16,-6-10-44-16,-1 0-96 0,0-2-176 16</inkml:trace>
  <inkml:trace contextRef="#ctx0" brushRef="#br0" timeOffset="21484.34">8690 3911 556 0,'0'0'332'0,"0"0"-302"0,0 0 52 16,0 0 36-16,0 0-21 0,0 0-10 15,0 0-20-15,128-19-28 0,-79 5 4 16,-3 2-3-16,-7 1-31 0,-15 5-9 16,-10 3 5-16,-2 2-5 0,0-1-23 15,-1 0-21-15,-1 2-64 0,-2 0-169 16,-4 0-201-16</inkml:trace>
  <inkml:trace contextRef="#ctx0" brushRef="#br0" timeOffset="21820.89">9092 3999 871 0,'0'0'87'15,"0"0"-55"-15,0 0 51 0,0 0 39 16,0 0-32-16,0 0-33 0,0 0 9 16,0 0-19-16,126-62-21 0,-104 43-1 15,-3 3 3-15,-4-2-19 0,-5 0 0 16,-4-2 4-16,-6 1-8 0,-2 0-4 15,-8 2-2-15,-3 3-2 0,-4 4-2 16,-2 5 5-16,-3 5-6 0,-2 2 6 16,-2 9 11-16,-1 4 1 0,1 4 9 15,2 3 21-15,4 2 3 16,5 9 0-16,5 4 0 0,8-2 3 16,4-3-13-16,10-8-4 0,5-5-4 15,12 3-9-15,15 2-3 0,14-6-3 16,3-4-4-16,-2-9-4 0,-6-5-3 15,-13 0 0-15,0-4-2 0,-2-4-25 16,-3-2-90-16,-1-2-74 0,-9 0-69 16,-7 2-485-16</inkml:trace>
  <inkml:trace contextRef="#ctx0" brushRef="#br0" timeOffset="22932.62">10256 3980 148 0,'0'0'18'16,"5"0"-18"-16,-2 0 47 0,1 0 53 16,1 0 41-16,-2-4 19 0,2-1-5 15,1-4-25-15,1-1 1 0,0-1-32 16,2-3-16-16,-1 0-14 0,-3 0-24 15,-2-1-8-15,-2-2 0 0,-1-2-10 16,-5 0-17-16,-3-1 1 0,-5 2-3 16,-2 2-8-16,-4 5 4 0,-1 8 7 15,-3 3-5-15,-2 8-5 0,-2 8 13 16,2 6 4-16,-1 12 3 0,3 7-1 16,6 8 14-16,7-7 3 0,9-9-2 15,3-10-7-15,7-11-7 0,6 3-3 16,2-2-4-16,7-1 0 0,2-4 3 15,1-5-5-15,2-3 1 0,0-7 0 16,-1-3 0-16,-1-3-5 0,-4-3 2 16,-3 0-3-16,-4-2-3 0,-4-1 0 15,-5-3 0-15,-4-1-2 16,-3-2-2-16,0 0-1 0,-6 1-3 16,-2 5 0-16,-2 6 0 0,2 7-3 15,0 6-5-15,-1 7 7 0,0 9 5 16,2 5-1-16,3 2 2 0,3 4 2 15,2-1 5-15,6-1-4 0,4-4-3 16,2 0 4-16,3-5 1 0,3 0-1 16,3-7 0-16,1-2-1 0,1-2 0 15,2-4 1-15,-1-1-2 0,1-7-1 16,-2-1-1-16,-3-5 1 16,-1-2 0-16,-4-3 0 0,-2-3 0 15,-4-2-1-15,-3-3 0 0,-2-1-1 16,-3 4-10-16,-2 2-11 0,0 6 8 15,-3 6 7-15,-2 8-5 0,0 4-7 16,-2 10 9-16,0 5 9 0,-1 5-1 16,1 4 1-16,2 2 0 0,1 1 1 15,1-2 3-15,2 1 3 0,0-3 11 16,1-3-5-16,0 0-5 0,2-5-4 16,0-2 2-16,1-4 1 0,-1-2-1 15,1-4-1-15,-2-3 2 0,1-2 1 16,-1-1 2-16,0-4 6 0,0-7-2 15,0-5-6-15,1-4-6 16,-2-12-1-16,1-15-2 0,0-13 0 16,0-6 1-16,4 5-3 0,4 10-2 15,1 20-8-15,3 8 8 0,-2 7 2 16,1 6 3-16,1-1-3 0,3 3 1 16,0 3 0-16,-3 5-3 0,1 4 0 15,-2 7 2-15,0 3 3 0,-2 4 0 16,1 1 1-16,0 2-1 0,-3 0 2 15,-1 1 0-15,-3-1-1 0,-3 0 1 16,-1-2 1-16,-3 1-3 0,-4-2 2 16,-3-2 1-16,-4-2 0 0,1-3-1 15,-2-4-2-15,0-1 2 0,-2-3-2 16,0-3 0-16,-2 0-16 0,1-3-31 16,1-2-17-16,1-1-15 0,2-2-54 15,1-4-31-15,4-6-19 0,3 2-125 16,4-1-136-16</inkml:trace>
  <inkml:trace contextRef="#ctx0" brushRef="#br0" timeOffset="23349.33">10990 3834 706 0,'0'12'245'0,"-1"4"-229"0,-2 6 57 15,0 5 106-15,-2 1-95 0,2 4 14 16,0 4-1-16,1-5-29 15,1 0-8-15,1-2-21 0,0-7-11 16,1 1 4-16,1-4-15 0,0-2-1 16,-1-5-3-16,1-4-1 0,-1-4-6 15,-1-2 1-15,2-2 0 0,-2-2 7 16,-2-5-5-16,0-5-4 0,-2-5-4 16,-3-5-2-16,-1-10 1 0,-4-10 0 15,1-15-4-15,-1-5-6 0,3 2-11 16,4 8 3-16,5 17-2 0,3 10 2 15,3 11 11-15,4 3 6 0,3-1-2 16,6 3 1-16,3-3-2 16,3 7 3-16,2 2 1 0,2 3-1 15,-3 7 2-15,-2 3 1 0,-1 4 0 16,-6 2 3-16,-2 3-1 0,-4 3-1 16,-4 1 7-16,-4 1-2 0,-3 1 0 15,-2 0-4-15,-7-2 3 0,-2-2-1 16,-6-1-2-16,-2-2 0 0,0-4 3 15,-2-2-5-15,0-3 2 0,1-2-4 16,-1-3 0-16,2-3-2 0,2-1-30 16,2-5-29-16,3-4-64 0,0-11-54 15,4 0-79-15,3 0-277 0</inkml:trace>
  <inkml:trace contextRef="#ctx0" brushRef="#br0" timeOffset="23833.15">11252 3781 783 0,'0'0'24'0,"0"0"15"0,0 0 214 15,0 0-138-15,0 0-68 0,-2 115 46 16,3-94-14-16,3-2-26 0,2-2 10 16,-1-4-19-16,1-1-24 0,-2-5 3 15,0-3-3-15,-1-1-7 0,-1-2 7 16,-2-1-7-16,1 0 4 0,-1-5 8 15,2-3-22-15,-1-5-1 0,1-2-1 16,1-3-2-16,1-5-1 0,3 0-5 16,1-3-23-16,4 2-6 0,3-1 9 15,2 6 15-15,2 3 8 0,4 6 2 16,0 3 0-16,0 3 1 0,-2 4 0 16,-3 2 0-16,-5 7-3 0,-3 3 3 15,-5 6 1-15,-4 1 3 0,-1 3 1 16,-2 1 4-16,-3 0 5 0,-2-2 2 15,4-2 10-15,0-1-10 16,3-2-1-16,0-2-2 0,3-3-1 16,3-3 0-16,4-4 3 0,3-1-2 15,2-2 3-15,3-1-8 0,2-6 0 16,1-2-4-16,-1-4 0 0,0-3-1 16,0-3-1-16,-5-1 1 0,-1-1-2 15,-7 0 1-15,-3 4 2 0,-4-2-3 16,-4 4-5-16,-8 2-5 0,-2 3-1 15,-5 1-7-15,0 2-27 0,0 1-54 16,1 2-27-16,2 0-28 0,5 0-108 16,2 2-239-16</inkml:trace>
  <inkml:trace contextRef="#ctx0" brushRef="#br0" timeOffset="24055.74">11878 3698 988 0,'0'0'149'0,"0"0"-139"16,0 0 12-16,0 0 56 0,0 0-17 15,49 94 8-15,-36-70 10 0,4-1-23 16,2-1-19-16,3-2-14 0,2-1 1 16,2-2-4-16,1 0-11 0,-1-5-5 15,-3-1-1-15,-4-2-3 16,-1-3 0-16,-6-3-21 0,-2-2-91 15,-4-1-31-15,-4-5-23 0,-2-12-106 16,0 1-91-16,-2-2-64 0</inkml:trace>
  <inkml:trace contextRef="#ctx0" brushRef="#br0" timeOffset="24249.35">12133 3671 813 0,'0'0'219'0,"0"0"-206"0,0 0 48 16,0 0 52-16,0 0 7 0,0 0-30 15,0 0-12-15,-110 195-29 0,96-168-15 16,-2-3-23-16,4 0-10 0,2-5-2 16,1-3-7-16,4 2-106 0,0-6-78 15,2-5-290-15</inkml:trace>
  <inkml:trace contextRef="#ctx0" brushRef="#br0" timeOffset="24797.04">12390 3768 39 0,'0'0'844'0,"0"0"-824"15,0 0 1-15,0 0 137 0,0 0-31 16,0 0-52-16,13 80-21 0,-8-59-3 16,-1 2-17-16,0-3-16 15,-2 0 7-15,0 0-9 0,-2-4-15 16,0 1 14-16,0-4-1 0,0-2-13 16,0-4-1-16,0 0 0 0,0-3 0 15,0-3-21-15,0-1-32 0,0-5-15 16,2-4-27-16,1-13-104 0,1 0-126 15,-4-2-138-15</inkml:trace>
  <inkml:trace contextRef="#ctx0" brushRef="#br0" timeOffset="24930.49">12376 3663 788 0,'0'0'5'0,"0"0"-4"16,0 0 26-16,0 0-13 0,0 0-14 15,0 0 3-15,0 0-3 0,0 0-1 16,49 8-187-16,-38-8-210 0</inkml:trace>
  <inkml:trace contextRef="#ctx0" brushRef="#br0" timeOffset="25519.1">12563 3776 924 0,'0'0'15'0,"0"0"-7"15,0 0 58-15,0 0 39 16,0 0-32-16,0 0-40 0,0 0-14 16,0 0 7-16,15 170-9 0,-9-152-6 15,-4-6 9-15,0-3-5 0,-1-4-12 16,-1-2 11-16,1-2 11 0,1-1 6 16,-2 0 2-16,0-1 17 0,1-4 0 15,1-4-42-15,0-6-5 0,2-3-1 16,3-3-2-16,0-4 1 0,4-8-1 15,1 2-5-15,2 1 5 0,-1 4 0 16,-4 10-2-16,-1 6-1 0,-2 4 0 16,-1 6-7-16,0 3-1 0,0 8 6 15,0 2 5-15,1 6 5 16,0 1 8-16,-1 4-1 0,3-2-3 16,-3-2 2-16,1-1 8 0,0-4-3 15,-4 0-2-15,1-6 5 0,0-1-2 16,-3-2-1-16,1-5 0 0,-1 0-1 15,0-1 1-15,1-2 4 0,-1-4-3 16,1-2-8-16,1-4-7 0,1-3-1 16,1-4-1-16,2-5 0 0,0-3-4 15,5-1-3-15,-1 0-11 0,2 5 2 16,2 4 4-16,-3 8 5 16,-2 8 2-16,-1 3-4 0,-1 8 2 15,1 5 5-15,-1 6 2 0,1 2 0 16,2 1 1-16,-2 1 1 0,3-3 1 15,1-1-1-15,-1-2-2 0,3-4 3 16,0-1 0-16,1-3-1 0,2-3 0 16,-1 0-2-16,-1-5-2 0,2-1-43 15,-1 0-80-15,-2-6-11 0,2-2-8 16,6-10-42-16,-6 2-105 0,2-1-158 16</inkml:trace>
  <inkml:trace contextRef="#ctx0" brushRef="#br0" timeOffset="26098.44">13183 3687 931 0,'0'0'51'0,"0"0"-47"0,0 0 99 16,0 0-8-16,-82 62-15 0,66-38-10 15,-2 2 10-15,6 1-19 0,5 0-27 16,4-3-3-16,3-2-8 0,2-3-11 16,6-2-5-16,0-4 6 0,6-4-5 15,-4-4-7-15,1-3 5 0,1-2 1 16,1-7-7-16,-3-2 7 0,2-3-1 15,-4-5-5-15,0 0 0 16,2-4 0-16,-3-3-1 0,-2-3-3 16,0-1 1-16,-2-1-8 0,-3 4-2 15,1 5 10-15,-1 6 1 0,0 7-1 16,0 7-6-16,0 1-9 0,0 8 10 16,-1 6 7-16,1 3 3 0,0 3 3 15,2 2-2-15,5-3 2 0,-2 2 3 16,5-4 0-16,1-4-2 0,4 0 3 15,0-2-2-15,2-5-4 0,2-3 2 16,0-3 0-16,0-1-4 0,3-5 0 16,2-5 2-16,-2-3-3 15,3-3-1-15,-3-1 2 0,-4-4 1 16,0-1-3-16,-3-4 4 0,-1-8-1 16,-3-10-3-16,-5-14-3 0,-3-1-7 15,-3 6-10-15,0 14 11 0,-3 18 9 16,2 9 1-16,-1 5-1 0,0 4-1 15,1 3-3-15,-2 2-5 0,-1 10 9 16,3 6 0-16,-1 15 20 0,2 10 1 16,5 10 1-16,1 0 7 0,1-8 22 15,0-15-21-15,0-1-27 0,-2-4 8 16,0-2 11-16,1 0 7 0,-3-8-18 16,2 2-8-16,-2-2-3 15,0-2 0-15,-1-5 0 0,-1-1 0 16,-1-4 0-16,0-2-12 0,-1-1-22 15,-1-1-13-15,-7-4-28 0,1-7-48 16,-10-13-54-16,1 2-80 0,2-3-211 0</inkml:trace>
  <inkml:trace contextRef="#ctx0" brushRef="#br0" timeOffset="26417.92">13308 3693 562 0,'0'0'346'0,"0"0"-314"15,0 0-31-15,0 0 60 0,25 3 14 16,-5-1 8-16,6-2-11 0,10 0-24 15,10-2-19-15,8-3-12 0,4-5 10 16,-7 0 0-16,-6 1-2 0,-6 0-11 16,-10 2 28-16,-5 3-6 0,-9 0-17 15,-2 1 6-15,-1-1-2 0,-1 4-11 16,0 0-5-16,-3 3 2 0,-3 4-6 16,-2 4-3-16,0 6 14 0,-1 2 16 15,-2 5 3-15,0-1-1 0,0 1-2 16,0-1-9-16,0 0-5 0,1-3-1 15,2-2 0-15,0-2-2 0,2-4-3 16,-3-1-4-16,1-1-5 0,0-4 1 16,-1-2-2-16,1-2-4 0,-3 0-19 15,3-2-32-15,-2 0-24 16,2-3-24-16,0-5-60 0,5-16-41 16,-1 3-116-16,1-2-168 0</inkml:trace>
  <inkml:trace contextRef="#ctx0" brushRef="#br0" timeOffset="26736.7">14178 3630 732 0,'0'0'71'0,"0"0"-57"16,0 0 126-16,0 0 52 0,0 0-58 15,0 0-25-15,-87 104-32 0,76-86-32 16,5 0-8-16,3 1-10 15,3-2-3-15,0-2 1 0,4 0 0 16,3-3-4-16,4 0 4 0,3-5-9 16,2-1 5-16,1-4-5 0,4-2 0 15,1 0-6-15,0-5 1 0,0-3-7 16,-2-1 3-16,-5-4-7 0,-1-2 8 16,-6-2-2-16,-3 0-2 0,-4-4 1 15,-1 2-3-15,-6 0-1 0,-6 1 1 16,-3 4-1-16,-2 0-2 0,-2 3-3 15,-2 3 4-15,4 2-2 16,3 2 0-16,2 3-2 0,5 0-19 16,4 0-49-16,3 1-23 0,1 0-28 15,7 0-40-15,13-3-3 0,-2 1-77 16,1-2-150-16</inkml:trace>
  <inkml:trace contextRef="#ctx0" brushRef="#br0" timeOffset="27065.85">14401 3628 704 0,'0'0'85'0,"0"0"-53"0,0 0 172 16,0 0-72-16,0 0-51 0,0 0 14 16,0 0-4-16,0 138-25 0,0-120-2 15,0-2-10-15,0-3-21 0,0-1 8 16,0-3-6-16,-2-4-7 0,2-3-10 16,0 0-1-16,0 0-2 0,0-2-2 15,0 0 2-15,0-4 3 0,2-2-7 16,1-4-5-16,2-3-5 0,3-7-1 15,0-3-4-15,6-10 2 0,2-7-6 16,6-7-14-16,0 4-7 0,-4 11 5 16,-3 13 8-16,-8 12 12 0,1 3-3 15,1 4 2-15,-3 1-7 0,0 11 3 16,-2 5 5-16,1 5 4 0,-2 10 6 16,1-3 7-16,1 0 3 0,-2-1 3 15,4-6-1-15,1 4-3 16,2-6-6-16,2 1-2 0,2-5-4 15,0 1-1-15,5-3-2 0,0-2-12 16,4-3-66-16,12-3-142 0,-5-2-179 16</inkml:trace>
  <inkml:trace contextRef="#ctx0" brushRef="#br0" timeOffset="27700.44">15623 3328 841 0,'0'0'183'0,"0"0"-183"0,0 0 0 16,0 0 24-16,0 0 42 16,0 0-1-16,-13 213-4 0,11-154-2 15,2-10 9-15,0-16-18 0,0-8-15 16,0-6-3-16,0-2-11 0,0 2-9 16,2-1-1-16,-2 3-9 0,0-3 3 15,0-3-5-15,-2-1 3 0,-1-3-3 16,1-4 0-16,-1-3 0 0,3-1-14 15,-4-3-38-15,2 0-4 0,-1-7-44 16,-5-11-97-16,3 0-151 0,-3-1-255 16</inkml:trace>
  <inkml:trace contextRef="#ctx0" brushRef="#br0" timeOffset="28102.51">15371 3669 809 0,'0'0'26'0,"0"0"-11"16,0 0 72-16,0 0 26 0,0 0-60 15,0 0 0-15,0 0-11 0,0 0-19 16,92-14 1-16,-57 4 7 0,12 0-13 16,8-4 8-16,1 2 8 0,-4-1-6 15,-9 5-11-15,-13 2 6 0,-7 5-3 16,-7 0-15-16,-3 1-3 0,-2 0 9 16,3 2-11-16,-3 3 2 15,-2-1-1-15,-4 4-1 0,-2 1-7 16,-3 1 7-16,0 4 5 0,-6 4 2 15,-5 0 0-15,3 2 13 0,-5 2 6 16,1-1 5-16,2 0 4 0,4-2 2 16,1 1-18-16,5-5-6 0,0-2-1 15,8-1-3-15,2-2 1 0,5-3 7 16,1-1 1-16,5-4-2 16,2-2 3-16,0-3-3 0,3-5-7 0,1-3 2 15,0-3 0-15,-2 0-1 16,-4 0-1-16,-7-3 0 0,-6-1 1 15,-5 2-3-15,-4-4 1 0,-9 2-8 16,-7 0-3-16,-11 2-7 0,-12 3 2 16,-9 3 7-16,3 5-4 0,8 4-22 15,11 1-24-15,10 3-41 0,-1 4-64 16,1 0-63-16,4-1-231 0</inkml:trace>
  <inkml:trace contextRef="#ctx0" brushRef="#br0" timeOffset="29280.91">16920 3550 856 0,'0'0'49'0,"0"0"-17"0,0 0 69 16,0 0-29-16,0 0-39 0,0 0-3 15,-21 45 18-15,19-12 30 0,2 12-2 16,2 4-15-16,4 0-27 0,2-11 6 16,-1-13-25-16,2-11-11 0,-3-1 16 15,1-1 0-15,3 2-14 0,0-5 6 16,0 0 5-16,1-4-4 0,0-4 6 16,3-1 13-16,0-3-4 0,2-5 0 15,1-3-12-15,4-4 0 0,-2-2-6 16,0-2-5-16,0-5 0 0,-2 1-5 15,-2-4 0-15,-3 0 0 0,-1-1 1 16,-6 1 1-16,0 2-3 0,-5 2 3 16,0 5-3-16,0 2 3 0,-2 4-2 15,-1 5 4-15,3 3 5 0,-1 2 0 16,-1 1-2-16,2 1-4 0,0 0-1 16,0 0-1-16,0 0 0 15,3 1 2-15,-3 1-2 0,0-1 2 16,0 1-2-16,3-1 3 0,-3-1-2 15,0 1 1-15,0 1-3 0,0 1 3 16,2-2-2-16,-2-1 1 0,0 1-1 16,0 0 2-16,0-1-2 0,0 0 2 15,0 0 0-15,0 0 3 0,0 0 0 16,0 0-1-16,0 0 0 0,3 0 0 16,-3 0-1-16,0 0-2 15,0 0 0-15,0 0-1 0,0 0-1 16,0 0 0-16,0 0 1 0,0 0-1 15,0 0-1-15,0 0 0 0,0 0 1 16,0 0 1-16,0 0-1 0,0 0 1 16,0 0 0-16,0 0 0 0,0 0-1 15,0 0 1-15,0 0 1 0,0 0-2 16,0 2 0-16,0 2-1 0,-3 3 0 16,1 6 1-16,-1 1 2 0,0 5 3 15,1 2-1-15,1 2 1 0,-1 1 0 16,2 0 4-16,2-1 4 0,3 0-1 15,1-4-2-15,6 0-2 0,1-3-1 16,4-3 1-16,-1-3 3 16,6-3-5-16,-1-3-2 0,1-2-2 15,0-2 2-15,-1 0-3 0,-4-1 0 16,0-1-1-16,-4-1-14 0,-2 0-35 16,-5-1-49-16,-6-1-92 0,-1 1-150 15,-6-1-459-15</inkml:trace>
  <inkml:trace contextRef="#ctx0" brushRef="#br0" timeOffset="30048.51">17605 3422 716 0,'0'0'14'15,"0"0"-10"-15,0 0 101 0,0 0 36 16,0 0-80-16,0 0-7 16,-27-17 3-16,21 23-16 0,-3 4-17 0,-2 9 22 15,-1 7 20-15,-3 11-11 16,0 11-30-16,3 9 36 0,4 1-4 15,8-10-9-15,5-6-25 0,3-14-6 16,1-6-2-16,-1-9 1 0,3-1-16 16,0-1 0-16,3 2 3 0,2-1-2 15,-1-2-2-15,0-2 0 0,-2-2-32 16,1-3-46-16,-3-3-26 0,0-5-15 16,-1-3-57-16,2-11-80 15,-2 2-47-15,-4-2-60 0</inkml:trace>
  <inkml:trace contextRef="#ctx0" brushRef="#br0" timeOffset="30215.79">17707 3594 436 0,'0'0'186'0,"0"0"-115"0,0 0-36 15,0 0-18-15,0 0 62 0,0 0 49 16,0 0 19-16,0 0-34 0,44 95-63 16,-33-70-11-16,-2-3 11 0,1-1-8 15,2-1-15-15,-2-3-10 0,1-4-4 16,-2-1-6-16,-1-2-2 0,0-2-4 15,-3-4 0-15,0 1 3 0,-1-3-4 16,0-2-3-16,-3 0-6 16,2 0-23-16,1-2-27 0,-3-3-26 15,4-11-76-15,-2 2-100 0,3-4-116 0</inkml:trace>
  <inkml:trace contextRef="#ctx0" brushRef="#br0" timeOffset="30447.24">17855 3543 780 0,'0'0'48'0,"0"0"-39"16,0 0 150-16,0 0 2 0,0 0-89 16,0 0-37-16,0 0 16 0,0 0 4 15,-92 157-11-15,80-129 8 0,2-3-4 16,2-2-18-16,2-1-15 0,0-6 2 16,1 0-9-16,4-3-6 0,-3-3 0 15,4-1-2-15,-1-4-8 0,-1-3-52 16,2-1-15-16,0-1-9 0,0-3 1 15,3-14-108-15,2 1-126 0,-2-2-167 16</inkml:trace>
  <inkml:trace contextRef="#ctx0" brushRef="#br0" timeOffset="30702.95">17891 3405 828 0,'0'0'34'16,"0"0"-33"-16,0 0 35 15,0 0 57-15,0 0-8 0,0 0 9 16,0 0-4-16,0 0-39 0,226 179 4 16,-185-126 6-16,-7-4 0 0,-8-7-14 15,-10-7 1-15,-6-6 10 0,-2-8-35 16,-7-4 1-16,-1-2-23 0,0 0-1 16,0 0 3-16,-3 4 1 0,-5-5-4 15,2-3 0-15,-4-1-2 0,-2-4-4 16,1-1-86-16,-8-4-65 0,4-1-123 15,-2 0-371-15</inkml:trace>
  <inkml:trace contextRef="#ctx0" brushRef="#br0" timeOffset="31349.12">19001 3673 495 0,'0'0'64'16,"0"-2"-28"-16,0-3 180 0,0 0-36 15,0-1-66-15,0-1-25 0,0-3-13 16,0 2-12-16,0-3 2 0,0 1 3 16,-4-3-19-16,-1-1-19 0,-5 3-12 15,-1 0-7-15,-2 1-12 0,-3 4 0 16,-3 5-2-16,-1 4-2 0,-2 8 4 15,-1 6 3-15,1 4 2 0,2 5 0 16,3 2 6-16,5 2 3 0,7-1 8 16,2 1 2-16,3-4 2 0,5-1-9 15,8-5 2-15,3-4-8 0,4-3 3 16,1-5-1-16,1-4-5 0,-2-3 0 16,0-1 0-16,-2-5 0 0,-2 0 0 15,-2-5 0-15,-2-1-3 0,-3 1 2 16,-2-4-1-16,-2-2-2 0,-2-2-2 15,-1-3-1-15,-2-3-2 0,0 2 1 16,0 0-3-16,0 3-2 0,-1 4 2 16,0 6 1-16,-2 5-5 15,3 4-6-15,-1 5 0 0,-1 8 7 16,2 3 6-16,0 4-1 0,3 5 2 16,2-3 1-16,3 0 1 0,3-2-1 15,0-4 2-15,2 1-1 0,3-6-2 16,-2 0 0-16,2-4-1 0,0-3-1 15,-1-1-7-15,0-3-14 0,0 0-54 16,0-4-23-16,-1-5-20 0,-1-2-56 16,3-12-125-16,-4 1-110 15</inkml:trace>
  <inkml:trace contextRef="#ctx0" brushRef="#br0" timeOffset="31549.26">19267 3363 673 0,'0'0'218'0,"0"0"-214"0,0 0 84 16,0 0 110-16,-12 155-123 0,12-98 6 16,0-2-10-16,2-7-1 0,-1-10-16 15,2-4-8-15,-1-7-21 0,2-5-13 16,-3-8-3-16,1-1-5 0,-2 2-3 16,0-2 1-16,0 0-2 0,-1-1-17 15,-2-3-46-15,-3-2-16 16,1-3-32-16,-1-4-34 0,-3-4-97 15,0-6-137-15,1-2-216 0</inkml:trace>
  <inkml:trace contextRef="#ctx0" brushRef="#br0" timeOffset="31703.43">19057 3677 941 0,'0'0'40'0,"0"0"-14"15,0 0 177-15,0 0-103 0,0 0-54 16,0 0-12-16,0 0-18 0,0 0-1 15,113-21-3-15,-71 11-12 0,4 1-4 16,-2 0 4-16,-4-1-55 0,-15 4-382 16,-7 1-391-16</inkml:trace>
  <inkml:trace contextRef="#ctx0" brushRef="#br0" timeOffset="32220.54">20118 3530 269 0,'0'0'554'0,"0"0"-536"16,0 0 27-16,0 0 82 0,0 0-28 15,0 0 2-15,26 51 1 0,-9-23-28 16,1 1-14-16,6 1 3 0,1 0-4 16,5-2-9-16,6 1-1 0,5 0-15 15,-1-6 5-15,-8-4-15 0,-6-5-15 16,-7-6-7-16,0 1-2 0,-1 0 0 15,-3-4 0-15,-6-1-19 16,-4-3-38-16,-4 0-36 0,-1-1-19 16,-3 0 10-16,-5-3-49 0,-7-9-126 15,2 2-131-15</inkml:trace>
  <inkml:trace contextRef="#ctx0" brushRef="#br0" timeOffset="32536.05">20483 3484 918 0,'0'0'89'15,"0"0"-81"-15,0 0 24 0,0 0 91 16,0 0-32-16,0 0-31 0,0 0 16 16,-68 104-1-16,48-64-6 0,-6 7 4 15,1-1 1-15,-2-3-21 0,2-6-3 16,5-11-9-16,6-3-4 0,2-6-14 15,2-3-9-15,1 1-8 0,-4 2-1 16,3 1-5-16,0-3 1 0,0-2 0 16,6-4-1-16,0-2-7 0,4-3-27 15,0-3-25-15,0-1-14 0,0-1-29 16,7-4-69-16,6-5-33 0,-3 0-201 16,3-1-369-16</inkml:trace>
  <inkml:trace contextRef="#ctx0" brushRef="#br0" timeOffset="32832.87">20692 3895 776 0,'0'0'104'15,"0"0"-50"-15,0 0 64 0,0 0 27 16,0 0-47-16,0 0-11 0,3 29-12 16,-6-15-7-16,0 2-3 15,0 1-14-15,1 1 2 0,0-1-17 16,1-1-4-16,1-1-12 0,0-2 0 16,4-2-8-16,0-3 2 0,2-1-9 15,2-3 4-15,1 0-6 0,1-4 1 16,0 0-3-16,2 0-1 0,-1-3-13 15,0-1-34-15,1-4-53 0,-2-2-55 16,3-10-47-16,-2 4-114 0,-4-2-285 16</inkml:trace>
  <inkml:trace contextRef="#ctx0" brushRef="#br0" timeOffset="33014.25">20775 3670 1044 0,'0'0'132'0,"0"0"-118"16,0 0 41-16,0 0 70 0,0 0-60 16,0 0-39-16,0 0-12 0,32 17-11 15,-18-12-3-15,2-4-19 0,-5 0-146 16,-3-1-391-16</inkml:trace>
  <inkml:trace contextRef="#ctx0" brushRef="#br0" timeOffset="51469.06">2208 5668 148 0,'0'0'16'0,"0"0"-2"15,-1 0 87-15,-1-2 9 0,2-1-11 16,0 1-6-16,0-3 0 0,0 2-20 16,0-2-1-16,0 2-8 0,0-1 11 15,0 3-4-15,0 0-13 16,0 0-10-16,0 1-9 0,0 0-9 0,0-2-9 16,0 2-5-16,0 0 0 15,0 0-6-15,0 0 2 0,0 0-3 16,0 0-3-16,0 0-2 0,0 2-4 15,3 2 2-15,0 3 6 0,-1 4 13 16,4 0 7-16,-1 4-3 0,0 2 0 16,3 3 0-16,-2 2-1 0,2 0 6 15,0 4 4-15,1-3-14 0,1 2-4 16,-2-3 2-16,1 0 1 0,-1-3 1 16,0-2 4-16,0-2-2 0,0-1-7 15,-2-3-4-15,1-2 0 0,-1-1 1 16,-3-2-4-16,1-2 4 0,0-3-3 15,-1-1 6-15,-2 0 4 0,1-4 7 16,1-3 0-16,-1-4-8 0,3-3-12 16,-2-3-3-16,-1 1-1 0,1-2 1 15,-2 1-3-15,1 2 0 0,2-3 1 16,0 2 0-16,0 2-1 0,1 1 0 16,0 0 0-16,1 2 1 0,3-2-1 15,1 0 0-15,1-1-2 0,2 0 0 16,-2 3 1-16,0 2-2 15,-2 8 1-15,-4 1-2 0,2 6-1 0,-1 4 0 16,1 7 1-16,-1 3 4 16,1 3 0-16,1 1 0 0,2 4 0 15,-1-1 1-15,2 0 1 0,0-1-2 16,2-1 0-16,-2-1 1 0,0-3 0 16,-3-4-1-16,0-2 1 0,0-2-1 15,-2-5 1-15,-3-3 2 0,2-1 1 16,-2-4 5-16,-1 0 7 0,0-3 10 15,-1-3 5-15,4-5-6 0,-2-7-15 16,5-2-7-16,-2-5 0 0,0-8 0 16,1-8-1-16,2-2-2 0,-3 2 0 15,-1 11 0-15,-2 11 0 16,-1 4 2-16,-2-4-1 0,3 2-1 16,0-3 2-16,-1 6-2 0,-2 5 2 15,2-1-1-15,-1 4-1 0,-1 3-2 16,2-1 0-16,-2 3-6 0,1 1-24 15,1 0-35-15,-1 4-21 0,3 0-31 16,-1 3-43-16,1 6-26 0,-2-1-100 16,1-1-165-16</inkml:trace>
  <inkml:trace contextRef="#ctx0" brushRef="#br0" timeOffset="51902.11">2940 5970 473 0,'0'-2'125'0,"0"1"-53"0,0-2 105 16,0 2-20-16,-3 0-65 0,0 1-19 15,-1 1-23-15,-2 3-11 0,-2 4-4 16,-4 5 3-16,0 1 11 0,-3 4-7 16,2 2-8-16,0 1-3 0,4 3 3 15,1-2 2-15,5-1-11 0,0-3 0 16,3 0-1-16,0-3-6 0,4-2-7 16,3-3 3-16,1-2 0 0,1-1-1 15,4-3 2-15,-1-4 4 0,1 0 0 16,2-4 3-16,0-5 3 0,1 0-4 15,-2-4-2-15,-1-1-5 0,-1-1-2 16,-4-1-5-16,-3-2-2 0,-2 1 1 16,-2-1-4-16,-1 0 2 0,-4 1-4 15,-2 3 0-15,-2 0-1 16,-3 2-4-16,1 3 0 0,1 1-1 16,-2 0-33-16,5 2-33 0,-1 1-48 15,5 0-60-15,1 1-66 0,1 1-183 16,0-1-353-16</inkml:trace>
  <inkml:trace contextRef="#ctx0" brushRef="#br0" timeOffset="52230.68">3190 5732 802 0,'0'0'87'0,"0"0"-61"16,0 0 138-16,0 0-33 0,0 0-18 15,0 0-15-15,42-10-17 0,-20 3-7 16,2-1-25-16,0 0-10 0,0 2-18 16,-1-1-5-16,-2 2-8 0,-1 0-8 15,-3 3 0-15,-2 1 4 0,-4 1-4 16,-3 0-4-16,-3 3-1 0,-4 2-7 15,-1 0-45-15,0 2-44 0,-5 0-15 16,-4 2-18-16,-7 2-113 16,3-2-168-16</inkml:trace>
  <inkml:trace contextRef="#ctx0" brushRef="#br0" timeOffset="52357.47">3211 5892 768 0,'0'0'128'0,"0"0"-48"15,0 0 97-15,0 0-52 0,0 0-28 16,0 0-9-16,0 0-38 0,0 0-22 16,108 3-3-16,-81-9-19 0,0-2-6 15,-1 4-8-15,0-2 8 0,-2 1-96 16,3-2-79-16,-6 2-121 0,-6 0-241 0</inkml:trace>
  <inkml:trace contextRef="#ctx0" brushRef="#br0" timeOffset="52882.57">3823 5688 1057 0,'0'0'37'0,"0"0"-25"0,0 0 48 16,0 0-1-16,0 0-39 0,0 0 5 15,0 0-9-15,0 0-15 0,-6-81 5 16,-6 80 11-16,-3 1-11 0,-4 5 8 15,0 4 17-15,-1 3 15 16,0 5-13-16,1 4-12 0,-1 4 12 16,0 9 10-16,0 9-3 0,5 8 60 15,7 1-76-15,6-11-4 0,3-12-11 16,3-13 1-16,5-4 0 0,1 1 1 16,2 0-10-16,4-1 3 0,0-5 3 15,1-3-2-15,-2-3-2 0,2-2 7 16,-1-5 9-16,2-6-7 15,0-1-5-15,-3-3-1 0,0-4 1 0,-2-1-1 16,-2-5-3-16,1-5-1 16,-2-1-2-16,-5 2-4 0,1 1 2 15,-3 8-1-15,-3 1 1 0,0 6 1 16,-3 6-6-16,0 3 1 0,-1 5 3 16,1 5-3-16,-1 4 6 0,2 6 1 15,1 3 10-15,1 1 7 0,3 1 1 16,5 0-3-16,1 0 0 0,4-1 2 15,1-4-10-15,5-1-6 0,3-2 0 16,9-3 2-16,7-2-4 0,7-3 0 16,2-3-2-16,-5-1-41 0,-4 0-65 15,-7-5-114-15,-9 1-125 16,-5-2-673-16</inkml:trace>
  <inkml:trace contextRef="#ctx0" brushRef="#br0" timeOffset="53785.87">5034 5464 876 0,'0'0'27'15,"0"0"-16"-15,0 0 42 0,0 0 16 16,0 0 25-16,0 0-31 0,0 0-13 16,0 0 7-16,12 178-1 0,-3-136-3 15,-2-10-16-15,-2-13 0 0,-3-4 6 16,-1-2-7-16,1 2-8 0,-2 0-1 15,0-3 2-15,0-1-7 0,0-5 5 16,-2-3-1-16,-1-1 2 0,1-2-3 16,0-7 4-16,-1-4-7 0,0-5-14 15,-1-4-6-15,1-4 4 16,-2-10-6-16,1-13-1 0,1-10 1 16,3-6 0-16,3 3-1 0,6 6-2 15,6 10 3-15,4 8-6 0,-1 9 3 16,-2 11 3-16,-2 7-1 0,-3 5 0 15,0 1-3-15,1 2 1 0,-1 2-2 16,-2 7 0-16,-1 3 2 0,-3 6 3 16,-2 2 2-16,-3 5-2 0,0 0 0 15,-6 2 0-15,-4 0-1 0,-1-1 2 16,-2 0 1-16,-3-4 3 0,1 0-4 16,-2-3 0-16,3-4 1 15,-1-3 6-15,4-3-4 0,2-2-3 16,4-3 3-16,3-2-2 0,2-1 5 15,4-4-7-15,5-2 1 0,4 1-1 16,5-2 0-16,5 1-3 0,2 1 1 16,8-1 2-16,8 5 0 0,2 1 1 15,-4 2-1-15,-9 4 0 0,-11 0-1 16,-6 1 1-16,2 4 1 0,-2 1 0 16,0 2-1-16,-6 3 0 0,-4-2 0 15,-4 2 0-15,-7-1 1 0,-7 1 2 16,-5 1 2-16,-5-1 1 0,-2-2 2 15,-8 0 1-15,-8-1-1 0,-3 1-7 16,3-3 1-16,12-6 0 0,11-5-2 16,8-1 0-16,2-3 0 15,1-2-8-15,2-1-41 0,4-2-16 16,4-4-24-16,8 1-47 0,5-4-16 16,7-3-22-16,22-9-114 0,-5 5-140 15</inkml:trace>
  <inkml:trace contextRef="#ctx0" brushRef="#br0" timeOffset="54832.97">5600 5507 838 0,'0'0'60'0,"0"0"-58"16,-32 18 25-16,19-7 98 0,1 7-24 15,4-1-38-15,2 5 1 0,3 2 5 16,3 0-27-16,5 1-6 0,2-3-5 15,3-1-10-15,2-5-10 0,1-1 0 16,1-5 9-16,3-2 0 0,1-5-5 16,0 0 1-16,0-3 1 0,-1-3-7 15,1-4-1-15,-3-2 12 0,1-5-1 16,-4-1-9-16,-3-3-1 0,-4 1 1 16,-5-3-5-16,-2 0-6 0,-7 0 1 15,-4 2-2-15,-4 0 0 16,-1 7-5-16,-2 2 1 0,-3 4 5 15,0 2-1-15,1 3-1 0,1 1 2 16,4 4 0-16,3-3 0 0,5 1-1 16,4-1-1-16,4 1-5 0,1-1-18 15,7-2-5-15,5 0 7 0,6-2 7 16,3-3-11-16,3-2-20 0,6-2 6 16,7-3 23-16,9-2 18 0,3 1 2 15,-6 4-2-15,-12 4 0 0,-12 5 1 16,-8 1 0-16,1 6 0 0,0 2 1 15,-1 5 10-15,-1 4 6 0,-4 4-2 16,-3-1 4-16,-1 1 14 16,-1 0 4-16,0-2-6 0,0 0-8 15,2-4-6-15,1-2-5 0,2-2 2 16,3-3-5-16,1-3 0 0,1-2 0 16,4-4-2-16,0-4-2 0,1-3-3 15,0-3 0-15,2-5-1 0,-3-1-1 16,0-1 1-16,-1-3-1 0,-1-4-1 15,-3 0 0-15,-3-1 0 0,-2 1 0 16,-4 6-1-16,-1 4 1 0,0 5-1 16,-4 5-6-16,-1 4-1 0,-1 1 2 15,-1 8 6-15,2 4 1 0,0 3 6 16,2 5 1-16,3 2 3 0,0-1-1 16,7-1 2-16,2-3 2 15,3 0 1-15,3-4 0 0,1-5-3 16,3-1-1-16,0-3-4 0,1-3-3 15,0-2 0-15,0 0 3 0,-1-3-2 16,0-4-5-16,-1-4 3 0,-2 1-2 16,-2-3 3-16,-2-3-2 0,-2-2-2 15,-3-4 1-15,-2 1-1 0,0-3 0 16,-4-1-2-16,-1 4-9 0,0 1-4 16,0 7 8-16,-1 6 3 0,-1 6-7 15,-1 1-1-15,1 7 8 0,0 6 4 16,1 3 1-16,1 3 0 0,0 1-1 15,3 2 0-15,2-3 5 0,0-1 3 16,0 0 0-16,0-4 3 0,0 0 0 16,-1-4 0-16,0-2-1 0,0-1-3 15,-2-3-3-15,-1 2 0 0,-1-5 2 16,0-1-2-16,0 0 2 0,0-7 2 16,-1 0-3-16,-2-2-2 0,0-5-3 15,1-4 0-15,1-3 0 0,1-4 0 16,1-8-5-16,5 4-16 15,1 0-12-15,3 5 11 0,3 8 16 0,3 0 3 16,4 5 0-16,1 5 2 16,2 5 0-16,0 2 1 0,-1 6 1 15,-5 6-1-15,-1 3 2 0,-3 3 0 16,1 2 2-16,-3 0 0 0,-1 1 1 16,0-1 0-16,-2-1 0 0,0-4-3 15,-2 1-1-15,-2-6-1 0,1 1-1 16,-3-3 0-16,-1-2-10 0,0-2-40 15,0 0-51-15,0-4-50 0,5-2-27 16,0-4-83-16,2-2-209 0</inkml:trace>
  <inkml:trace contextRef="#ctx0" brushRef="#br0" timeOffset="56414.33">7061 5486 799 0,'0'-4'86'0,"0"0"-76"16,0-1 5-16,-3-1 48 0,-1 0 24 16,-4-1-20-16,-2 0-13 0,-2-1 0 15,-3 3-6-15,-5 0-27 0,-5 3-15 16,-2 2 3-16,0 0 13 0,1 7 31 16,1 4-2-16,2 3-7 0,2 3-18 15,3 3-4-15,5 4 4 16,3-3-11-16,5 1-4 0,3-3-2 15,2-1 2-15,5-1 7 0,5-3-6 16,4-4-3-16,2-1 3 0,4-4 4 16,-1-4-10-16,0-1-5 0,1-3 5 15,-2-5 2-15,1-3-5 0,-4-2-1 16,0-2 3-16,-4 0 0 0,-2-5-2 16,-3-1-1-16,-2-2 2 0,-4-4-4 15,0-2 0-15,-6-8-3 0,-4-5 1 16,1 5 2-16,0 8-3 0,3 7 3 15,2 12 0-15,0 0 0 0,1 3-5 16,1 3 2-16,1 4-4 0,0 4-3 16,1 7 4-16,-1 4 6 0,1 7 6 15,3 3 0-15,1 4 3 0,5 1 1 16,0 0 4-16,1 1-4 0,3-2-2 16,0-2 3-16,0-3-2 0,4-2-3 15,0-2 3-15,1-5-1 0,2-1 0 16,-1-3-5-16,3-4 1 0,0-4-1 15,1 1 3-15,-1-4-5 0,1-4 2 16,1-3 0-16,0-3-3 0,-2-2 0 16,-1-5-1-16,-1-3-4 0,-3-2-8 15,-1-3-7-15,-5 1 7 0,-3 1 4 16,-5 5 0-16,-3 2 0 16,-6 4-6-16,-6 5-3 0,-6 5 5 15,-3 2 13-15,-4 5 2 0,-2 8-1 16,2 3 0-16,1 4 0 0,4 3 3 15,2 1 1-15,5 1 12 0,3-2 4 16,4-1-2-16,6-4-12 0,1-3 1 16,8-4 1-16,3 1 0 0,2-5-4 15,3-4 3-15,1-1-2 0,2-5-1 16,0-3-5-16,-2-3 3 0,-1-3-1 16,-2 0 0-16,-2-5-1 15,-2-1 1-15,-2-5-2 0,-2-2-1 16,-4 0-7-16,-2 2-6 0,-1 5 0 0,-2 4 5 15,-1 5 2-15,-3 2-2 16,2 5-2-16,-2 2 3 0,1 2 6 16,-2 5 0-16,2 3 2 0,-1 3 0 15,3 3 0-15,2 1 4 0,1 1 4 16,2-2 2-16,6 1 0 0,0-3 2 16,3-2-2-16,1-2-3 0,1-2-1 15,-1-4-1-15,3 0-1 0,-2-4 1 16,2 0-3-16,-2-2 2 0,3-4-3 15,-2-4 2-15,1 1-1 16,-1-5-2-16,1-6-3 0,-1-1-8 16,-1-2-7-16,0-4 1 0,-2 5 1 15,0 0 3-15,-5 5 6 0,-1 8 3 16,0 2 0-16,-4 5 2 0,-1 2-8 16,0 9 5-16,0 2 4 0,0 3 1 15,-1 4 1-15,1 0 2 0,0 0 3 16,0 1 4-16,2-1 1 0,2-2 5 15,0-2-4-15,2-1 2 0,-1-3-2 16,-1 1-7-16,-1-3 2 0,0-2-6 16,-1-2-1-16,-1-2 4 0,0-2 2 15,0 0-2-15,0-4 1 0,0-3-4 16,2-3 0-16,0-3-1 0,0-3-1 16,2-2-2-16,0-2-4 0,3-1-3 15,2 1-1-15,3 1 4 0,2 1-1 16,3 2-3-16,3 0-7 0,-2 4 7 15,3 2 6-15,-3 6 2 0,-3 4-1 16,-2 2 1-16,-5 6-1 0,-2 6-1 16,-1 1 2-16,-3 4 3 15,-1 2 0-15,-1-3 1 0,-1 3 4 16,2-3 2-16,-1-1 2 0,1-3-2 16,2-2 1-16,0-2-2 0,2-3 2 15,2-2 0-15,1-2 3 0,2-2-5 16,2-1 0-16,0-6-4 0,1-1 3 15,2-5-5-15,0-1 1 0,1-4-1 16,-2-3 0-16,2-3-1 0,-4-2 1 16,-2-1-4-16,-2 2-13 0,-3 2 8 15,-2 8-4-15,-3 3 4 0,-1 5-1 16,0 3-3-16,-3 3-1 0,-1 0 6 16,-1 6 6-16,0 1 2 0,0 4 0 15,1 3 3-15,0 3-1 0,4-1 4 16,0 4-3-16,0 2 9 15,5 1-3-15,0 1 2 0,1 3 1 0,0 0 0 16,1 2-4-16,0-1 0 16,-2 1-4-16,-2-1-2 0,-1 0 0 15,-1 0 1-15,-1 0 0 0,0 1 0 16,-2-2 0-16,-3 1-1 0,-2-4-1 16,-3-1 1-16,-1-5 0 0,-2-1-2 15,-2-7-3-15,-2-4 0 0,-1-5 3 16,-1-1 2-16,0-4 1 0,-1-6 2 15,3-4-5-15,4-1 4 0,4-5 3 16,2-1-3-16,6-1-2 0,1-1 2 16,7 1 0-16,2 2-2 15,3 1-1-15,4 2-1 0,1 0-2 16,4 5 1-16,2 2-4 0,2 0-3 0,0 1-10 16,2 0-11-16,1 4-36 15,16-4-63-15,-8 2-120 0,-2 0-190 0</inkml:trace>
  <inkml:trace contextRef="#ctx0" brushRef="#br0" timeOffset="57268.58">8829 5114 740 0,'0'0'83'0,"0"0"-20"0,0 0 20 16,0 0-39-16,0 0 11 0,0 0-22 15,-49 24-12-15,34-3 45 0,-5 12 31 16,-2 15-28-16,2 10-15 16,5-1 27-16,9-3-26 0,6-15-23 15,3-14-13-15,4-8 2 0,2 0-12 16,4 1-8-16,3 0 3 0,6 2 13 15,3-6-8-15,0-3-9 0,2-6 0 16,1-3 10-16,-1-2-10 0,1-6-30 16,0-5-43-16,-4 0-6 0,-2-6 23 15,-6 1 5-15,-1-5 0 0,-5-2 12 16,-4-1 14-16,-3-1 8 0,-3 0 17 16,-3 4 5-16,-5 2 3 15,-1 7-1-15,-2 3 8 0,0 8 11 16,-1 4-1-16,-1 8-8 0,3 3-4 15,1 7 32-15,3 0 1 0,5 3-34 16,1-1 8-16,8-2 28 0,3 0-4 16,2-5-13-16,4-2-13 0,3-2-3 15,2-4 0-15,1-3-5 0,-1-3-1 16,-2-2 2-16,-1-2-4 0,-3-3 3 16,-4-2 0-16,-5-1 7 0,-2-2 15 15,-3-2 1-15,-2-3-26 0,-2-3-7 16,-4 0 0-16,-3 0-1 0,-2-2 1 15,-3 4-2-15,0 0-5 0,-2 5 7 16,2 1 0-16,-2 3-5 0,4 1-3 16,0 3-14-16,5 1-21 0,2 1-64 15,4 1-47-15,1 0-32 0,7 0-164 16,3 0-24-16</inkml:trace>
  <inkml:trace contextRef="#ctx0" brushRef="#br0" timeOffset="58048.2">9358 5295 795 0,'0'0'33'0,"0"0"-9"0,0 0 62 16,-13 60 6-16,10-37-16 0,2-2 26 16,0-2-40-16,1-1-21 15,0-4 10-15,0-2-13 0,0-3-16 16,1-3-6-16,-1-3 9 0,0-1-1 15,1 0-3-15,-1-2 12 0,1 0 9 16,-1-4-11-16,2-1-14 0,1-3-12 16,1-1 2-16,3-5-7 0,2-3-2 15,3-6 1-15,2-1 0 0,2-3-9 16,1 5-16-16,0 3 15 0,-4 6 8 16,-2 8-6-16,0 3-4 0,-2 4 13 15,0 6-1-15,0 2 0 0,-1 5-4 16,0 3 5-16,0 2 5 15,2-3-2-15,-2 3 8 0,2-4-3 16,3-2-2-16,0 0 0 0,3-3-2 16,1-2 4-16,3-3 1 0,3-4-6 15,1 1 1-15,4-3 2 0,1-3-4 16,0-1 0-16,0-4-2 0,-3-2 4 16,-3-1-4-16,-2-3 0 0,-3-4-3 15,-2-4 0-15,-4-1-10 0,-3-2-10 16,-5 3 16-16,-4 2 4 0,-4 5-7 15,-7 3-9-15,-8 5 11 0,-6 5 3 16,-10 4 4-16,-8 12 1 16,4 1 5-16,5 3 2 0,9 1-5 15,9-1 10-15,2 3 8 0,0 2-6 16,6-3-13-16,7-1 8 0,1-4-2 16,8 0 0-16,4-2 1 0,3-4 3 15,2 0-3-15,2-5-5 0,1-3 4 16,1-1 0-16,-2-4 0 0,2-4-3 15,-2-3 1-15,-3-2 1 0,0-3-3 16,-3-4 2-16,3-9-5 0,-3-12-2 16,-1-9 1-16,-2-4-6 0,-8 2 0 15,-2 4-2-15,-4 8-9 0,-3 11 1 16,2 7 5-16,0 10 2 0,1 3 4 16,-2 2 0-16,1 0 1 0,-2 4 0 15,1 5-4-15,1 7 4 0,1 9 5 16,2 5 2-16,2 6 1 0,1 3 6 15,5 7 8-15,7 6 3 0,2-7 1 16,-2-4 4-16,3-8 0 0,-2-8-4 16,5 2-5-16,3 2-2 15,-3-3-2-15,0-5-9 0,-3-2-1 16,0-4 1-16,-3-2-3 0,0-3 0 16,-3 0-2-16,0-3-35 0,1 0-44 15,-3-4-27-15,2-9-52 0,0-1-79 16,-4-2-216-16</inkml:trace>
  <inkml:trace contextRef="#ctx0" brushRef="#br0" timeOffset="58204.33">10216 5273 830 0,'0'0'32'16,"4"20"-22"-16,0-5 19 0,-1 4 19 16,1 0 15-16,-1 1 44 0,0-1-24 15,2-2-47-15,-1 1-17 0,0-4-9 16,0-3-10-16,0 0-1 15,-1-4 1-15,0-4 6 0,-1 1-6 16,0-4-15-16,0 0-31 0,1-3-51 16,1-10-96-16,0 0-111 0,0-1-175 15</inkml:trace>
  <inkml:trace contextRef="#ctx0" brushRef="#br0" timeOffset="58468.88">10471 4982 440 0,'0'0'527'0,"0"0"-527"16,0 0-9-16,0 0 9 0,0 0 65 16,0 0 34-16,0 0 0 15,0 0-3-15,20 164-17 0,-15-125-19 16,0-10-8-16,1 4-2 0,1-4-13 16,-1-8-5-16,1 2-23 0,0-4-6 15,-1-1 0-15,0-1 8 0,-1-4-11 16,-2-3 2-16,-1-3-1 0,-2-2-1 15,0-3-15-15,-3-2-26 0,-3 0-23 16,-2-4-59-16,-2-5-69 0,-10-11-95 16,2 2-57-16,-1-2-174 0</inkml:trace>
  <inkml:trace contextRef="#ctx0" brushRef="#br0" timeOffset="58735.86">10253 5242 749 0,'0'0'182'0,"0"0"-151"0,0 0 43 16,0 0 26-16,0 0 17 0,0 0-32 15,0 0-10-15,0 0-32 0,146-18-25 16,-91 14-9-16,2-3 4 0,-2 3-7 16,-9 0-5-16,-9 2-1 0,-10-2 8 15,-8 3-3-15,-6 0-1 0,-3 1-4 16,-1 0 6-16,1 0-6 0,-3 2-2 16,-2 5-3-16,-3 2 5 0,-1 4 9 15,-1 4 2-15,-2 1-6 16,-1 3 9-16,0-1 6 0,0 1-6 15,2-3-7-15,0-1 0 0,1-2 1 16,0-3-8-16,2-2 2 0,-1-4-2 16,2 0 3-16,-1-4-3 0,2 0 0 15,0-2-4-15,1 0-47 0,3-3-57 16,-1-3-57-16,7-6-82 0,0 1-153 16</inkml:trace>
  <inkml:trace contextRef="#ctx0" brushRef="#br0" timeOffset="59072.88">11032 5197 615 0,'0'0'107'16,"0"0"-99"-16,0 0 62 0,0 0 93 16,0 0-4-16,0 0-44 0,-66 106-58 15,62-88-4-15,3-1 6 0,1-2-23 16,5 0-6-16,2-2 2 0,2-1 7 15,2-3-7-15,1-1-9 0,3-2 1 16,0-4 2-16,4 0-8 0,0-2-3 16,0-2-1-16,0-3-4 0,-2-5-5 15,0 0 3-15,-5-4 1 0,-2-4-4 16,-4-4-5-16,-4 1 1 16,-2-4-1-16,-5 2-1 0,-7 1 0 15,-4 2 0-15,-6 4-1 0,-1 2 0 16,0 1-3-16,1 6-1 0,1 2 5 15,4 4-9-15,2 1-51 0,5 3-44 16,3 2-24-16,2 1-18 0,9 1-74 16,1 0-76-16,3-3-96 0</inkml:trace>
  <inkml:trace contextRef="#ctx0" brushRef="#br0" timeOffset="59466.47">11280 5138 769 0,'0'0'49'0,"0"0"-49"16,0 0 44-16,0 0 89 0,0 0-53 16,0 0-1-16,0 0-3 0,-13 141 2 15,11-122-18-15,2-3-24 0,-1-3-3 16,1-1 7-16,-1-3-9 0,1-2-10 16,-1-2-2-16,1-3 2 0,0-1-4 15,0-1 0-15,0-2 14 0,1-4-4 16,3-1-13-16,1-3-11 0,2-3 0 15,3-2 1-15,1-4-4 16,3-2-2-16,3-6 2 0,2-1 0 16,0-1-2-16,2 0-4 0,-3 4-14 15,0 5-3-15,-2 6 8 0,-4 5 7 16,-3 7 6-16,-1 3-2 0,0 9-5 16,-3 6 9-16,-1 4 2 0,-1 3 8 15,1 2 3-15,-1-1 5 0,3 1 3 16,1-1 6-16,3-2 4 0,4-1 6 15,3-1-4-15,5-2-10 0,3-1-10 16,0-3-5-16,2-3-4 0,0-1-4 16,-2-1-10-16,0-2-59 15,1 0-92-15,-7-1-152 0,-4-3-483 16</inkml:trace>
  <inkml:trace contextRef="#ctx0" brushRef="#br0" timeOffset="74202.63">23924 2909 241 0,'0'0'60'0,"0"0"-18"0,0 0 48 16,0 0 36-16,0 0-12 0,0 0-17 15,-2-21-5-15,2 20-12 0,0 1-20 16,0 1-17-16,0 6 5 0,0 2 20 15,0 7-1-15,0 6-23 0,2 2-16 16,0 11-2-16,2 10-3 0,-1 7-1 16,-1 4-4-16,-2-2-1 0,0-7 2 15,-3-7-4-15,1-5-2 0,0-10-3 16,0-7-1-16,0 0-3 0,1 2-2 16,0-1-3-16,-1 0 0 15,0-1-1-15,0-7 0 0,1-3-3 16,-1-3-10-16,2-3-7 0,0-2-12 15,3 0-3-15,-1-5 2 0,-1-5-20 16,1-2-43-16,1-13-100 0,-1 5-156 16,-1-1-157-16</inkml:trace>
  <inkml:trace contextRef="#ctx0" brushRef="#br0" timeOffset="75239.73">23849 3264 308 0,'0'0'49'0,"0"0"-11"0,0 0 33 15,0 0 9-15,0 0-34 0,0 0-5 16,0 0 5-16,1-19 6 0,4 17-9 16,-2-3-1-16,0 4 16 0,-1-2 10 15,1 1-1-15,-2 1 3 16,2 0-2-16,0 1-7 0,1-2-12 16,-1 2-4-16,3-2-4 0,-1 1-5 15,3 0-4-15,0 0 2 0,3 0-10 16,0-2-1-16,1 2-2 0,3 0-7 15,-1 0-2-15,3-1-4 0,0 0 5 16,1 2-4-16,1-1-2 0,-1 1 0 16,3 0-1-16,1 1-1 0,0 0 1 15,3 0-1-15,2 1 0 0,2-2 4 16,6 0-1-16,7 0-2 16,7 0 3-16,3 0-5 0,-4 0 1 15,0 0 2-15,-6 0-3 0,1 1 2 16,1 1-2-16,0 1-2 0,2-1 2 15,0 1 0-15,2 0-1 0,2-1-2 16,-1 3 3-16,3-3-3 0,2 2 1 16,0-2-2-16,6-2 7 0,1 0-6 15,3 1 1-15,2-1 5 0,0 0-4 16,-1 0-2-16,0 0 4 0,1 0-3 16,0 0 2-16,3 0-2 0,3 0 4 15,-1 0-6-15,2 0 4 0,0 0-1 16,-1 0 1-16,3 0-2 0,0 0 1 15,2-1-3-15,1 1 3 0,1 0 0 16,-3 0-2-16,-1 1 0 0,-4 3 1 16,-2-1-2-16,-2 2 1 0,0 1 0 15,1 1 1-15,-2-3-2 0,-1 2 1 16,-3-1 1-16,0-2 0 0,0 2 1 16,2-3-2-16,-1 2 1 0,2-3 3 15,2 3-2-15,1-2-2 0,-2 0 3 16,0 2-1-16,-2-3 0 0,-1 1-1 15,-1-2 1-15,0 0 0 0,1 0-3 16,0 0 1-16,2 0 1 16,-3 0 0-16,1-3-1 0,-1-2 0 15,-2 2 2-15,1-1-1 0,1 3-1 16,1 0 0-16,0 0 3 0,-1-1-3 16,-1 1 2-16,1 1-2 0,-5 0-1 15,1 0 1-15,-3 0 0 0,1-1-1 16,-2 0 2-16,1 1-1 0,0-4-1 15,3 4 2-15,-1-2-1 0,0 0 1 16,0-3-1-16,-1-1 2 0,0 1-2 16,1 0 1-16,0 0 0 0,0 1 0 15,3 0 1-15,-4-1-1 16,2 2 0-16,-1-2 0 0,-2-1-1 16,0 2-1-16,-2 0 1 0,0-1 0 15,-1-1 1-15,2 2-1 0,-3-4-1 16,4 2 2-16,0 0-1 0,-6 1-1 15,2-1 1-15,-3 2 0 0,-3-1-1 16,0-1 1-16,-2 3 1 0,-1-2-1 16,0 3 0-16,-1-1-1 0,0 1 0 15,2-1 0-15,-2-1 1 0,-3 1-1 16,-1 0 0-16,-2 1 0 0,-6 0 0 16,-7 1 1-16,-5-1-1 15,-2 1 1-15,4 0-1 0,-2 0 0 16,4 0 0-16,-3-2 0 0,-1 2 0 15,-2 0 0-15,0-1 0 0,-2 1 0 16,-1-1 0-16,-1 2 0 0,-2-1-1 16,-1 1-3-16,-1-1 0 0,-3 0-4 15,0 0-4-15,1-2-15 0,-3 2-14 16,1 0-35-16,2 0-78 0,0 0-193 16,-3-3-736-16</inkml:trace>
  <inkml:trace contextRef="#ctx0" brushRef="#br0" timeOffset="75784.07">31448 2683 250 0,'0'-3'39'0,"0"1"-13"15,-2 1 46-15,2 0 53 0,0 1-2 16,0 0-27-16,-2 6-41 0,1 6 18 16,1 6 47-16,-2 4-3 0,1 6-47 15,-1 5-9-15,-1 11 3 16,-2 12-7-16,-3 15 2 0,-1 1-12 15,1-5-7-15,0-10 1 0,3-8-9 16,1-6-4-16,0-2-9 0,1-5-2 16,3-4-5-16,0-8-3 0,0-4-1 15,0-7-3-15,0-2-1 0,3-1-3 16,1 2-1-16,-1-2-3 0,2-2-11 16,0-2-11-16,-1-2-23 0,-1-4-34 15,-3-4-42-15,-5-4-200 0</inkml:trace>
  <inkml:trace contextRef="#ctx0" brushRef="#br0" timeOffset="76586.73">23747 3806 326 0,'0'0'55'0,"0"0"-13"0,0 0 34 15,0 0 13-15,0 0 0 0,-1-10-5 16,1 9-15-16,0 1-12 0,2 1-2 15,1 4 3-15,1 5 8 0,3 1 13 16,0 6 2-16,1 3-17 0,0 3-6 16,3 4-11-16,-1 1-12 0,1-2-3 15,3-1-5-15,-1 0-5 0,1-1-2 16,-2-4-1-16,0-2-6 0,0-2-3 16,-4-2-5-16,0-3-1 0,0 0-3 15,-4-3-1-15,0-2-1 0,-3-1-2 16,-1-1-11-16,0-2-13 0,-1-1-24 15,-2-1-10-15,-2 0-9 0,-3-4-15 16,-4-10-91-16,2 0-124 0,-1-1-240 16</inkml:trace>
  <inkml:trace contextRef="#ctx0" brushRef="#br0" timeOffset="76830.7">23922 3792 620 0,'0'0'128'0,"0"0"-100"0,0 0 9 16,0 0 24-16,0 0 18 0,0 0 9 0,0 0-11 0,-51 70-25 16,38-44-3-16,-4 2-1 0,1 0-7 15,0 1-6-15,1 0 0 16,-1-3-7-16,3-4-4 0,1-1-10 16,2-5-6-16,2-1-6 0,3-3-1 15,-1 0-1-15,3-3-1 0,2-2-13 16,0-3-19-16,1 0-14 0,1-2-20 15,6-5-27-15,0-2-74 0,-2-2-413 16</inkml:trace>
  <inkml:trace contextRef="#ctx0" brushRef="#br0" timeOffset="77448.88">24107 4102 364 0,'0'0'112'0,"0"0"-34"0,0 0 35 15,0 0-1-15,-14-13 20 0,10 13-7 16,-4 3-57-16,0 4-27 0,-2 3-4 16,2 4-6-16,1 2-1 0,1 2 3 15,3 4 2-15,0-1 1 0,3 2-5 16,4-4-4-16,3 0-5 0,1-3-4 15,3-4 0-15,2-1-3 16,1-5 3-16,2-3-2 0,-1-1 6 16,1-2-2-16,-1-7 2 0,0-1 1 15,-2-2 1-15,-1-2 2 0,-3-2 0 16,-3-2-5-16,-1-3-7 0,-2-1 0 16,-3-1-6-16,0-1-4 0,-5 1-3 15,-3 3-1-15,-3 2-7 0,-4 5-14 16,0 5-32-16,-7 7-69 0,5 3-78 15,2 4-192-15</inkml:trace>
  <inkml:trace contextRef="#ctx0" brushRef="#br0" timeOffset="79850.67">23594 4885 100 0,'0'-3'114'0,"2"0"-51"0,0-1-1 16,0-1 7-16,1-1 10 0,-1 2-7 15,1 1-4-15,-1 1-3 0,-2 0-1 16,1 2-4-16,-1 0-3 0,0 0-4 15,0 0-1-15,1 4 8 0,0 3 2 16,1 6 0-16,1 1-9 0,0 5-10 16,1 3-3-16,1 1-9 0,0 4-3 15,3-2-2-15,-2 0 2 0,0-1-1 16,1-1-1-16,1-2-6 0,-3-4-2 16,1 0-4-16,0-5 0 15,-1-2-2-15,-1-3-2 0,1-4 4 16,-2 1 2-16,1-3 1 0,-1-1 0 15,2-1 3-15,-1-5-2 0,3-2 0 16,0-5-4-16,1-1-2 0,1-5-2 16,-1 0-1-16,2-4 0 0,-2 2-5 15,0-3-1-15,1 3-1 0,-1 1-2 16,-2 5 0-16,0 4-1 0,-3 5 1 16,1 4-1-16,-1 2-1 15,0 6 1-15,0 3 1 0,0 3 1 16,1 4 3-16,0 0-2 0,0 1 1 15,1-3-3-15,0 0 1 0,0-2-1 16,1-2 0-16,-1 0 2 0,1-3-2 16,-1-1 1-16,1-1 0 0,-2-3 3 15,0-1 0-15,-1-1 5 0,2-1-2 16,0-3 5-16,-1-5 1 0,4-2-4 16,-1-3 1-16,0-3 1 0,1-4-6 15,1-4 2-15,-1 1-7 0,-2-1 2 16,-1 2-1-16,-2 2 0 0,1 4-1 15,-3 6 0-15,-1 3-1 0,0 4-1 16,0 0-6-16,0 2-8 0,1 2-24 16,0 0-50-16,2 3-90 0,3 5-20 15,-1 1-134-15,0-2-599 0</inkml:trace>
  <inkml:trace contextRef="#ctx0" brushRef="#br0" timeOffset="80282.92">24063 5107 613 0,'0'0'101'0,"0"0"-66"0,-11 2 37 16,3 2 0-16,-1 5-5 0,1 3 2 15,0 4-10-15,1 1-11 0,3 3 2 16,-1 0-9-16,4 0-8 0,1-4-7 16,1 0-2-16,6-2-4 0,-1-3 0 15,3-3-4-15,-1-2 1 16,3-2-1-16,-1-4 0 0,-1 0 1 15,1-4 4-15,-1-2 3 0,1-2 1 16,0-1 2-16,-1-5-1 0,-1 1 0 16,-2-3-2-16,0 1-5 0,-4-2-8 15,-2 2-3-15,0 1-3 0,-4 2-5 16,-2 3 0-16,-2 2-10 0,0 1-20 16,-2 5-33-16,0 1-28 0,0 1-48 15,3 4-258-15,2-4-521 0</inkml:trace>
  <inkml:trace contextRef="#ctx0" brushRef="#br0" timeOffset="80881.47">24248 4836 492 0,'0'0'32'0,"0"0"-9"0,0 0 20 16,-5 8 17-16,4 1 15 0,-2 1 15 15,0 4 4-15,0 0-30 0,0 1-13 16,-1-1-4-16,2 0-7 15,-2-4 0-15,2-2-5 0,2-1-8 16,-1-3-4-16,1 0-2 0,0-3 1 16,0-1 2-16,0 0-1 0,0-4-6 15,1-1-3-15,2-2-6 0,3-4-4 16,1-3 1-16,1 0-5 0,2-1 0 16,3 1-1-16,0 1 1 0,3 4 0 15,-2 2 0-15,2 4 1 0,-2 1 0 16,0 2 1-16,-1 5 5 0,-1 0 2 15,0 2 1-15,-1 1-4 0,1 1 0 16,1-1 1-16,2 0-5 0,-1-1 0 16,1 0-2-16,-2-1-3 15,-2-1-9-15,1 1-11 0,-4-2-8 16,-4 1-30-16,-3-2-96 0,-1-1-426 16</inkml:trace>
  <inkml:trace contextRef="#ctx0" brushRef="#br0" timeOffset="81215.64">24296 5020 466 0,'0'0'28'0,"0"0"-1"0,0 0 46 15,0 0-16-15,0 0 2 0,0 0 8 16,-27 25-7-16,21-13 2 0,-1 1 1 15,0-1 0-15,1 1-10 0,2-3-1 16,0-1 1-16,2 0-15 0,1-4-17 16,1-2-6-16,0-2-2 0,3-1-3 15,1-1 1-15,2-4 0 0,4-4-4 16,1 1-3-16,3-4-1 0,1 1-1 16,3-1-1-16,1 2 0 0,2 0 1 15,-1 3-2-15,2 2 2 0,-1 1-1 16,1 3 3-16,-3 1 0 0,-1 0-4 15,-1 4 0-15,0 0 0 0,-1-2 0 16,2 1-1-16,-2-1-5 0,3-1-9 16,6-1-16-16,-4 0-36 0,-4-1-162 15</inkml:trace>
  <inkml:trace contextRef="#ctx0" brushRef="#br0" timeOffset="81970.89">24878 4900 324 0,'0'0'134'0,"0"0"-86"0,-6 12 15 16,2 0 23-16,0 5 8 0,1 2 9 16,1 3-6-16,1-1-21 0,1 0-14 15,0 0-3-15,0-5-12 0,4 0-12 16,0-2-9-16,3-3-9 0,1-5-1 16,1-2 0-16,1-2 1 0,1-2 2 15,2-4 0-15,3-4-1 0,-2-2-1 16,0-3-3-16,-1-2-2 0,-3 0-1 15,-1-3-1-15,-3-1 3 0,-1 0-6 16,-3-4-1-16,-1 2-4 0,-1 0-1 16,0 4-1-16,-1 4 0 0,-1 6 0 15,0 3 0-15,-1 4-2 0,1 5-1 16,-1 5 3-16,2 4 4 0,1 4 1 16,0 2 2-16,3 1 4 0,3 0 0 15,3-3 3-15,4-1 1 0,1-1-2 16,4-4-3-16,0-1 7 0,2-4-6 15,0-2-9-15,-1-1-1 0,-1-3-1 16,-2-1-9-16,1 0-10 0,-4 0-20 16,-1 0-20-16,1-7-28 0,-3 1-64 15,-3-2-349-15</inkml:trace>
  <inkml:trace contextRef="#ctx0" brushRef="#br0" timeOffset="82249.92">25384 4755 748 0,'0'0'13'0,"0"0"-9"0,0 0 42 0,0 0 13 16,0 0 26-16,0 0 29 0,-63 61-14 16,53-35-29-16,2 2-13 0,0 1-14 15,4-1 3-15,2 0-7 0,2-1 0 16,5-5-4-16,4-1-20 15,2-2-11-15,2-3 0 0,4-2-5 16,2-1 0-16,-1-4-6 0,2-2-10 16,-2-2-16-16,1-4-12 0,1-1-3 15,2-6-43-15,-4-2-160 0,-4-1-230 16</inkml:trace>
  <inkml:trace contextRef="#ctx0" brushRef="#br0" timeOffset="82439.17">25599 4852 655 0,'0'0'48'0,"0"0"-37"0,0 0 66 16,0 0 18-16,0 0 7 15,0 0-21-15,0 0-4 0,0 0-7 16,83 116-22-16,-62-100-15 0,-2-2-8 0,0-2-14 16,-1-2-4-16,-1 0-5 15,-1-3-1-15,-3-3-1 0,-3 0-2 16,-3-4-6-16,-2 0-11 0,-4 0-11 15,-1-3-12-15,0-5-46 0,-6-12-93 16,2 4-135-16,0-3-41 0</inkml:trace>
  <inkml:trace contextRef="#ctx0" brushRef="#br0" timeOffset="82618.33">25800 4753 403 0,'0'0'83'0,"0"0"-41"0,0 0 24 15,0 0 12-15,0 0 21 0,0 0 36 16,0 0 17-16,0 0-38 0,-62 117-29 15,50-90-18-15,2-1-16 0,0-1-10 16,0 0-11-16,3-3-17 0,2-3-7 16,1-1-5-16,2-4-1 0,0-1-8 15,2-2-11-15,0-3-23 0,0-2-6 16,3-3-31-16,4-3-33 0,-1 0-193 16,3-6-414-16</inkml:trace>
  <inkml:trace contextRef="#ctx0" brushRef="#br0" timeOffset="82902.3">25937 5031 782 0,'0'0'149'0,"0"0"-134"16,0 0 54-16,0 0 42 0,0 0-24 16,0 0-29-16,0 0-5 0,0 0-15 15,-40 100-7-15,46-90-11 0,2-3-2 16,3-3 1-16,0 1-2 0,4-5 6 15,-1 0-6-15,3 0-3 0,-2-7-1 16,2 0-3-16,-3-4 3 16,-1-1-6-16,-2-3 0 0,-5-1-4 0,-2-1 2 15,-3-2-1-15,-2 1-3 16,-6-1-1-16,-3 1-1 0,-4 4-4 16,-2 1-12-16,-1 4-15 0,0 2-30 15,1 4-28-15,-1 0-37 0,6 2-208 16,3 0-511-16</inkml:trace>
  <inkml:trace contextRef="#ctx0" brushRef="#br0" timeOffset="83153.92">26023 4602 512 0,'0'0'84'15,"0"0"-58"-15,0 0 52 0,0 0 7 16,0 0-2-16,0 0 9 0,0 0 5 16,161 121-14-16,-135-77-13 0,1 5-15 15,-4 2-2-15,-6-4 10 0,-5-7-17 16,-5-5-14-16,-4-7-8 0,-2-8-8 16,-1-4-5-16,-2-3-8 0,-2 2 0 15,-3 3-3-15,-2 0-12 0,0-1-25 16,-8-3-49-16,4-5-108 0,1-3-422 15</inkml:trace>
  <inkml:trace contextRef="#ctx0" brushRef="#br0" timeOffset="84019.32">24733 2976 552 0,'0'0'162'16,"0"0"-125"-16,0 0 45 0,0 0 46 15,0 0-21-15,-5-9-31 0,5 20-9 16,3 3-12-16,1 6 0 0,2 10 4 15,0-2-6-15,-1 6-10 0,0 4-15 16,-1 2 6-16,1 10-6 0,-2-2-7 16,-2-9-4-16,-1-13-5 0,0-9-4 15,-2-3-4-15,0 3-1 0,-1 1-3 16,0-2 0-16,1 0-2 0,1-3-7 16,1-5-15-16,0-2-21 0,0-2-32 15,0-4-24-15,-2-7-46 0,1-4-307 16</inkml:trace>
  <inkml:trace contextRef="#ctx0" brushRef="#br0" timeOffset="84401.73">24493 2466 505 0,'0'0'47'0,"0"0"17"16,0 0 36-16,0 0-29 0,0 0-11 15,18 4 27-15,-4 7 18 0,3 1-15 16,3 3-15-16,1 0-15 0,3 0-6 15,-1 3-4-15,-1-3-6 0,0 1-4 16,-2-2-6-16,-4-1-7 0,-1 0-9 16,-2-2-7-16,-1 2-5 0,-2-4-4 15,0 2 0-15,-2-4-2 16,-2 2-2-16,-1-2-6 0,-2-2-16 16,-1-3-23-16,-2 1-20 0,-1-4-39 15,-3-3-68-15,-2-2-277 0</inkml:trace>
  <inkml:trace contextRef="#ctx0" brushRef="#br0" timeOffset="84654.62">24733 2414 561 0,'0'0'49'16,"0"0"13"-16,0 0 31 0,0 0 9 15,0 0-9-15,0 0-11 0,0 0 7 16,0 0-11-16,-32 75-16 0,20-47-5 15,-1-1-7-15,0 2-15 0,-1-1 9 16,2-1-4-16,-1 2-2 0,2-4-10 16,1-1-11-16,2-3-7 0,1 0-3 15,3-6-5-15,2-1 0 0,1-2-2 16,1-5-2-16,0-2-5 0,1-1-7 16,2-4-6-16,1 0-6 0,1-6 0 15,3-1-14-15,0-3-13 0,9-10-38 16,-1 1-110-16,0 1-283 0</inkml:trace>
  <inkml:trace contextRef="#ctx0" brushRef="#br0" timeOffset="84823.28">24896 2610 765 0,'0'0'62'16,"0"0"4"-16,0 0 77 0,0 0-23 15,0 0-31-15,0 0-23 0,0 0-20 16,-8 115-11-16,11-101-13 0,2-2-9 15,1-1-5-15,0 1-8 0,-1-3-1 16,0 1-6-16,-3 2-28 16,-1-4-47-16,-1-2-284 0</inkml:trace>
  <inkml:trace contextRef="#ctx0" brushRef="#br0" timeOffset="85417.37">25724 2998 355 0,'0'0'82'0,"0"0"-40"0,0 0 28 16,0 0 32-16,0 0-8 0,11-20-16 15,-10 27-10-15,-1 8 26 0,0 6 19 16,0 9-1-16,0 14-34 0,-2 9-15 16,0 3-4-16,0-2-3 0,0-9-9 15,1-5-9-15,1-5-8 0,-1-7-7 16,1-7-7-16,0-5-6 0,0-3-5 16,0 2-2-16,1 2-2 0,0-2-1 15,-1-1 0-15,1-5-3 0,-1 0-7 16,0-1-11-16,0-3-22 0,0-2-44 15,-2-5-45-15,2-4-108 0,-2-5-533 16</inkml:trace>
  <inkml:trace contextRef="#ctx0" brushRef="#br0" timeOffset="86116.47">25510 2464 448 0,'0'0'76'0,"0"0"-22"16,0 0 27-16,0-18 11 0,0 18-4 15,3 0-25-15,4 6-20 0,1 4 25 16,3 4 21-16,4-1-15 0,0 4-11 16,3 0-17-16,0-2-4 0,2 0-9 15,-1 0-9-15,-2-2-4 0,-1 0-11 16,-2 0-5-16,-1-1 2 0,-2-3-6 15,-2 1 1-15,-1 0 0 0,-2-5-1 16,-2 0-8-16,-2-1-4 0,0-2-8 16,-2-2-13-16,0 0-17 0,-5-7-51 15,-2 1-188-15,1-7-434 0</inkml:trace>
  <inkml:trace contextRef="#ctx0" brushRef="#br0" timeOffset="86338.72">25716 2413 733 0,'0'0'27'0,"0"0"-9"16,0 0 49-16,0 0 38 0,0 0-4 15,0 0-10-15,0 0-25 0,-64 119-25 16,54-93-3-16,-3-3-3 0,2-1-8 16,-1 1-4-16,3-4-5 0,1 0-8 15,3-3-5-15,1-1-3 0,0-2-1 16,2-1-2-16,2-4-6 0,0-1-12 15,0-1-8-15,0-4-8 0,4-2-8 16,0 0-4-16,5-11-17 0,-2-1-104 16,1-1-594-16</inkml:trace>
  <inkml:trace contextRef="#ctx0" brushRef="#br0" timeOffset="86638.53">25802 2566 467 0,'0'0'206'0,"0"0"-156"0,0 0 21 16,0 0 23-16,0 0-16 0,0 0-12 16,0 0-1-16,0 0-20 0,101-35-10 15,-83 34-4-15,-4 1-6 0,-1 0-7 16,-4 1-4-16,-5 6 0 16,-4 1-6-16,-1 5 3 0,-7 1 9 15,-6 2-1-15,0 3 5 0,-3 0 7 16,2-1 2-16,0 0 10 0,1-1 5 15,3 1-1-15,3-6-7 0,4 0-11 16,2-3-7-16,2-1-7 0,4-2-6 16,3-2 2-16,5 0 6 0,2-2 3 15,3-2-2-15,1-2 1 0,1-5-8 16,1 0 0-16,-2 0-7 0,-2 0-2 16,-4 1-2-16,-2 0-6 0,-3 1-19 15,-4 3-27-15,-2 1-86 0,-1-1-260 16</inkml:trace>
  <inkml:trace contextRef="#ctx0" brushRef="#br0" timeOffset="96399.38">1796 6697 35 0,'0'0'69'0,"11"2"-5"0,-3-1-3 0,5-1-3 16,-1 0-1-16,1 0 5 0,4 0-13 16,1-1-2-16,2-1 16 0,2 0-5 15,2-3-23-15,3 1-9 0,3 1 0 16,5-3-6-16,11-1 11 15,7-1-6-15,7-1-1 0,-3-2-1 16,-1 4 2-16,-4 1-4 0,1 1 3 16,-2-1-2-16,6 1-6 0,-2-1 4 15,3 1-1-15,3 0-7 0,0-1 7 16,5 1-5-16,1 2-3 0,1-3-3 16,3 0 3-16,0 0-3 0,-1-2-1 15,2 1 4-15,-1 3-6 0,5 1 1 16,-1-1 1-16,0 1 0 0,-1-1 0 15,-1 1-1-15,2-1 6 16,0 1-4-16,2 2-1 0,1 0 4 16,0-2 0-16,0 1-4 0,-2 2 2 15,0-1-1-15,-1 0-2 0,1-2 3 16,-1 2-4-16,1-1 0 0,0-1-2 16,-1-1 4-16,-1-1-2 0,-2 0 2 15,3-1-4-15,0-1 0 0,2 2 4 16,2-1 0-16,0 0-1 0,-2-1 0 15,1 0 0-15,-3-1 0 0,3 1 3 16,-1 0-5-16,2 0 1 0,-1-1-2 16,-1-2 3-16,1 2-1 0,-2 2-1 15,-2-2-1-15,1-1-1 0,1 2-2 16,1-2 6-16,-1 2-3 0,0 1 0 16,-4 0 0-16,-1 0 0 0,0 0-2 15,0 2 2-15,2-2-1 0,2 1 1 16,-1-1 0-16,1 3 4 0,-4 2-3 15,0-2 0-15,-2 3 2 0,1-1-3 16,0 0-1-16,0-1 7 0,2-2-5 16,-3 2-1-16,-1-3 5 0,-3-1-3 15,1 2 0-15,-1 0 1 0,1 1-2 16,3 0 2-16,-2 1 1 0,0 0 0 16,-1-2-6-16,-1-1 4 15,-1 1-1-15,0-1-1 0,-1 3 3 16,-1-2-6-16,2 2 6 0,1 1-3 15,1-3 3-15,0 2 2 0,0 1-1 0,0-3-3 16,-1 1 3-16,2-2 0 16,0 0-3-16,1 1 4 0,1-1 0 15,2 2-2-15,1-2-3 0,-1 0 7 16,1-1 0-16,-1 1-3 0,0 0-1 16,3 0-2-16,-2 2 6 0,-1-2-6 15,-3 2-2-15,1-1 3 0,-3-2-3 16,0 3 2-16,0-2-4 0,2 2 3 15,3-1-1-15,-1 0 2 0,-1 1-2 16,-2-3-1-16,-6 2 1 16,-1-3-2-16,-5 3 0 0,-4-1 0 15,-4 2-3-15,-4-1 2 0,-7 2-6 16,-9-1-17-16,-9-1-31 0,-10 1-184 16</inkml:trace>
  <inkml:trace contextRef="#ctx0" brushRef="#br0" timeOffset="97102.92">2354 7017 397 0,'0'0'48'0,"0"0"-44"0,0 0 3 15,0 0 15-15,0 0 24 0,-40 142 26 16,32-98 16-16,3-9-7 16,2-1 4-16,0-9 1 0,3-2-10 15,-2 3-23-15,2-7-15 0,0 2-12 16,0 2-13-16,0-4-10 0,0-2-2 15,0-1-1-15,0-2-2 0,-1-3-4 16,-2-1-6-16,0-3-13 0,-2-3-8 16,0-4-12-16,-4-10-23 0,0-1-42 15,2-3-171-15</inkml:trace>
  <inkml:trace contextRef="#ctx0" brushRef="#br0" timeOffset="97349.86">2101 7117 681 0,'0'0'64'0,"0"0"-44"0,0 0 17 16,0 0 13-16,0 0 10 0,0 0 9 15,0 0-25-15,0 0 1 0,32-29 3 16,-1 21-2-16,15-5-6 0,9-3-4 16,8-1-3-16,-3-2-3 0,-5 2-5 15,-7 4-2-15,-5 0-7 0,-4 5-5 16,-9 3-5-16,-9 0-4 0,-7 3 0 15,0 0-2-15,-4 2 0 16,4 0-3-16,-7 6-7 0,-6 1-15 16,-12 13-39-16,-5-3-132 0,-3 0-354 0</inkml:trace>
  <inkml:trace contextRef="#ctx0" brushRef="#br0" timeOffset="98117.22">2101 7563 792 0,'0'0'12'16,"0"0"5"-16,0 0 32 0,0 0 1 15,0 0 2-15,0 0 15 0,0 0-5 16,0 0-12-16,245-77-11 0,-185 50-10 16,-5 0-7-16,-12 4-3 0,-13 6-2 15,-10 3-7-15,-7 4-3 0,-2-2 4 16,0-1-1-16,0-1-1 0,-1 0-1 15,-4 1 2-15,-3 4 3 0,-3 4-2 16,0 2 3-16,0 3 0 0,0 1-3 16,0 8-2-16,-1 3 2 0,-1 7 9 15,2 2 1-15,0 3 1 0,0 1-1 16,0 0 1-16,0-1-3 0,0-1 1 16,0-5-2-16,2 0-2 0,-1-3-3 15,2-3 3-15,-1-4-5 16,-2-2-2-16,3-4 2 0,-3 0 0 15,0-2 3-15,0-2 1 0,2-5-1 16,-1-4-5-16,1-4-3 0,4-4-5 16,-3-2 0-16,5-4 1 0,0-2-1 15,3 0-2-15,0 0 0 0,-1 3-2 16,1 6 0-16,-2 6 2 0,-4 4-1 16,2 6-2-16,0 2 0 0,-4 2 0 15,5 7 3-15,-3 3 1 0,3 3 2 16,1 4-1-16,2-1 1 0,-1 1 1 15,4-2-2-15,-1-2 0 0,3-1 0 16,1-2 1-16,2-4-1 0,-1-2 2 16,2-2-3-16,0-4 1 15,0-3 0-15,0-4-1 0,0-4 2 16,-2-2-4-16,-1-3 2 0,-1-2-1 16,0-5 0-16,-5-2-1 0,-2-7-1 15,-2-8 0-15,-4-8-4 0,-2-1-2 16,-1 11-3-16,-3 11-2 0,3 10 2 15,-2 6 0-15,0 3 4 0,0 3 5 16,0 1-2-16,-1 6-3 0,2 7-2 16,-1 7 9-16,2 5 1 15,0 5 4-15,0 2 2 0,3 1 2 16,2 1 5-16,0 0 2 0,1-1 1 16,0-2-2-16,1-3-4 0,-1-2-3 15,0-2-4-15,-3-3 0 0,-1-2-1 16,1-5-2-16,-3 0 0 0,0-2-1 15,-3-2-2-15,-2-2-6 0,-1-3-14 16,-5-1-21-16,0-1-32 0,-2-7-67 16,-6-13-72-16,2 2-185 0,2-4-409 0</inkml:trace>
  <inkml:trace contextRef="#ctx0" brushRef="#br0" timeOffset="98265.97">2953 7278 716 0,'0'0'56'16,"0"0"-36"-16,9 3 41 0,-1-3 14 15,6 0 18-15,2-2-1 0,5-2-24 16,2-1-20-16,4-3-19 0,0 0-9 16,0-1-13-16,1 2-5 0,1-2-2 15,-4 2-4-15,0 0-11 0,0-2-21 16,-7 2-54-16,-1 1-337 0</inkml:trace>
  <inkml:trace contextRef="#ctx0" brushRef="#br0" timeOffset="98867.07">3258 7347 644 0,'0'0'77'0,"0"0"-41"15,0 0 32-15,0 0-19 0,0 0 1 16,0 0 14-16,0 0-2 16,0 0-9-16,105-32-5 0,-89 20-10 15,0-1-12-15,-2 0-1 0,-4-1 1 16,-4 0-4-16,-1 0-9 0,-5 0 1 15,-5 0-2-15,-3 3-6 0,-5 3-6 16,-4 3-2-16,-3 5 2 0,-3 3 2 16,1 7-2-16,-3 3 0 15,5 6 2-15,2 2 3 0,2 2 2 16,5 3 4-16,5 1 15 0,4-2 13 16,2-1 5-16,8-3-3 0,7-3 2 15,5-3-15-15,2-3-7 0,5-5-6 16,6-5-2-16,0-2 1 0,-2-2-1 15,1-7-3-15,-8-1-5 0,4-3-1 16,-5-2 0-16,-2-1 0 0,-3-1-1 16,-6-3 1-16,-3 0-3 0,-4-3 1 15,-1 2-1-15,-4 0-1 0,0 2-3 16,0 5 0-16,-3 5-1 0,0 4 0 16,3 4-3-16,-2 2-7 0,2 6 6 15,-1 6 8-15,1 1 0 16,1 4 3-16,1 0-1 0,4 1 1 15,2-1 3-15,-1-2 2 0,0-1-2 16,-1-3-1-16,0-1 0 0,-2-3 0 16,-1-1 2-16,-2-3-1 0,0-2 5 15,-1-1 1-15,0-1 4 0,0 0 5 16,0-5 4-16,0-3-2 0,0-5-9 16,2-3-5-16,2-5-3 0,4-3-2 15,3-1-4-15,2-2 1 0,4 6 0 16,-1-2-1-16,2 5 0 0,-1 4 2 15,0 1-2-15,-1 2 0 0,-2 4-1 16,2 2-1-16,-2 3-2 0,-2 1-7 16,0 1-9-16,-1 2-20 0,0 3-26 15,-1 0-59-15,-3 0-69 0,1 1-50 16,-3-2-176-16</inkml:trace>
  <inkml:trace contextRef="#ctx0" brushRef="#br0" timeOffset="99045.31">3966 7168 642 0,'0'0'237'16,"0"0"-229"-16,0 0 32 0,2 25 27 15,-2-14 24-15,0 5 32 0,0-1-33 16,0 2-15-16,1 1-23 0,0-2-8 16,2 2-13-16,0-2-14 0,1-3-7 15,0 0-6-15,2-3-3 0,-2-1-1 16,0 0-7-16,1-2-18 0,0-2-26 15,5-2-45-15,0-3-144 0,-3 0-365 16</inkml:trace>
  <inkml:trace contextRef="#ctx0" brushRef="#br0" timeOffset="99635.32">4144 7206 642 0,'0'0'286'16,"0"0"-279"-16,0 0 14 0,0 0 56 15,0 0-5-15,0 0 20 0,0 0-19 16,0 0-26-16,-56 137-12 0,63-122-9 16,4-2-6-16,3-2-3 0,1-4-3 15,3-1-2-15,1-4 6 0,3-2-2 16,0 0-1-16,-1-6-3 0,-2-1-4 16,-1-3 2-16,-2-2 0 0,-3-2 3 15,-4-1-4-15,-3-1 1 0,-3-2-3 16,-3 0 0-16,-2 1 2 15,-6 1-1-15,-4 3-5 0,-4 2 3 16,-3 2-2-16,0 4 0 0,-2 2-3 16,3 2-1-16,0-1 0 0,7 2 0 15,2 0 0-15,4 0-2 0,3 0 0 16,2 0-3-16,2 0-1 0,4-1-2 16,3-1 4-16,5-2 3 0,2 0 0 15,1 0 1-15,2 0-1 0,-1 1-1 16,2 2 1-16,-2 1-1 0,-2 0 1 15,-2 5 0-15,2 3 0 0,-2 2 1 16,-1 3 1-16,-1 1 4 0,1 2 0 16,-2 1 4-16,2 0 0 0,-1-1 5 15,1 0 1-15,-1-2 1 0,-2-3 2 16,-3-2-1-16,0-2-6 0,-4-3 2 16,-1-1 3-16,-2-2 4 0,0-1 1 15,0 0 9-15,-4-6 1 0,-1-1-9 16,-1-6-11-16,0-1-4 0,1-2-1 15,1-4 1-15,1 2-2 0,2 0-2 16,1 2-2-16,2 2-1 0,3 1 0 16,2 2 0-16,2 1-1 0,4 2 0 15,2-2 1-15,4 3-1 0,3-1 1 16,-1 1-1-16,3 1-6 16,2 2-3-16,1 0-21 0,10-4-51 15,-7 0-250-15,-5 0-584 0</inkml:trace>
  <inkml:trace contextRef="#ctx0" brushRef="#br0" timeOffset="100356.7">5338 6967 756 0,'0'0'40'0,"-8"-2"-16"0,5 2 8 16,0 6-24-16,1 7 33 15,0 4 25-15,1 6 7 0,1 5-3 16,2 2-1-16,3 5-23 0,1-3-9 15,-2-2-3-15,1-3 10 0,0-6 4 16,-1-2-16-16,-1-2-2 0,-1-3-3 16,0-5-2-16,-2-3-8 0,0-2 4 15,0-2 5-15,0-2 7 0,-1-2 0 16,-2-5 0-16,-3-3-17 0,-1-4-11 16,-1-3 1-16,0-3 0 0,-1-2 3 15,0-6-6-15,0-10 0 0,1-13-3 16,3-9-1-16,5-2 0 0,4 11 0 15,6 16 1-15,2 17-1 0,-1 7 0 16,0 4-2-16,5 0 2 0,1 0 0 16,3 4 0-16,-1 3 2 0,-1 3 0 15,-1 6-1-15,-4 3 2 0,-2 4-2 16,-2 1 4-16,-3 2-1 16,-2 0-2-16,-4 2 0 0,0-1 1 15,-7 1 3-15,-5 0 1 0,-4-1-3 16,-5-3 2-16,-3 0 4 0,-1-2 0 15,-4-2-1-15,1-4-4 0,2 0 0 16,2-3-2-16,6-3-1 0,3-1-1 16,3-2-9-16,5-1-22 0,4-2-33 15,3 1-38-15,6-1-32 0,16-2 0 16,0-1-109-16,2 0-396 0</inkml:trace>
  <inkml:trace contextRef="#ctx0" brushRef="#br0" timeOffset="100684.75">5630 7057 810 0,'0'0'96'0,"0"0"-81"15,0 0 61-15,0 0-7 0,0 0-2 16,-62 61 8-16,56-45-19 0,4 2-23 16,2 0 1-16,5-2 13 0,5 1-22 15,3-2-5-15,4-2 4 0,3-4 3 16,3-2-7-16,1-2-4 0,2-4 5 15,3-1 0-15,-1-3-6 0,-1-4-4 16,-2-1 4-16,-5-2-2 0,-2-1-6 16,-6 0 4-16,-4-1 2 0,-3-1-4 15,-5-3 5-15,-2 0 2 0,-8-2-7 16,-4 0-2-16,-6 0-5 16,-3 4 0-16,-3 1-2 0,0 5-1 15,0 3-1-15,1 2 1 0,3 1-1 16,5 2-5-16,3 0-6 0,5 0-13 15,3 2-30-15,4 0-62 0,3 0-33 16,14 1-26-16,2-2 2 0,0-1-93 0</inkml:trace>
  <inkml:trace contextRef="#ctx0" brushRef="#br0" timeOffset="100920.82">5986 7015 708 0,'0'0'75'0,"0"0"-39"16,0 0 65-16,0 0 21 0,0 0-11 16,0 0-21-16,18 123-25 0,-11-105 0 15,1 0-17-15,1-3-14 0,-2-2-13 16,1-1-1-16,-2-2-8 0,0-1-11 16,-1-2 0-16,-3-1 2 0,-1 0-3 15,0-2-4-15,-1-2-13 0,0-2-7 16,-1 0-17-16,-1 0-17 0,-1-11-40 15,1 2-147-15,1-4-137 16</inkml:trace>
  <inkml:trace contextRef="#ctx0" brushRef="#br0" timeOffset="101502.82">6166 7081 707 0,'0'0'55'0,"0"0"-24"16,0 0 72-16,0 0 25 0,0 0-18 15,0 0-34-15,0 0-20 0,0 0-14 16,27 110-7-16,-23-100-8 0,1-2-2 16,-2-3-7-16,0 1-5 0,-1-4-1 15,-1-2 0-15,0 0-2 0,0 0 0 16,0-1 2-16,1-5-2 16,1-2-7-16,2-5-3 0,1-3-1 15,1-5-1-15,0-2-8 0,0-1 0 16,1 3-4-16,1 2-4 0,-1 3 5 15,0 7 2-15,0 4 3 0,1 5 1 16,-1 3 2-16,0 7 4 0,1 4 1 16,2 3 3-16,-1 2 6 0,0 2 1 15,2-2 0-15,0-3 3 0,2 0-1 16,-1-2 3-16,2-4-3 0,1-2 2 16,0-2-4-16,0-2 0 0,0-4 2 15,-1 0-2-15,0-6-1 0,-2-1-1 16,-1-3 1-16,-1-4-4 0,-3-4 3 15,-2-3-6-15,-2-5 1 16,-1-8 0-16,-3-12-2 0,0-6-1 16,0-3 0-16,-2 9 0 0,0 15-2 15,1 11 2-15,-1 12-1 0,1 3 0 16,0 4-1-16,0 1-4 0,1 9-7 16,-1 8 8-16,1 10 5 0,0 12 7 15,6 8 11-15,1-3 5 0,0-10 7 16,-1-11 5-16,-1-6-3 0,3 1-6 15,2 3-6-15,0 0-7 0,1-3-7 16,-1-4-2-16,-1-1-2 0,-3-3-1 16,-2-2-1-16,-1-2-4 0,-1-2-6 15,-2-2-21-15,0-1-40 0,-5-2-51 16,-2-5-63-16,-1-1-334 0</inkml:trace>
  <inkml:trace contextRef="#ctx0" brushRef="#br0" timeOffset="102016.09">6456 7028 1092 0,'0'0'44'0,"0"0"-32"16,0 0 4-16,0 0 6 0,2-7 6 16,10 4-3-16,14-4 3 0,13-2-7 15,12-3-1-15,4 2-6 16,-2 0-4-16,-4 3-5 0,-8 1 7 15,-2 1 1-15,-9 0-5 0,-9 1-3 16,-6 3 4-16,-3 0 3 0,-1 0-5 16,-1 0-1-16,-2 0 3 0,-3 1 4 15,-5 0-2-15,0 0 5 0,-7 3-1 16,-4 2-1-16,-5 2 0 0,-3 1-8 16,-1 2 3-16,1 2 0 0,3-1-2 15,2 1 3-15,4 0 4 16,4-1 1-16,4 0-1 0,2-2-2 15,2-2 5-15,6 1 3 0,4-1-2 16,4 0 1-16,4-1-2 0,1 0-4 16,4 0-6-16,1 1-1 0,1 0 5 15,0 1-1-15,-2 1-3 0,-1 0-1 16,-2 2 4-16,-1 1-2 0,-5 0 1 16,-3 0-2-16,-3-2 3 0,-5 1-5 15,-2-1 0-15,-3 1-1 0,-5 0 0 16,-6 2 0-16,-5-2-1 15,-5 3-1-15,0-5 1 0,-5-3-1 16,0-3 2-16,-1-3 0 0,1 0-1 16,4-4-2-16,2-3-1 0,3 1-2 15,3-1-15-15,3-1-30 0,-1-1-81 16,4 0-180-16,1 2-226 0</inkml:trace>
  <inkml:trace contextRef="#ctx0" brushRef="#br0" timeOffset="108773.85">7318 7022 704 0,'0'0'24'0,"0"0"69"16,0 0 52-16,0 0-38 0,17-18-28 15,-15 17-36-15,1 1-28 0,-1-1-14 16,0 1-1-16,1 0 0 0,0 0 6 16,1 0-3-16,0 0-3 0,0 0-2 15,0 1-2-15,0 0-70 0,-3 4-124 16,-1-1-116-16,0 1-120 0</inkml:trace>
  <inkml:trace contextRef="#ctx0" brushRef="#br0" timeOffset="108911.01">7356 7157 626 0,'0'0'48'0,"0"0"-12"16,0 0 86-16,0 0-23 0,0 0-28 15,0 0-26-15,0 0-27 0,0 0-12 16,16 11-6-16,-9-11-58 0,-1 0-159 15,-1-2-160-15</inkml:trace>
  <inkml:trace contextRef="#ctx0" brushRef="#br0" timeOffset="109854.93">7868 6823 609 0,'0'0'18'16,"0"0"3"-16,0 0 85 0,0 0-27 15,-3-13-29-15,3 13-25 0,0 7-16 16,1 7-7-16,1 5 6 0,2 5 45 16,0 5 46-16,0 2-23 0,1-1-24 15,0-1 4-15,1-1-16 0,0-2-5 16,0-3-13-16,1-2-6 0,-1-3 1 16,-1-3-5-16,0-3-4 0,-2-2-1 15,-1-3 1-15,0-3-5 0,-1-3-1 16,0-1 6-16,-1-2 11 0,0-4-8 15,-2-4-6-15,-3-3 0 0,-1-4-4 16,-2-2-1-16,-1-4 0 0,-4-9 2 16,-2-7-2-16,-1 1-2 0,3 5 2 15,2 6 0-15,3 5 0 0,0-2 0 16,2 0 0-16,4 4 1 0,2 1-1 16,5 4-3-16,6 1 2 15,5 5 1-15,6-1 0 0,11 1 0 0,8 3 3 16,-1 4 3-16,-5 2-1 15,-7 2-1-15,-7 6 0 0,2 3 0 16,1 3-4-16,-4 1 1 0,-3 2 0 16,-5 1-1-16,-4 2 0 0,-7 1 2 15,-4 0-1-15,-8 2 7 0,-6-1-3 16,-3-1 0-16,-4-2 2 0,-2-2 0 16,-1-2 0-16,-1-3 2 15,0-3-3-15,3-5-3 0,2-1 1 16,4-3-4-16,5 0 0 0,6-4-3 15,2-2-20-15,6-2-42 0,1-2-39 16,9-4-11-16,4-2-28 0,6-3-31 16,6-1-29-16,15-9-82 0,-6 3 46 15</inkml:trace>
  <inkml:trace contextRef="#ctx0" brushRef="#br0" timeOffset="110068.17">8217 6720 320 0,'0'0'77'0,"0"0"-26"16,0 0-7-16,0 0 46 0,0 32 17 15,0-16-4-15,2 6-2 0,2 4 52 16,3 7-33-16,-1-3-18 0,1 5-42 16,0 3-4-16,0-1-16 15,0-2-19-15,0-5 3 0,-2-7-8 16,-2-9-6-16,2 4-4 0,-1 1 3 16,0-4-5-16,-1-1-4 0,-1-6 2 15,0-1-2-15,0-3 3 0,-2-2-3 16,1-2 0-16,-1 0-1 0,1-2-22 15,0-6-35-15,1-3-33 0,1-5-40 16,4-15-78-16,-2 5-45 0,0-2-137 0</inkml:trace>
  <inkml:trace contextRef="#ctx0" brushRef="#br0" timeOffset="110432.79">8384 6924 355 0,'0'0'33'0,"0"0"12"0,0 0 75 15,0 0-1-15,0 0-14 0,0 0-29 16,0 0 3-16,47 114 7 0,-37-96 17 15,-1 0-29-15,4-3-36 0,1-3-13 16,2-2-5-16,0-3-2 0,3 0-2 16,0-4 1-16,-1-3-6 0,0 0-3 15,-2-4-5-15,-1-5 5 0,-2 0-2 16,0-4-2-16,-4 0-1 16,-1-3 2-16,-3-2-2 0,-2-1-3 0,-2-2 0 15,-1-1-2-15,-1 1 2 16,-2 3-3-16,-1 6 0 0,1 4 3 15,0 5-6-15,2 3-12 0,-1 3 15 16,1 6 3-16,0 2 1 0,1 5 5 16,0 2 2-16,5 0 2 0,0-2 0 15,3 0 1-15,2-2 2 0,2-3-6 16,3 1 1-16,0-3-4 0,2-1 0 16,-1-3-3-16,1-2-1 0,0 1-26 15,1-4-71-15,8 0-81 0,-4 0-138 16,-2-5-200-16</inkml:trace>
  <inkml:trace contextRef="#ctx0" brushRef="#br0" timeOffset="110954.7">9063 6897 907 0,'0'0'10'0,"0"0"57"0,0 0 35 16,0 0-55-16,0 0-20 0,0 0 19 15,-62-11-10-15,50 24-22 0,-2 0 12 16,3 3 4-16,1 3-1 0,-1 2-6 16,5 1-6-16,0-1-1 0,4 1 4 15,1-6-18-15,1-1-2 0,1-1 3 16,3-4 6-16,0-2-9 16,-1-3-1-16,0-2 1 0,3-1 9 15,-3-2 4-15,2 0 3 0,0-4 7 16,1-2 0-16,1-2-7 0,2-3-16 15,-1-5 6-15,0 0 3 0,-1-2-8 16,0-3-1-16,-2 1-1 0,-2 2 1 16,-1 2-1-16,-2 5-2 0,0 5 0 15,0 4-9-15,0 2-16 0,-2 3 12 16,-1 6 16-16,-2 3 4 0,2 1-3 16,-2 1 0-16,4 1 6 0,0-1-4 15,1 1-1-15,0-1 2 0,5 0 1 16,0 2 0-16,5 1 2 0,0 0 1 15,4 1-6-15,0-1 9 0,3 1-8 16,-1 2-3-16,1-2 3 0,-3 3-2 16,0-1-1-16,-2-1 0 0,-3 1 0 15,-2 0 1-15,-5-2-1 0,-1 0 0 16,-2-2 0-16,-5-1-1 0,-4-1 4 16,-2-4 2-16,-5-2 2 0,-2-2-1 15,-7-4-1-15,-9-2-4 0,-12-5-1 16,-6-6-53-16,-1 0-121 0,6-1-29 15,17 6-63-15,11 3-204 0</inkml:trace>
  <inkml:trace contextRef="#ctx0" brushRef="#br0" timeOffset="111703.45">9368 6938 312 0,'0'0'88'0,"0"0"-13"15,7-13 74-15,-2 8 14 0,-2-3-47 16,0-1-60-16,-1-1-7 0,-2 1-20 15,0-3 9-15,-2 5 5 16,-3-1-8-16,-3 2 25 0,0 1-41 16,-5 3-18-16,-2 2 7 0,-3 1 5 15,-3 6-13-15,-2 5 1 0,-1 3-1 16,1 7 11-16,2 0-10 0,2 4 5 16,4-1 12-16,6-1 12 0,3-4 13 15,6-2-33-15,1-2-9 0,8-5 10 16,3-2-5-16,5-2 16 0,2-5 16 15,5-2-4-15,0-6-12 0,1-4 4 16,-2-1-11-16,-2 0 1 0,-4 1-4 16,-4-1-1-16,-6 2 5 0,-2 0 11 15,-1 0 2-15,-3-2-11 0,-1-2-18 16,0 1-2-16,-1 2-5 0,-3 2 5 16,2 3-4-16,0 3-4 0,1 2-11 15,1 2 0-15,0 7 21 0,0 3 0 16,1 1 0-16,5 3 0 0,2 2 0 15,3-1 0-15,3 1 5 0,1 0 3 16,2 0-4-16,-2-2-4 0,0 2 4 16,-4-1-4-16,-2-2 0 0,-3 1 1 15,-2-1-1-15,-4-1 0 0,0 1-1 16,-7-3 0-16,-4 0-6 0,-4-2 7 16,-3 0 1-16,-5-3 9 15,-2-2-5-15,-2-3 5 0,0 0-3 16,-2-2-3-16,1-2-3 0,0-1-1 15,4-3-1-15,2-1-1 0,4-1-15 16,4 0-104-16,3-1-28 0,10-8-6 16,1 2-139-16,6 1-155 0</inkml:trace>
  <inkml:trace contextRef="#ctx0" brushRef="#br0" timeOffset="111938.79">9612 6835 956 0,'0'0'12'0,"0"0"-12"16,0 0 0-16,0 0 49 0,-8 63-19 15,9-41 2-15,5 0 72 0,2-1-75 16,3 1 16-16,-1-3-31 0,-1-1-9 16,1 0 4-16,-2-4 6 0,-1-1-15 15,-2-3 0-15,-1-4 0 0,-2-3 8 16,0 0-8-16,-1-3-3 0,-1 0-12 15,0 0-40-15,0-1 0 16,0-3-53-16,-1-16-108 0,1 3-35 0,0-2-147 16</inkml:trace>
  <inkml:trace contextRef="#ctx0" brushRef="#br0" timeOffset="112799.64">9808 6843 70 0,'0'0'436'0,"0"0"-428"16,0 0 78-16,0 0 39 0,0 0-72 15,0 0 57-15,0 0 28 0,0 0-31 16,25 132-70-16,-23-117-16 0,0-3 16 16,0-3-11-16,1-2-13 0,-2-4-4 15,1 1 4-15,-1-3 1 0,0-1 1 16,-1 0 6-16,1-4 12 0,1-3-15 16,0-2-18-16,1-3 0 0,0-3 0 15,1-3 0-15,1-2-2 0,1 0-8 16,1 0-12-16,1 4-8 0,0 3 4 15,2 6 4-15,-1 5 11 0,0 2 8 16,2 5-2-16,-1 5 2 0,1 3 2 16,1 2 1-16,1-1 0 0,2 1 2 15,0-1 2-15,3-2 5 0,2-1 5 16,2 0 10-16,2-4-7 0,2-2-5 16,-1-3 0-16,3-2-2 15,0-6 2-15,1-1-1 0,-1-3-7 16,0-1 1-16,-4-2-1 0,-2-1 0 15,-6-2 0-15,-3-1-1 0,-4-2 3 16,-4-2-6-16,-5 0 0 0,0 1-4 16,-9 4 1-16,-4 3-5 0,-3 6 7 15,-6 5-6-15,-4 3 2 0,-9 10 5 16,-5 10 2-16,5 0 0 0,5 0 3 16,10-1-4-16,11-3 4 0,-1 1 5 15,3 1-9-15,5-3 12 0,2-2-12 16,3-2 0-16,6-2 5 0,5-2 1 15,2-4 5-15,4-4-4 0,1-1-4 16,0-6-1-16,-1-4 3 0,-1-1 0 16,-2-1-3-16,0-4-3 15,-3 1 3-15,-2-2-2 0,-5 0-1 16,-3-1 0-16,-2 3-4 0,-1 0-2 16,-1 5-4-16,0 4 1 0,0 5-1 15,0 2-12-15,0 5 3 0,0 7 15 16,0 3 4-16,1 3-1 0,5 3 0 15,3 1 1-15,0 0 6 0,4 2-4 16,-1-1 0-16,2 1 3 0,-1-1-2 16,0 2-2-16,-1 3 5 0,1-1 5 15,-3 0-4-15,0-2-1 16,-1-1-4-16,-3-3 2 0,-1-3-4 16,-3-1 3-16,-2-4-2 0,-2-2-1 15,-6-1-5-15,-6-1 5 0,-2-5 2 16,-6-2 15-16,-5-2-15 0,-7-6 9 15,3-1-5-15,-1-3-1 0,2 2 3 16,9-1 2-16,1 0-3 0,5 0 5 16,4 1 1-16,5-1-10 0,3 0 2 15,3-2-5-15,2-1 4 0,6 0-2 16,8 0-2-16,1-2-7 0,8 2-29 16,2-1-25-16,3 2-10 0,12-5-59 15,-8 5-165-15,-3 0-378 0</inkml:trace>
  <inkml:trace contextRef="#ctx0" brushRef="#br0" timeOffset="113174.19">10943 6725 731 0,'0'0'48'0,"0"0"-34"0,1 1 4 16,0 6-14-16,3 5-3 0,1 4 36 16,1 4 100-16,2 5-75 0,1 0-15 15,1 2-17-15,-1-1 4 0,-1-4 8 16,0-1-10-16,-1-3-18 16,-2-2-5-16,-1-3 1 0,0-1-10 15,-2-3 0-15,0-3 0 0,-1-3 9 16,-1-1-8-16,0-2 0 0,0 0-2 15,-2 0-27-15,-6-9-67 0,0 0-175 16,-2-2-256-16</inkml:trace>
  <inkml:trace contextRef="#ctx0" brushRef="#br0" timeOffset="113786.45">11151 6767 880 0,'0'0'7'15,"0"0"-7"-15,0 0 1 16,0 0 11-16,0 0 28 0,0 0 36 16,0 0 3-16,29 127-38 0,-24-110 12 15,0-2-8-15,-2-1-39 0,1-4 11 16,-1-1 3-16,-2-3-4 0,0-1-8 16,0-3-1-16,-1 0 6 0,0-2 1 15,0 0 3-15,0-3 19 0,0-3 22 16,0-3-44-16,1-4-14 0,1-6 0 15,0-1-1-15,2-5-1 0,1 0-6 16,3 1-6-16,-1 1 4 0,1 5 4 16,0 4 1-16,1 6-2 0,-2 6 2 15,1 2-2-15,0 7 0 0,2 4 2 16,0 5 5-16,1 1-1 0,0 3 1 16,0-2 0-16,1 0 4 0,2-4 0 15,-2 1-3-15,6-6 16 0,-2-2 0 16,3-2-5-16,1-4-4 0,-1-1 2 15,1 0-3-15,-2-3 1 0,-1-4-2 16,-3-3 3-16,0-2 3 0,-4-2-7 16,0-4-1-16,-4-1-1 0,-2-3-3 15,-4-2 0-15,0-9-3 16,-4 4-6-16,-3-1 5 0,-2-2 4 16,3 9 1-16,-1-1 0 0,1 7-1 15,1 3-6-15,2 8 4 0,2 5-1 16,0 2-17-16,1 8 14 0,1 9 6 15,4 9 3-15,5 10 0 0,5 9 3 16,4-1 2-16,-3-7 6 0,-2-13 2 16,-4-6-9-16,1-4 10 0,-1 2-11 15,3 2 0-15,1 1-4 0,-4-2-2 16,-1-3 1-16,-2-4-1 0,-3-1 0 16,-2-2-4-16,-2-5-43 0,0 0-44 15,-6-3-1-15,-4-3-5 16,-11-9-118-16,1 1-110 0,0-3-167 15</inkml:trace>
  <inkml:trace contextRef="#ctx0" brushRef="#br0" timeOffset="114183.4">11428 6809 804 0,'0'0'28'16,"0"0"-25"-16,0 0 23 0,82-8 0 15,-44 0 18-15,13-3 13 0,9-1-13 16,1 1-9-16,-6 1-10 0,-10 1-11 15,-17 5 14-15,-9 1 1 0,-8 1-7 16,-6 2-9-16,1 0-1 0,-3 1-7 16,2 5-5-16,-5 1-18 15,0 4 15-15,-4 3 3 0,0 4 0 16,-3 0 9-16,2-2 0 0,1 2 5 16,0-1-9-16,4-2-4 0,2 2 0 15,5-3 5-15,2 0 5 0,4-2 0 16,3-1 1-16,0-2 6 0,2-2-1 15,1-3-3-15,0-4 22 0,2-2 3 16,0-5-12-16,0-3 4 0,1-3-2 16,0-2 11-16,-5-4-27 0,0-2-9 15,-8 0 5-15,-5-3-9 0,-4-1-1 16,-4 0-6-16,-8 1 3 0,-6 2 1 16,-6 3 2-16,-9 3-4 0,-8 3-1 15,-8 4-21-15,1 6-159 0,13 3-86 16,12 2-149-16</inkml:trace>
  <inkml:trace contextRef="#ctx0" brushRef="#br0" timeOffset="119249.7">13041 6760 255 0,'1'0'114'0,"1"0"-92"16,1 0 40-16,-2 0 5 0,2 0-21 16,1-1 10-16,-3 1 9 0,2-2-15 15,-2 1-3-15,2-1 12 0,-1 0 8 16,0-1-9-16,-1 0-1 0,2-1 4 15,-3 0 4-15,0-3-3 16,0 0-2-16,0-1 2 0,-3-1-23 16,-1-1-12-16,-1-1-3 0,-2 1-7 15,0-1-3-15,-3 2-2 0,0 2-6 16,0-1-6-16,-2 6-3 0,-1 2-5 16,-2 0 8-16,2 5-2 0,-2 7-12 15,1 2 13-15,1 5 2 0,1 4 0 16,4 3-1-16,0-1-3 0,4 0-2 15,2-2 4-15,2 0 2 0,1-3 5 16,4-3-6-16,0-3 0 0,3-3 4 16,0-4 2-16,1-3 3 0,-1-4 4 15,3 0 5-15,1-6 6 0,0-4 3 16,-2-2-4-16,2-2-1 0,0-2-3 16,-2-4-6-16,1 0-8 0,-4-4 0 15,-1-1 8-15,-1-7-9 0,-2-7-4 16,-3-4 0-16,-4 3-1 0,0 7 0 15,-2 10-1-15,2 6-1 0,-2-3 3 16,0 0-5-16,-2 0 3 0,2 7-2 16,0 5-1-16,2 3 0 15,1 5-5-15,1 6-5 0,-2 7 3 16,3 5 12-16,1 5 2 0,1 4-2 16,5 2 0-16,2 1 1 0,3-1 0 15,3 2 8-15,0-3 0 0,2 0-3 16,0-4-2-16,1-3 1 0,-2-3-3 15,-2-4-2-15,-2-1 1 0,-2-4-1 16,0-2-4-16,-4 0 3 0,0-2-1 16,-1-1-6-16,0 1-29 0,2-3-28 15,1 0-7-15,3-4-52 0,0-6-96 16,-4-1-274-16</inkml:trace>
  <inkml:trace contextRef="#ctx0" brushRef="#br0" timeOffset="119403.71">13282 6647 653 0,'0'0'0'0,"0"0"-3"0,0 0 3 15,4 42 30-15,0-25 14 0,1-1-30 16,-1 1-9-16,1-2 13 0,2 1-2 16,-2-4-16-16,-2 0-2 0,1-4 2 15,-2-4-13-15,-1-1-56 0,-1-3-92 16,0 0-52-16,-1-1 29 0</inkml:trace>
  <inkml:trace contextRef="#ctx0" brushRef="#br0" timeOffset="119533.33">13265 6564 701 0,'0'0'0'0,"0"0"-32"15,0 0 25-15,0 0 5 0,0 0 1 16,0 0-5-16,0 0-115 0,0 0-257 0</inkml:trace>
  <inkml:trace contextRef="#ctx0" brushRef="#br0" timeOffset="119883.88">13581 6830 500 0,'0'0'295'0,"0"0"-270"15,0 0 32-15,0 0 49 0,0 0-58 16,0 0 7-16,0 0 4 0,0 0-17 16,0 0-18-16,-35-109 4 0,26 85 19 15,-6-10-14-15,-6-9-27 0,-3-10 0 16,-3-5 23-16,0 6-3 0,7 10 9 16,10 11-27-16,3 12 29 0,6 6 25 15,1 2-11-15,0 3 10 0,5-4-32 16,6 1-16-16,9 0-12 15,10 3 0-15,10 2-1 0,10 3 2 16,0 2-2-16,-5 3-2 0,-12 4 2 16,-9 2-1-16,-11 1-4 0,0 3-29 15,-3 1-140-15,-3 3-6 0,-7 12-112 16,-5-6-94-16,-7-1-188 0</inkml:trace>
  <inkml:trace contextRef="#ctx0" brushRef="#br0" timeOffset="120000.96">13402 6649 519 0,'0'0'134'0,"0"0"-118"0,0 0 86 0,0 0 63 16,0 0-71-16,0 0 3 0,0 0-28 15,228-27-33-15,-168 17-24 16,-12 2-3-16,-15 4-9 0,-8 3-2 16,3-3-36-16,-7 2-233 0,-2 1-539 15</inkml:trace>
  <inkml:trace contextRef="#ctx0" brushRef="#br0" timeOffset="120334.3">13994 6800 468 0,'0'0'128'0,"0"0"-84"0,0 0 87 16,0 0 17-16,0 0-10 15,0 0-2-15,0 0-24 0,0 0-33 16,33-39-38-16,-33 25 0 0,-5-3 2 15,-3-4-26-15,-5-4-8 0,-3-2-6 16,-1-3 2-16,-5-11 17 0,-8-7 3 16,-5-10-17-16,5-1-7 0,7 8-1 15,11 15 3-15,8 13 9 0,4 9 11 16,0 3 4-16,6 3-7 0,2-2-6 16,2 3-9-16,7 2-5 0,2 2 0 15,4 2-1-15,3 1-3 0,0 4 4 16,0 2 0-16,-1 3-5 0,-1 4-29 15,-5 2-65-15,-8 2-64 0,-5 8-60 16,-3-3-174-16,-3-1-181 0</inkml:trace>
  <inkml:trace contextRef="#ctx0" brushRef="#br0" timeOffset="120469.28">13731 6675 612 0,'0'0'133'0,"0"0"-79"16,0 0 57-16,0 0 18 0,0 0-39 15,0 0-5-15,0 0-15 0,283-37-38 16,-236 31-29-16,-12 1 2 0,-8 1-5 16,-3 1-37-16,-7-1-344 15,-9 1-525-15</inkml:trace>
  <inkml:trace contextRef="#ctx0" brushRef="#br0" timeOffset="121084.33">14134 6727 660 0,'0'0'42'0,"0"0"-15"16,0 0 117-16,0 0-34 0,0 0-4 15,0 0-2-15,0 0-39 0,0 0-32 16,169-50-7-16,-153 41-5 0,-6-1 0 16,0 0 2-16,-3-3 5 15,-6 2-6-15,-1-3-7 0,-3-3-15 16,-8 3 0-16,0 3-6 0,-5 3-6 15,-1 4 11-15,-4 4-8 0,1 5 9 16,1 5 0-16,0 5 1 0,3 2-1 16,2 1 0-16,6 2 6 0,3 2 5 15,5-1 6-15,3 1-3 0,10-3-1 16,3-2-1-16,3-1 8 0,3-4-2 16,3-2-3-16,2-2-4 0,0-7-1 15,1-1 2-15,1-1-2 16,-1-6-3-16,-1-2-2 0,-5-2 0 15,-1 1 0-15,-4-5 1 0,-4-1-1 16,-5-2-1-16,0-3-4 0,-2-1 0 16,-6-2 0-16,0 3-3 0,-2 0-6 15,-4 7-5-15,3 3 5 0,-2 7 1 16,2 4-5-16,1 1 3 0,1 8 5 16,1 3 5-16,0 2 4 0,3 3-1 15,2 0-1-15,0-2 2 0,4 1 1 16,-1-2 5-16,0 0 0 0,0-3 3 15,1-3 0-15,-4-2-1 0,-2 1-2 16,0-4 1-16,-1 0 1 0,-2-3 2 16,0 0 5-16,0-3 22 0,-3-2 8 15,-1-4-26-15,-1-3-16 0,-1-4-4 16,-1-2 0-16,3-2 2 0,1-1-4 16,2 0 2-16,2-1 0 0,6 2-3 15,2 2 4-15,4 2-4 0,4 4 0 16,2 1 0-16,3 1 0 0,3 3-1 15,-1 1 0-15,-2 1-2 0,-2 2-4 16,-3 1-48-16,0 2-98 0,-6 0-146 16,-2-1-427-16</inkml:trace>
  <inkml:trace contextRef="#ctx0" brushRef="#br0" timeOffset="122087.09">14962 6760 689 0,'0'0'110'0,"3"-1"-101"16,2-4 47-16,3 0 2 16,1-4 10-16,4 0-21 0,-2-4 0 15,3 2-18-15,-4-1-3 0,2-2 6 16,-4 1 5-16,-3 1-13 0,-2 0-2 15,-3 1 6-15,0-1-8 0,-3 0-4 16,-2 1 33-16,-3-1-14 0,-6 2-35 16,3 1-9-16,-6 5 7 0,4 3-13 15,-1 3 10-15,-1 6 5 0,1 5 4 16,2 5-4-16,4 2 1 0,3 3 12 16,3 1-1-16,2-1-5 0,5-2 0 15,3-2-1-15,5-5-4 0,4-1 2 16,2-5 7-16,2-3 1 0,4-3-6 15,2-2 7-15,1-7-1 0,2-2-2 16,-2-4-3-16,1-2 2 0,-5 0-6 16,-2-1-2-16,-5 0 4 0,-4 0 2 15,-3 1-4-15,-3-3-1 0,-2 1 2 16,-5 1-2-16,0 0-2 0,0 4 0 16,0 5 0-16,0 3-6 0,0 4-3 15,0 2-8-15,0 5-5 16,0 5 20-16,0 4 2 0,0 2 3 15,2 2-2-15,1-1 2 0,2-1 4 16,1 0 3-16,0-2 4 0,-1-4 6 16,1-2 3-16,-1-3-7 0,-2-1-1 15,2-4 0-15,-5-1-1 0,2-1 3 16,1 0 5-16,-3-3 2 0,0-3-7 16,4-5-7-16,-2-2-5 0,1-1-2 15,2-3-3-15,1-3-2 0,2-2 2 16,3 1-2-16,-1 0-1 0,-2 1-5 15,1 6 0-15,-3 6 3 0,-4 3 1 16,1 3-6-16,-1 4-6 16,2 3-1-16,3 6 8 0,-1 2 9 15,3 2 6-15,1 2-6 0,4-2 2 16,2 0 2-16,1 0-2 0,4-3 3 16,1 0-4-16,3-4 0 0,-1-1 0 15,1-2-1-15,-1-3-1 0,-5-2-7 16,0-1-24-16,-3-4-34 0,-2-3-8 15,-3 1-16-15,-3-5 30 0,0-2-8 16,-2-2 0-16,-3-4-62 0,0-2-80 16,-1-21-15-16,-2 4-107 0</inkml:trace>
  <inkml:trace contextRef="#ctx0" brushRef="#br0" timeOffset="122270">15730 6347 478 0,'0'0'44'0,"0"0"-17"16,3 56 199-16,-1-27-93 15,1 3-45-15,3-1 0 0,-1 1-12 16,2-3 8-16,0-2-49 0,3-3-6 16,-2-3 2-16,1 0-20 0,-1-5-2 15,-2-2 1-15,1-3-10 0,-3-1 1 16,-1-3-1-16,-3-3 0 0,-3-2-3 16,-3-1-43-16,-2-1-5 0,-5-3-39 15,-1-4-58-15,-2-2-36 0,-11-11-42 16,4 2-98-16</inkml:trace>
  <inkml:trace contextRef="#ctx0" brushRef="#br0" timeOffset="122534.77">15578 6579 275 0,'0'0'259'0,"0"0"-121"16,0 0-5-16,0 0-26 0,0 0-49 15,0 0-23-15,0 0-11 0,0 0-5 16,71-36-8-16,-28 27 2 0,9-2-3 16,2 1 1-16,-11 1 2 0,-9 5 5 15,-13 1-9-15,-7 3-4 0,-1 0 1 16,-2 3-1-16,3 4-3 0,-1 1 2 15,-1 4 7-15,-4 2 3 0,-2 3 18 16,-1 1 39-16,0-1-18 16,-1 1-21-16,0-2-12 0,-1-2-8 0,0 1 0 15,0-4-8-15,-1-2 0 16,1-1-3-16,-3-3 3 0,2 1-3 16,-2-5-1-16,0-1-2 0,0-1-14 15,0-5-59-15,-2-1-43 0,-3-4-44 16,-1-7-33-16,1 0-33 0,-1 0-89 15</inkml:trace>
  <inkml:trace contextRef="#ctx0" brushRef="#br0" timeOffset="122669.37">16001 6418 145 0,'0'0'699'16,"0"0"-643"-16,0 0-54 0,0 0-2 16,0 0-11-16,0 0 6 15,0 0 0-15,13 0 5 0,6 7-48 16,-3-2-87-16,1-1-205 0</inkml:trace>
  <inkml:trace contextRef="#ctx0" brushRef="#br0" timeOffset="123284.3">16321 6433 502 0,'0'0'230'15,"0"0"-186"-15,0 0-15 0,0 0 78 16,0 0-18-16,0 0 2 0,0 0 6 15,0 0-16-15,-144 108-34 0,136-84-21 16,3-3-9-16,5 0 8 16,0-1 0-16,5-6-16 0,5 1 0 15,2-6-1-15,1-2-4 0,1-2-3 16,-1-4 10-16,2-1-4 0,-2-2-3 16,-2-6 3-16,2 0 0 0,-2-3-4 15,0-3 0-15,-2-1 6 0,-2-3-9 16,-1-3 0-16,-4-3 0 0,-1-1-1 15,-1 0-1-15,0-1 2 0,-3 6 1 16,0 4-1-16,0 6-3 0,0 5-2 16,-2 5-3-16,3 2-6 0,-4 7 7 15,3 6 7-15,1 1 3 0,2 2 0 16,0 1 5-16,5 1 0 0,4-3 1 16,1 0 1-16,1-3 3 0,3-3 0 15,2-1-4-15,-2-2 5 0,2-4 1 16,-2-2 0-16,2-2 0 0,0-1 3 15,3-6 0-15,0-4-2 0,3-3-2 16,1-1 0-16,-2-6 2 0,1 0 3 16,-3-4-5-16,-3-4-5 0,-2-1-4 15,-1-11-5-15,-5-4-1 0,-5-7 1 16,-3 8-2-16,-6 9 1 0,-2 11 0 16,-5 8-4-16,-1 1 0 15,-6 1-5-15,-7 4 1 0,1 4-1 16,-1 6 7-16,2 5-3 0,0 7 6 15,5 9-1-15,2 12 1 0,4 13 7 16,12 10 5-16,4 3 3 0,15-9 5 16,2-9-1-16,0-15 1 0,-2-8-6 15,4 0-4-15,9 3-3 0,14 2-2 16,2 0 0-16,3-4-4 0,-11-9-1 16,-10-6-8-16,-9-2-27 0,5-2-74 15,-2-2-107-15,-3-4-188 16</inkml:trace>
  <inkml:trace contextRef="#ctx0" brushRef="#br0" timeOffset="124317.74">17452 6443 640 0,'0'2'201'0,"6"-1"-182"16,2 1 56-16,6-2 3 0,4-1-5 16,7-4 3-16,9-3-6 0,8-3-19 15,7-3-15-15,-2-2-6 0,-10 3-1 16,-12 1-2-16,-11 5-4 0,-4-1 1 15,2-3-1-15,-2 2 1 0,1-6 8 16,-2 0-6-16,-4-3-15 0,-2 1 5 16,-3-2-10-16,-6 3-5 0,-5 0-1 15,-2 4-3-15,-7 6 0 0,-2 4-2 16,-7 2 1-16,2 8-2 0,-1 5 6 16,1 4 0-16,4 5 1 0,5 4 4 15,2-3 1-15,8 5 3 16,3-2 3-16,5-1-3 0,10 0 2 15,7-3-4-15,7-1 9 0,12-2-6 16,7-5 2-16,12-5-5 0,2-4-1 16,2-6 0-16,-5-8 0 0,-6-2-3 15,-2-3 4-15,-6-2-5 0,-9 5 3 16,-11-3-1-16,-7 5 2 0,-3-3-1 16,1-3 1-16,0-5-1 0,-3-1-1 15,-5 1-4-15,-3 0 0 0,-4 5-5 16,-9 2-7-16,-6 5-4 0,-11 8 10 15,-10 4 2-15,-7 10 3 16,7 3 1-16,9-3-1 0,12-1 0 16,9-5 1-16,1 4 1 0,1 2-1 15,3-1 0-15,5 0 1 0,8-2 0 16,6 0 4-16,5-4 0 0,5-4 0 16,2 0 1-16,4-3-4 0,0-3 1 15,0-4 0-15,-2 0-2 0,-3-4 3 16,-4-1-2-16,-1-1-1 0,-6-2 2 15,-1 0 2-15,-5-2-5 0,-1 3 0 16,-2 2 0-16,-4 3-1 0,-1 5-13 16,-1 4-18-16,-6 1 3 15,0 8 12-15,-4 6 12 0,3 5 3 16,-2 7 2-16,3 1 1 0,2 3 0 16,2 1 1-16,3 0 3 0,2-1-1 15,3 2 2-15,3-2 8 0,2 0 4 16,3-2-5-16,0-1-6 0,3-2 3 15,2-2-5-15,0-3 4 0,2-5-3 16,1-3 2-16,1-5 6 0,3-5-2 16,-1-3-4-16,-5-1-4 0,0-5 1 15,-6-4-2-15,-2-2 6 0,-3-3-7 16,-4-2-2-16,-3-3-2 0,-3 0 2 16,-8-1-2-16,-5 0 0 0,-5 2 1 15,-3 1-2-15,-10-2 0 0,-11 1-4 16,-4 0-19-16,2 4-12 0,12 5-28 15,13 5 4-15,8 4-38 0,0-1-39 16,-4-3-75-16,6 2-112 0,3-2-183 16</inkml:trace>
  <inkml:trace contextRef="#ctx0" brushRef="#br0" timeOffset="125322.62">18354 6207 1074 0,'0'-1'0'16,"-1"1"-20"-16,-1 5-14 0,1 5 32 16,1 4 2-16,0 5 21 0,1 2 20 15,2 3-3-15,4 0-11 16,1-1 10-16,2-1-10 0,0-5-8 16,3-2-1-16,-1-4 6 0,0-4-7 15,1 0-1-15,-1-6 5 0,-1-1-6 16,3-1-9-16,-3-3-2 0,3-2 6 15,-3-6-6-15,-2-2-3 16,0 0 2-16,-3-5 3 0,-3-2-5 0,0-1-1 16,-2-5 1-16,-1 2-1 0,-1 2-6 15,-2 5 6-15,0 3 0 16,1 9-7-16,-1 3-5 0,2 4 7 0,-3 8-1 16,0 5 6-16,4 2 8 15,0 5 4-15,2 3 1 0,5-1 7 16,4-2 13-16,3-1 2 0,4-3-4 15,4-2 3-15,2-2-6 0,1-1-12 16,5-3-2-16,6-4-1 0,6-5-2 16,4-6-1-16,-6-2-3 0,-10-2 0 15,-13 3-1-15,-7-1 1 0,0-1-2 16,2-5 2-16,1-4-2 0,-5-2-1 16,-2-5-4-16,-5-1 3 0,-1 2-7 15,-5 1 4-15,-4 4-5 0,-5 4 1 16,-3 3-5-16,-7 5 1 15,-6 6 1-15,0 2 6 0,2 6 0 16,0 6-2-16,8 2 3 0,-2 5 0 16,5 1 2-16,6-1 7 0,4 1 1 15,4-4-3-15,3-1-2 0,8-3 1 16,4-2 0-16,5-3 2 0,3-1-1 16,3-1 1-16,0-5-3 0,2-1-1 15,-1-5-2-15,-2-2-1 0,-3-1 4 16,-1-4-3-16,-3-1 1 0,-2-6-2 15,0 0 3-15,-5-3-3 0,-3-1-1 16,-2-1-6-16,-3 6-16 0,0 1 4 16,-2 8 9-16,0 3-3 0,-2 6-6 15,0 1 4-15,0 7 5 0,-1 3 5 16,1 4 4-16,2 4 4 0,2-1-3 16,2 1 5-16,6-1-2 0,1-2 2 15,4-3 3-15,3-3 4 0,2 1-1 16,1-6-4-16,3-1-1 0,0-4 4 15,0 0-2-15,2-6-3 0,-2-2 0 16,-3-2-1-16,0-4 1 0,-2-1-1 16,-2-3-2-16,-3-5-1 15,2-10 0-15,-4-10-2 0,1-11 0 16,-5-4-1-16,-1 1-1 0,-2 5-1 16,-3 11 1-16,2 3-6 0,-2 9-9 15,0 10 1-15,0 10 10 0,-2 5 4 16,1 3 0-16,-1 1-6 0,1 7-7 15,0 8 11-15,0 12 4 0,1 14 7 16,5 9-1-16,4 1 3 0,5-2 6 16,1-6-2-16,0-8 3 0,0-5-4 15,-1-7 6-15,-3-3-8 0,-1-4-2 16,4 3 1-16,-1 1 0 0,0-1-9 16,-2-2 2-16,-3-5-2 0,-2-3 0 15,-1-1-1-15,-2-5 1 16,-3-2-6-16,0-1-15 0,-3-1-67 15,-3-5-21-15,-3-4-42 0,-12-9-104 16,2 1-184-16,1-2-257 0</inkml:trace>
  <inkml:trace contextRef="#ctx0" brushRef="#br0" timeOffset="125605.75">19057 6131 715 0,'0'-3'129'15,"7"-2"-111"-15,3 0 103 0,6 1-54 16,7-3 0-16,10 0 14 0,10-2-39 15,14 0-3-15,4 1-3 0,-2 1-15 16,-6 2-12-16,-13 3 8 0,-9 2 11 16,-9 0-5-16,-7 0-1 15,-7 1 8-15,1 4-18 0,-2 0-10 16,0 4 4-16,-3 2 4 0,-3 2-9 16,-1 6 3-16,0 0 11 0,-3 0-3 15,-2 3-4-15,3-5 9 0,0 3-4 16,1-4-10-16,1-2 0 0,0-1 7 15,0-4-5-15,2-2-4 0,1-1 3 16,-1-2 5-16,1-2-9 0,0-1 0 16,0-1-3-16,0 0-21 0,2 0-43 15,5-8-107-15,-2-1-178 0,1-1-173 16</inkml:trace>
  <inkml:trace contextRef="#ctx0" brushRef="#br0" timeOffset="126284.76">19772 6075 731 0,'0'0'221'0,"0"0"-221"16,0 0 3-16,0 0 22 0,0 0 59 15,0 0 12-15,0 0-13 0,-51 74-30 16,50-56-6-16,1 1-20 0,0 0-3 16,7-3 5-16,0-3-8 0,1-1 7 15,1-2 12-15,4-1 0 0,1-2-9 16,1-1 4-16,-1-3-9 0,3-3 0 15,-1-2-7-15,1-2 3 16,-3-5-7-16,0-1 5 0,-3-2-14 16,-3-3 4-16,-1-2-1 0,-5-3-2 15,-2-2-6-15,-4-2-1 0,-3 2-3 16,-4 1 3-16,-5 3-4 0,-2 0-1 16,-2 5 1-16,2 3 0 0,1 2 2 15,1 3 1-15,7 1-2 0,1 2-3 16,4 2 2-16,1 0-3 0,2 0-10 15,1 0-3-15,3 0 9 0,4 1 4 16,3 0 7-16,4 0 1 16,5-1-1-16,3 0 0 0,2-2 0 15,1-2 0-15,3-1 1 0,-1-1 0 16,-1 1-1-16,-1 2 0 0,-4 2 0 16,-4-1 0-16,-2 2 0 0,-4 0-1 15,-3 4-1-15,-1 4-2 0,-2 3 1 16,-2 4 3-16,-1 1 7 0,0 2 6 15,-2 1-1-15,0-1-5 0,0-3 2 16,0 0 4-16,0-4 3 0,0-2-8 16,0-2 0-16,0-1-3 0,0-5 3 15,0 3 2-15,0-4 4 16,1 0 6-16,0 0 3 0,0-2 3 16,2-2-1-16,3-4-8 0,5-3-16 15,2-2-1-15,2-2 0 0,2-2 1 16,4-2-1-16,4-3-1 0,1-3 1 15,4 0-1-15,2 0-2 0,-2 4-3 16,-5 8-1-16,-2 6 5 0,-3 7-4 16,-4 5-1-16,0 7 3 0,-4 5 2 15,2 1-1-15,-3 2 1 0,-1 3 2 16,3-2 1-16,-1 1 0 0,5 0 3 16,1-1 3-16,4 0-1 0,3-2-5 15,2-2-1-15,9 2 0 0,8 2-7 16,9 0-41-16,0-2-139 0,-15-9-118 15,-9-3-500-15</inkml:trace>
  <inkml:trace contextRef="#ctx0" brushRef="#br0" timeOffset="158441.19">5012 8442 13 0,'0'-4'43'0,"-1"1"4"0,1 1 28 15,0-2 7-15,0 2-2 0,0 1 19 16,0 0-7-16,0-2-11 0,0 2 1 16,0 0-4-16,0 0-6 0,-1-1 1 15,1 0-2-15,0 1-8 0,-1 1-9 16,1 0-3-16,0 0-5 0,0 0-12 16,0 0-6-16,0 0-4 15,0 0-2-15,0 0-1 0,0 0 3 16,0 0 0-16,2 1 3 0,-1 3-3 15,2-2 3-15,-1 1 1 0,1 1-1 16,1 2-1-16,0 2-4 0,0-1 0 16,0 5-4-16,1 2-2 0,-1 0 2 15,1 3 1-15,2 2 2 0,0 1 0 16,1 1 1-16,1 1-4 0,0 0 0 16,1 0-5-16,-1 2-1 15,-1-3-1-15,1-1 0 0,-1-2-2 16,-2-1-2-16,-1-1-1 0,0-1-1 15,-2-2 1-15,1 1-1 0,0-4 0 16,-1 1-1-16,0-3-1 0,-1-3 3 16,-1-3-3-16,1 1 2 0,-2-1 2 15,2-1 2-15,-2-1 1 0,1 0 4 16,0-3 0-16,0-2 1 0,1-5-4 16,1-4-6-16,0-3-4 0,0-5 0 15,1-3 0-15,-1-3-1 0,-1 0 0 16,2 0 1-16,0 1-1 0,1 5 0 15,0 2 0-15,1 6 0 16,-3 5 1-16,-1 0-3 0,0 4 3 16,0 3-1-16,-1 0 0 0,1 0-3 15,-1 1 2-15,0 1 0 0,0 0-3 16,1 0 2-16,1 1-5 0,1 5 3 16,3 1 3-16,0 4 1 0,1 1 2 15,-1 2-2-15,2 3 0 0,-2-2 1 16,2 2 0-16,-1 2 1 0,1-2-2 15,-1 0 1-15,0-1 0 0,-2-2 0 16,2 0 0-16,-2-1 0 0,0-1 2 16,0-2-3-16,0 0 2 0,1-1-1 15,-3-2-1-15,0-1 2 0,-1-3 0 16,0 1-1-16,-1-3 2 0,1 0 0 16,-2 0 0-16,0-1 2 0,1 0 3 15,-1 0-4-15,1 0 5 0,-1-3-6 16,2 0 4-16,-1-1-4 0,0-2 0 15,1-1 1-15,-1-1-2 0,0-3-2 16,2 0 1-16,-1-4-1 0,1-4 0 16,0-6 0-16,2-2-1 0,-1-4 0 15,1-6 0-15,2-6 1 0,1 5-1 16,-2 5-2-16,-2 10 3 0,-1 4-1 16,0 4 1-16,-1 1 0 15,0 5 0-15,-3 1 0 0,1 5 0 16,-1 1-2-16,0 2 0 0,0-1-3 15,0 1-10-15,1 0-16 0,0 2-19 16,2 4-31-16,-3-1-36 0,0-3-68 16,-3-2-201-16</inkml:trace>
  <inkml:trace contextRef="#ctx0" brushRef="#br0" timeOffset="159554.44">4411 8130 403 0,'0'0'92'0,"0"-11"-33"16,2 5 61-16,-1 1 15 0,-1 3-28 15,2 2-18-15,2 0-23 0,-1 2-15 16,3 5-7-16,-1 4 3 0,2 3 3 15,-1 5-2-15,0 4-1 16,-1 2-7-16,0 4-1 0,-1 1 0 16,0-1-8-16,-1-2-1 0,0-2-2 15,-1-2-11-15,2-6-4 0,-2 0 0 16,1-4-5-16,-1-2-1 0,0-1-2 16,0-3-3-16,0-1-2 0,-1-1 0 15,1 0-4-15,-1-3-15 0,-1 0-18 16,0 2-32-16,-6-4-46 0,-1 0-169 15</inkml:trace>
  <inkml:trace contextRef="#ctx0" brushRef="#br0" timeOffset="159802.14">4228 8622 228 0,'0'0'355'0,"0"0"-266"15,0 0 36-15,0 0 29 0,0 0 3 16,0 0-37-16,0 0-44 0,105 2-7 16,-74-9-13-16,6-3 4 0,5-2-4 15,-2-1-11-15,-6 3-14 0,-6 1-8 16,-6 2-11-16,2-2-2 16,2 2-7-16,-5 1-3 0,-5 3-5 15,-5 1-17-15,-3 2-14 0,-5 0-28 16,-3 4-38-16,-12 8-29 0,-1-1-206 15</inkml:trace>
  <inkml:trace contextRef="#ctx0" brushRef="#br0" timeOffset="160286.67">4348 8790 729 0,'0'0'126'16,"0"0"-108"-16,0 0 4 0,0 0 0 16,0 0 13-16,0 0 4 0,0 0-15 15,-5 5 7-15,5 6 17 0,0 3 22 16,1 4-8-16,0 0-12 0,1 2-3 16,-1 4 4-16,2-2-8 0,-1 1-3 15,1-1 0-15,1 3 3 0,-1-4-5 16,-1-1-6-16,-1-3-10 15,1-3-9-15,-1-4-1 0,0-1 3 16,0-4-1-16,0-1 0 0,0-2 0 16,-1-2 0-16,0 2 0 0,0-2-1 15,0 0 6-15,1-4-3 0,0-3-2 16,1-6-7-16,2-3-7 0,2-3-7 16,2 1-2-16,0 1-1 0,2 4 3 15,1 4 1-15,0 0 2 0,1 4 1 16,0 3 2-16,0 2 1 0,1 0 0 15,0 4 1-15,-1 3 1 0,3 5 2 16,-2-2-1-16,1 3 2 0,-2-1 3 16,0 1-2-16,-1-3 2 0,-2 1 1 15,-1-3-1-15,0-1 0 0,-2-2-2 16,0-2 0-16,-2-1-5 0,-1 0-1 16,0-2-5-16,-3 0-13 0,0-2-20 15,0-7-39-15,0 1-126 0,-2-4-510 16</inkml:trace>
  <inkml:trace contextRef="#ctx0" brushRef="#br0" timeOffset="161522.12">5565 8894 230 0,'1'0'152'16,"1"0"-32"-16,2 0-9 0,-1 0-8 15,1 0-3-15,-1 1-6 0,0 2-14 16,0 3 5-16,-2 2-16 0,2 4-11 16,-3 1 5-16,0 2-6 0,0 1-5 15,-3 3 1-15,1-3-8 0,-1 3 2 16,2 1-4-16,-1-4-6 0,2 0-2 15,0-2-7-15,0-2-5 16,3-2-8-16,0-2 0 0,2-1-4 16,1-5-6-16,1 0 8 0,2 0-3 15,2-2-9-15,2-2 5 0,-2-1-6 16,2-3-5-16,-2-1-9 0,-1-1-20 16,-2-4-17-16,-2-2-41 0,-3-12-59 15,-1 3-105-15,-2 0-260 0</inkml:trace>
  <inkml:trace contextRef="#ctx0" brushRef="#br0" timeOffset="161636.4">5643 8818 423 0,'0'0'175'15,"0"0"-79"-15,0 0-7 0,0 0-9 16,0 0-1-16,0 0-9 0,0 0-31 16,0 0-23-16,35 1-16 0,-25 0-12 15,2-1-58-15,-3 0-72 0,1 0-546 16</inkml:trace>
  <inkml:trace contextRef="#ctx0" brushRef="#br0" timeOffset="161908.34">5790 8988 544 0,'0'0'114'15,"0"0"-55"-15,0 0 19 0,0 0 7 16,0 0 11-16,0 0-7 0,0 0-10 16,0 0-19-16,41 27-5 0,-26-27-12 15,0 0 2-15,0 0-3 0,1-2-4 16,0-3-14-16,-2 1-11 0,0 1-9 16,-1-1-4-16,-1 1 0 0,-2 2-10 15,-2 0-12-15,-2-2-15 16,-2 2-22-16,0-4-23 0,-2 3-101 15,-2-4-423-15</inkml:trace>
  <inkml:trace contextRef="#ctx0" brushRef="#br0" timeOffset="162180.87">6069 8860 593 0,'0'0'163'0,"0"0"-75"0,0 0 4 15,0 0-22-15,0 0 5 0,0 0 7 16,0 0 0-16,0 0-1 0,17 65-3 16,-13-45-11-16,0 0-1 0,0 0-7 15,-1-2-7-15,1 0-8 16,-1-1-14-16,0 0-5 0,1-3-4 16,-1-2-7-16,0-1-5 0,0-2-3 15,1-2-3-15,-1 0-2 0,-1-1-1 16,0-1 0-16,1-4-6 0,-1-1-4 15,0 0-9-15,-1 0-13 0,1 0-14 16,-1-2-30-16,0-5-69 0,0 0-209 0</inkml:trace>
  <inkml:trace contextRef="#ctx0" brushRef="#br0" timeOffset="164768.81">4591 8770 117 0,'0'-1'59'15,"0"0"2"-15,0-2 4 0,-1 2 4 16,0-2 2-16,1-1-2 0,0 1 0 16,0 2 1-16,0-2-4 0,-1 3-6 15,1-1-3-15,0 0-5 0,0 1-5 16,0 0-2-16,0 0-6 15,0 0-4-15,0 0-1 0,1 0 0 16,1 0 2-16,2 0 1 0,3 1 3 16,1-1-4-16,1 0-5 0,1 0-1 15,2-2-2-15,-2-1-4 0,1 2-7 16,1-2-5-16,-3 3-5 0,-1-1-3 16,-1 1-2-16,-1 1 0 0,-3 2 0 15,-1 2-1-15,-2 1 1 0,0 1 0 16,-3 2 3-16,-2 0 0 0,-3 2 1 15,2-1-2-15,-1 1 0 0,0-3 0 16,-1 1 0-16,2 1 1 0,1-3 1 16,0 0-1-16,0-3 0 0,2 1-1 15,1-1 0-15,0 0 1 0,1-4-1 16,1 3 0-16,0-1 3 0,0-1 0 16,1 0 4-16,2 0 4 0,2 3 2 15,1-3 2-15,2-1 5 0,2 0 2 16,1 0 0-16,1-1 0 0,2-1-2 15,-1-1-3-15,-2 2-5 0,-2-2-5 16,0 2-1-16,-2-1 0 0,1 2 1 16,-2 0 0-16,-2-2-5 0,0 2-3 15,-1-1-3-15,-1 0-5 0,0 1-9 16,-1 0-10-16,-1 0-15 16,2-2-41-16,1 0-83 0,-2 1-316 15</inkml:trace>
  <inkml:trace contextRef="#ctx0" brushRef="#br0" timeOffset="166369.01">6644 8350 371 0,'0'0'84'16,"0"0"-12"-16,0 0 24 0,1-7 1 16,1 6-9-16,-1-1-5 15,1-1-17-15,0 2-7 0,0-1-4 16,-1 1-7-16,1 1-4 0,-1 0-8 16,0 0-6-16,-1 0-3 0,0 2-3 15,1-2-2-15,-1 0-1 0,0 1-3 16,0-1 2-16,0 0-5 0,0 0-2 15,0 0 0-15,0 0-1 0,0 0-4 16,0 0 1-16,0 0-1 0,0 0-3 16,0 0-1-16,0 0-1 0,1 0 0 15,-1 0-1-15,1 0-2 0,-1 0 3 16,1-1-1-16,-1 1 1 0,0-1-3 16,0 1 2-16,0 0 0 0,0 0-2 15,0 0 3-15,0 0-2 16,0 0-1-16,0 0 1 0,0 0-1 15,1 0 0-15,-1 0 0 0,0 0 0 16,0 0 0-16,0 0 0 0,1 0 1 16,-1 1 0-16,0-1 0 0,0 0 0 15,0 0 0-15,0 0 2 0,0 0-2 16,0 0 0-16,0 0-1 0,0 0 1 16,0 0-2-16,0 1 1 0,0 0 0 15,-1-1-1-15,0 1 1 0,0 0 0 16,0 0 2-16,0 1-2 0,0-2 0 15,0 0 3-15,0 0-1 0,-1 1-1 16,0-1 1-16,0 0 2 0,-2 0 0 16,-1 0 1-16,-2 0 2 0,0 0-2 15,-2 0 6-15,-1 0-2 0,-2 0 3 16,1 0-1-16,-1-1 0 0,2 1 2 16,0 0 1-16,2 0 0 0,1 0 3 15,2 0 1-15,0 0-3 0,2 0 0 16,1 0-2-16,1 0-2 0,0 0-3 15,0 0 0-15,1 0-2 16,0 0-1-16,0 0 0 0,0 0-1 16,0 0 1-16,0 1-1 0,0-1 0 15,2 2 5-15,1 0 0 0,2 1 1 16,3 0 7-16,4 1 9 0,2 1-1 16,4-2 0-16,0 0-3 0,4 0 0 15,2-2-3-15,-1 1-3 0,0-2-3 16,1 1-4-16,0-1 1 0,0 1-4 15,-1-1-1-15,1 0 7 0,-2 0-7 16,-1 1-2-16,-4 0 2 0,0 0-2 16,-2-1-1-16,-1 1 2 0,-2 0-4 15,-3-1 4-15,-1 0-2 0,-2 0 0 16,-2 0 0-16,-2 0 1 16,-1-2 1-16,-1 2-1 0,1-2-3 15,-1 2 0-15,1-1 0 0,-1 0 0 16,0 0 0-16,0 1 0 0,0-2 0 15,0 2 0-15,0-1 0 0,0 1 0 16,0-2 0-16,-2 0-12 0,-1 0-14 16,-2 1-26-16,-1 1-59 0,-6-2-69 15,3-2-190-15,1 0-798 0</inkml:trace>
  <inkml:trace contextRef="#ctx0" brushRef="#br0" timeOffset="167171.66">7544 8014 383 0,'0'-3'123'0,"2"-1"-24"0,3-2 3 15,3 0-8-15,5 0-3 0,1 0 1 16,3 1-17-16,0 1-13 0,1 0-9 15,0 1-6-15,-2 3-4 0,-2 1-10 16,-3 5-10-16,-2 1-6 16,-4 4-7-16,0 1 0 0,-4 5 8 15,-2 4 6-15,-7 1-3 0,-2 0-6 16,-5 1 10-16,-2 1-4 0,-2-3 6 16,0 0 7-16,2-3-2 0,1-3-7 15,1-1-5-15,2-3 6 0,3 0-7 16,3-3-5-16,3-2-2 0,3-1-1 15,1-1-2-15,1-3-3 0,6 1-1 16,3 0 4-16,2-2 1 0,3 0 0 16,2 0 0-16,3-1 4 15,0-3 2-15,5-2 1 0,-1-1-1 16,1 2-4-16,-4-1-6 0,-2 1-4 16,-3 0-2-16,-4 4 0 0,-2 0-2 15,-1-1-5-15,-3 0-4 0,-2 1-10 16,-2 1-11-16,-2 0-17 0,0 0-33 15,-2 5-36-15,-4 3-45 0,-3 0-204 16,2-1-548-16</inkml:trace>
  <inkml:trace contextRef="#ctx0" brushRef="#br0" timeOffset="167452.62">7465 8460 374 0,'0'0'206'0,"0"0"-76"16,0 0-15-16,0 0-5 0,0 0-1 15,137-20-20-15,-73 6-27 0,5-1-5 16,0-3 2-16,-6 2-7 0,-8 1-17 16,-3-2-5-16,-4 3-7 0,-3 2-7 15,-9 1-12-15,-8 4-3 16,-11 2-1-16,-7 3-9 0,-5 1-23 15,-5 1-18-15,0 3-52 0,-6 1-351 16</inkml:trace>
  <inkml:trace contextRef="#ctx0" brushRef="#br0" timeOffset="167974.74">7460 8688 495 0,'0'0'93'15,"0"0"-37"-15,0 0 37 0,0 0 39 16,0 0-11-16,0 0-14 0,10 119-25 16,-5-88-23-16,0-2 3 0,0 1-8 15,-2-1-9-15,2-1-3 0,-2 0-1 16,1-3-5-16,-2-4 1 0,-1-4-11 16,-1 0-5-16,0-4 2 15,0-3-4-15,0-3-4 0,0-6-1 16,0 0-2-16,0-1-1 0,0 0 3 15,0-2 3-15,1-5-4 0,1-6-8 16,2-2-4-16,2-5-1 0,2-2 0 16,2-1-3-16,1-2-2 0,2 1-1 15,4 0 1-15,0 7 4 0,-3 4-1 16,-1 6 2-16,-2 6-2 0,-3 1 1 16,0 7-3-16,0 3 4 0,-2 4 0 15,0 4 0-15,-2 0 1 0,-2 2 1 16,-1 0-1-16,1-2 0 0,-2-3 0 15,0-1 0-15,1-4-1 0,-1 0 0 16,0-4-1-16,1-2-1 0,-1 0 0 16,0-2-4-16,0-2-4 0,0 0-9 15,0-1-7-15,0-5-15 0,0-2-57 16,1-13-106-16,1 1-329 0</inkml:trace>
  <inkml:trace contextRef="#ctx0" brushRef="#br0" timeOffset="168355.19">7741 8719 589 0,'0'0'257'0,"0"0"-187"15,0 0 12-15,0 0 1 0,0 0-11 16,0 0-15-16,51-27-6 16,-34 23-13-16,-1 3-6 0,-2 0 6 15,-3 1-10-15,-3 0-9 0,-2 3-2 16,-2 3 0-16,-2 1-3 0,-2 3 4 15,-2 0 0-15,-3 4-2 0,-3 1 2 16,0-1 0-16,-2 0 1 0,1 0-3 16,1-1 1-16,1-2 0 15,-2-2 3-15,3-2 6 0,1 2-7 0,2-4-5 16,1-2-3-16,1 1-4 16,1-4-3-16,0 3-2 0,5 0 2 15,2-3 3-15,4 0 1 0,2 0 2 16,4-2-1-16,-2-2 2 0,2-1-3 15,-1 1-1-15,-2-1-3 0,-2 0-3 16,-2 2-1-16,-1-1-4 0,-2 2-17 16,-4 1-27-16,-1-3-70 0,-2 2-135 15,-2-2-642-15</inkml:trace>
  <inkml:trace contextRef="#ctx0" brushRef="#br0" timeOffset="169101.21">8390 8288 394 0,'0'0'180'0,"0"0"-77"0,0 0-10 15,0 15-40-15,5 2 23 0,0 5 43 16,2 5-27-16,2 7-18 0,3 8-18 16,0 5-2-16,0-2 8 0,-1-12-11 15,-4-10-10-15,-3-12-11 0,1 0 0 16,0-1-11-16,2 0-1 0,-1 0-2 16,-1-4-3-16,2-3 2 0,-2-3 3 15,2 0 1-15,-1-5 0 0,2-6-4 16,1-2-4-16,1-2-5 15,0-2-2-15,-1-2-2 0,0-3-2 16,-2-1 0-16,0 0 0 0,-2 3 0 16,-1 5-8-16,0 7 2 0,-2 7-3 15,-2 2-9-15,1 11 13 0,0 5 3 16,0 4 2-16,2 4 0 0,1-1 2 16,3 0 2-16,2-3 1 0,2-4 0 15,3-3 2-15,1-1-3 0,3-6 3 16,1-1 1-16,0-5 4 15,-3-1 2-15,2-5 0 0,-2-5 3 16,2-3-2-16,2-5-2 0,1-4-1 16,1-3 5-16,-3-2 1 0,-2-3-3 15,-3-7 4-15,-3 6-6 0,-4-1-4 16,-3 2-3-16,-4 8-1 0,0-2-4 16,-2 7 0-16,-4 3-1 0,0 7 0 15,1 1-3-15,0 6-2 0,1 0-7 16,2 2-12-16,0 5-11 0,1 4-11 15,1 2-15-15,0 1-30 0,0 1-43 16,4 2-27-16,0-4-175 16,-1-3-584-16</inkml:trace>
  <inkml:trace contextRef="#ctx0" brushRef="#br0" timeOffset="169337.47">9104 8588 573 0,'0'0'242'0,"0"0"-195"16,0 0 38-16,0 0 31 0,-6 36 5 15,3-18-21-15,1 3-10 0,0-1-23 16,1 1 1-16,1 0 2 0,0-3-19 16,1-1-10-16,2-6-10 0,1 0-9 15,2-3-4-15,-1-3-3 0,1-1-3 16,1-3-2-16,1-1-5 0,1-1-2 15,0-6-3-15,0 0-4 0,1-2-7 16,0-3-11-16,-1-1-11 0,-1-2-19 16,-3-2-22-16,-2-5-38 0,-3-3-19 15,-3-17-99-15,-5 6-278 0</inkml:trace>
  <inkml:trace contextRef="#ctx0" brushRef="#br0" timeOffset="169438.39">9093 8453 533 0,'0'0'102'16,"0"0"-38"-16,0 0-27 0,0 0-19 15,0 0-18-15,0 0-6 16,0 0-76-16,0 0-117 0,59-36-21 16</inkml:trace>
  <inkml:trace contextRef="#ctx0" brushRef="#br0" timeOffset="170605.17">9899 8098 351 0,'0'-1'109'0,"1"1"-21"0,1 0-3 16,-2 0-4-16,1 0-4 0,0 4-14 16,0 3-1-16,0 5 5 0,0 3 9 15,0 3-1-15,0 4-11 0,-1-1-9 16,0 4-9-16,1 0 1 0,-1 3-13 16,0-3 3-16,1 0-1 0,0-1-7 15,0-2 6-15,1-5-10 0,-1-1-11 16,0-2 0-16,0-2 2 0,1-1-9 15,-1-2 1-15,1-2 0 0,-1 0-5 16,0-3 0-16,0-1-3 0,-1-2-3 16,0-1-4-16,0 0-13 0,0 0-6 15,-2-1-18-15,-2-2-26 0,-6-8-67 16,-1 1-291-16,1-1-440 0</inkml:trace>
  <inkml:trace contextRef="#ctx0" brushRef="#br0" timeOffset="170828.39">9783 8357 273 0,'0'0'256'0,"0"0"-108"0,0 0-32 15,0 0 2-15,0 0 14 0,0 0-32 16,0 0-16-16,37-3-14 0,-23 0-5 16,5 1-9-16,2-2-4 0,1 1-6 15,1-2-5-15,1-1-16 16,-3 2-7-16,-3-1-7 0,-2 4-5 15,-2-2-3-15,-4 1-3 0,0 1-1 16,-4 0-2-16,-2 0-13 0,-3 1-20 16,-1 0-55-16,-2 0-34 0,-3 0-84 15,0 0-423-15</inkml:trace>
  <inkml:trace contextRef="#ctx0" brushRef="#br0" timeOffset="171705.61">10599 7845 59 0,'0'0'275'0,"0"0"-121"0,1 1-32 16,2-1 12-16,3 0 4 0,3 0-1 16,3-3-27-16,2-2-28 0,2-4-21 15,2-1-7-15,-2-1 1 0,2 0-9 16,-3-3 3-16,0 2-9 0,-3 2-4 15,-4 1-6-15,-1 3-6 0,-4 2 0 16,-2 1-10-16,0 3-5 16,-1 0-6-16,0 3-3 0,0 3-6 15,0 4 6-15,0 6 4 0,-1 2 3 16,0 1-1-16,1 2-1 0,0 0 4 16,0-3 0-16,0 0-1 0,2-3 0 15,0-2-1-15,1-1-4 0,-1-3 0 16,1-2-3-16,0-1 0 0,0-3-2 15,-1 1-3-15,-1 2-10 0,-1-3-18 16,0 1-28-16,-1-1-34 0,-4 0-19 16,-6-2-35-16,-2 0-188 0</inkml:trace>
  <inkml:trace contextRef="#ctx0" brushRef="#br0" timeOffset="171921.63">10599 8063 320 0,'0'0'428'0,"0"0"-184"0,0 0-74 16,0 0-73-16,0 0-24 0,0 0-7 15,200-28-13-15,-146 11-18 0,3 1-10 16,-2 0-15-16,-9 4-6 0,-15 4-4 16,-8 1-4-16,-9 5-15 0,-5 2-37 15,0 0-37-15,-2 0-128 0,-4 0-908 0</inkml:trace>
  <inkml:trace contextRef="#ctx0" brushRef="#br0" timeOffset="172501.87">10511 8309 18 0,'0'0'277'0,"0"0"-157"16,0 0-16-16,0 0-7 0,26-5-14 15,-12 5-15-15,3-1-1 0,4-1-2 16,4-3 1-16,10 1-6 15,10-6-11-15,13-2-2 0,8-4-4 16,-1 2 4-16,-2-2-6 0,-9 1-9 16,-2 3-7-16,-6-2-2 0,-5 5-6 15,-10-1-7-15,-9 2-7 0,-9 3-3 16,-5 2-2-16,-1 1-10 0,-4 0-22 16,-7 2-26-16,-5 0-80 0,-5 3-330 0</inkml:trace>
  <inkml:trace contextRef="#ctx0" brushRef="#br0" timeOffset="173072.48">10561 8544 338 0,'0'0'131'15,"0"0"-29"-15,0 0 25 0,0 0 0 16,0 0 5-16,0 0-19 0,-5 128-20 16,11-99-19-16,0-2-17 0,0-1 2 15,0-1-18-15,-2-1-4 0,0-3 5 16,-2-3-12-16,-1-2-4 15,-1-2-1-15,0-2-5 0,0-2-1 16,0-3 0-16,0-4-2 0,1 1-3 16,-1-2 1-16,0-2 3 0,1-2 2 15,0-5 0-15,1-5-6 0,2-3-12 16,0-6-1-16,3-5-1 0,2 0-4 16,1-1-2-16,4 2-2 15,-1 2 3-15,0 7 0 0,1 6 2 0,-4 4-1 16,1 6-4-16,-1 4 1 15,-1 4 7-15,2 5 0 0,-1 1 6 16,-1 3-3-16,-1 1 0 0,1-1 2 16,-2 1-4-16,0-2 7 0,-1-3-3 15,2 0 1-15,-4-2 0 0,0-1 0 16,-1-2-2-16,-1-1-4 0,0-4 0 16,-2 0-2-16,0-3-5 0,0 0-4 15,0-4-7-15,-2-2-15 0,-1 0-27 16,-2-11-64-16,1 5-132 0,0-4-339 15</inkml:trace>
  <inkml:trace contextRef="#ctx0" brushRef="#br0" timeOffset="173454.36">10831 8481 340 0,'0'0'140'16,"0"0"-41"-16,0 0 4 0,0 0-22 16,0 0-1-16,57-18 1 0,-38 16 1 15,3-2-1-15,-2 3 1 0,-2 1-13 16,-3 0-22-16,-6 0-15 0,-2 5-10 16,-5 1-3-16,-2 2-7 0,-2 1-1 15,-6 4-6-15,-4 0 5 0,-1 1-6 16,0-1 0-16,-2-2 3 0,2 2 2 15,-1-3 2-15,3-1 3 0,1 0 1 16,2-3-1-16,1 0-2 0,4-3-3 16,1 3-2-16,2-5 0 0,0 3-1 15,2-1 3-15,4 0 9 0,5-2 5 16,1-1 0-16,3 0 1 0,4-5-4 16,0-1-2-16,1-1-1 0,-1 0-4 15,-3 0-10-15,0 3-3 0,-5-1-12 16,0 3-22-16,-3-1-38 15,-4 2-84-15,-2 0-125 0</inkml:trace>
  <inkml:trace contextRef="#ctx0" brushRef="#br0" timeOffset="174255.97">11338 7990 466 0,'0'0'122'0,"0"0"-32"16,2 3-35-16,1 5 1 0,2 5 23 15,2 3 14-15,0 5-11 0,1 4-11 16,0-1-4-16,3 2-2 0,-2-1-10 16,-1-1 8-16,1-2-9 0,-2 1-5 15,0-4-6-15,-1-2-9 0,1-2-9 16,0-4-4-16,-3 0-6 0,1-4-2 15,-2-3-3-15,-1 0-1 0,1-3 4 16,-1-1-5-16,0 0 10 0,2-5-4 16,1-3-3-16,-1-3-2 0,2-4-5 15,0-4 1-15,1-2-4 0,0-2 1 16,-2 4-1-16,-1 1-1 0,-2 5 0 16,0 5 0-16,0 8 0 0,0 2-8 15,2 8 3-15,1 6 4 0,2 3 1 16,-1 3 4-16,4-1-3 0,1-1 2 15,1 0 0-15,3-3 4 0,1-2 5 16,2-1-4-16,1-2 4 16,2-6-3-16,0-2 1 0,-1-4 1 15,3-2-1-15,0-5 1 0,-2-4-1 16,0-5-1-16,-1 0-3 0,-5-5 4 16,-3 0 3-16,-3-2-6 0,-3-4 2 15,0 1-2-15,-3-2-3 0,0 3 0 16,-1 0-2-16,-2 3-1 0,0 2-1 15,0 5 1-15,-1 4-2 0,0 4 1 16,1 3-3-16,0 2-3 0,0 2-7 16,0 0-11-16,0 1-16 0,0 4-18 15,0 2-19-15,2 2-17 0,0 1-39 16,-2 2-26-16,1-3-220 0</inkml:trace>
  <inkml:trace contextRef="#ctx0" brushRef="#br0" timeOffset="174554.96">12017 8313 703 0,'0'0'61'0,"0"0"-6"15,0 0 48-15,0 0 27 0,-18 49-7 16,16-34-35-16,2 1-26 15,0-1-8-15,0 1 4 0,1-2-8 0,2-2-9 16,1 1-8-16,0-6-6 16,1-1 0-16,2-4-6 0,0 0-5 15,0-2-6-15,1-3-6 0,0 0-2 16,2-2-2-16,-2-3-11 0,-2-3-5 16,0 0-12-16,0-2-16 0,0-2-25 15,-2-3-22-15,-2-10-38 0,-2 3-205 16,0 2-348-16</inkml:trace>
  <inkml:trace contextRef="#ctx0" brushRef="#br0" timeOffset="174635.99">12056 8231 280 0,'0'0'176'0,"0"0"-81"0,0 0-25 15,0 0-17-15,0 0-11 0,0 0-26 16,0 0-16-16,0 0-17 0,31 1-63 16,-26-2-87-16,-1-3 35 0,-1 1 15 15,3-3-27-15</inkml:trace>
  <inkml:trace contextRef="#ctx0" brushRef="#br0" timeOffset="174869.09">12221 8267 357 0,'0'0'241'0,"0"0"-22"0,0 0-52 15,0 0-33-15,0 0-37 0,0 0-35 0,0 0-16 16,0 0-10-16,0 0-11 15,11 152-11-15,-9-143-6 0,0 1-1 16,-1-3-3-16,0-2-3 0,1 1-1 16,-2-3 0-16,0-1-4 0,-4-1-11 15,0-1-15-15,0 0-22 0,-5-8-39 16,0 0-205-16</inkml:trace>
  <inkml:trace contextRef="#ctx0" brushRef="#br0" timeOffset="175069.41">12063 8383 513 0,'0'0'198'16,"0"0"-37"-16,0 0-6 15,0 0-48-15,0 0-29 0,0 0-25 16,0 0-10-16,0 0-10 0,152-30 0 16,-123 22-6-16,-3 1-14 0,-4 0-8 15,-1 0-5-15,-4 4 0 0,-6-1-18 16,0 2-29-16,-3 0-36 15,-2-2-90-15,-2 3-249 0</inkml:trace>
  <inkml:trace contextRef="#ctx0" brushRef="#br0" timeOffset="175292.91">12455 8220 345 0,'0'0'163'16,"0"0"-61"-16,0 0 49 0,0 0 4 16,0 0-5-16,0 0-30 0,0 0-36 15,0 0-12-15,7 149 0 0,-4-129-4 16,0-2-8-16,1-1-16 0,-2-2-11 16,1-3-14-16,0 0-6 0,-1-5-7 15,1-1-6-15,1-2-2 0,-3-1-9 16,-1-1-11-16,0 0-18 0,-1-1-35 15,-11-4-34-15,3 0-162 0,0-4-775 16</inkml:trace>
  <inkml:trace contextRef="#ctx0" brushRef="#br0" timeOffset="176805.37">12999 8001 132 0,'-2'0'123'0,"2"0"-45"16,-2 0 6-16,2 0-4 0,0 0-10 15,0 1 7-15,0-1 2 0,0 0 1 16,0 0 9-16,0 0 12 0,0 0-9 15,0 0-12-15,0 0-16 16,0 0-16-16,0 0-6 0,0 0-3 0,0 0-7 16,0 0-7-16,0 0-3 15,0 0-2-15,0 0 0 0,0 0-3 16,0 0 1-16,0 0 1 0,0 0 0 16,0 0-3-16,0 0 0 0,0 0-1 15,0 0 0-15,0 0 1 0,0 0-1 16,0 0 0-16,0 0 2 0,0 0-5 15,0 0 0-15,0 0-1 0,0 0 0 16,0 0-3-16,0 0 2 0,0 0-1 16,0 0-3-16,0 1 4 15,4 0 1-15,1-1 1 0,2 3 4 16,2-2 1-16,2 0-3 0,2 1 1 16,1-1-1-16,2 0-2 0,3-1 7 15,3 0 0-15,3 0-6 0,2 0 4 16,-2-1-8-16,2-2 2 0,2 1-1 15,-2-2-1-15,-2 1 0 0,0-2-3 16,-1 0 3-16,-5 1-8 0,-2 1 4 16,-3 0 5-16,-3 0-9 0,-1 0 3 15,-4 1 4-15,-1 1-7 0,-3-2 2 16,-1 2 3-16,1-1-6 0,-2 1 2 16,0 0-2-16,0-1 0 0,0 0 0 15,0 2 0-15,0-1-7 0,0 1-3 16,0 0-10-16,0 0-8 0,0 0-11 15,0 0-20-15,0 0-11 0,0 0-28 16,-5 0-63-16,-1 1-99 0,-1-1-543 16</inkml:trace>
  <inkml:trace contextRef="#ctx0" brushRef="#br0" timeOffset="178187.29">13608 8307 296 0,'0'1'175'16,"0"0"-6"-16,0 0-2 0,1 2-35 15,6-2-13-15,1-1-12 0,4 0-16 16,3-3-19-16,5-2-5 0,2-4-14 16,-1-1-4-16,1-3 0 0,3-2-9 15,-3-2-8-15,-1-1 4 0,-1-2-4 16,-2-1-5-16,-2 1-3 0,-2-1-7 15,0 1 1-15,-6-2-5 0,0-1 2 16,-2-1-4-16,-3-2-4 16,-1-4-6-16,1-1-1 0,-3 0 0 15,0-1 0-15,-5 3-2 0,2 4 2 16,-3 5-3-16,0 4 2 0,2 7-1 16,0 2 1-16,2 4-2 0,-1 1 0 15,1 2 1-15,2 0-1 0,0 3-5 16,-2 6-4-16,1 4 12 0,1 6 0 15,-2 4 2-15,1 6 3 0,-2 7 2 16,1 10 3-16,1 6 1 0,-2 3 2 16,2-6-2-16,1-7-1 0,0-9 1 15,0-6 1-15,0-6 1 0,1-5-4 16,2-2-1-16,-2 2 5 0,1-3-2 16,1 4-9-16,0-5 4 15,-3-2-1-15,3-3-1 0,-3-3 0 16,0-1-2-16,0-2 3 0,2-1 2 15,-2-4-1-15,0-2 5 0,3-4-7 16,-2-6-4-16,3-6 0 0,-1-1-1 16,2-9-1-16,0-7-4 0,2 4 0 15,0 5-4-15,1 5-2 0,1 9 4 16,2-2 5-16,0 3-3 0,3 2 4 16,-3 6 2-16,5 2-1 0,-3 1 0 15,3 4 1-15,1 0 0 16,-4 0 0-16,-1 1-4 0,-2 5 2 15,-2 1 1-15,-2 2 0 0,-3 3-3 16,-3 3 0-16,0-1 4 0,-9 0 1 16,-1 1-1-16,-1-1-2 0,-5 0 2 15,2-1 2-15,-3-3-1 0,-1-1 2 16,1-4-3-16,1-1 1 0,2-1-1 16,-2-2 0-16,2 0 0 0,3-1 0 15,1 0-2-15,4 1 2 0,3 0-2 16,0 0 1-16,3 1-2 0,0-1-1 15,0 2-2-15,1-1-4 0,6 3 10 16,2 1 0-16,1 2 2 0,5-1 4 16,4 3-3-16,2-3 5 0,0 1 1 15,4 0-6-15,0-1 2 0,-2 1 0 16,1-1 4-16,-1 0-2 0,-2 2-4 16,-2-2-2-16,-3 0-1 0,0-1-1 15,-6-1-1-15,-1-3-13 0,-2 0-13 16,-3 0-15-16,-2-1-30 0,-1-1-50 15,-2-7-56-15,-1-1-135 0,-4-2-613 16</inkml:trace>
  <inkml:trace contextRef="#ctx0" brushRef="#br0" timeOffset="178951.54">14104 7695 270 0,'0'0'151'0,"0"0"-28"0,0 0-14 0,0 0-2 15,0 0-17-15,0 0-2 0,0 0-2 16,0 0-1-16,0 0-15 0,2-2-8 16,1 1 1-16,2-2-8 15,2-1-12-15,3-1-10 0,1 0-2 16,3-1-4-16,-1-2 1 0,4 1-3 16,-1 0-3-16,-1 3 3 0,-3 0-8 15,-1 3-2-15,0-1 1 0,-3 2-3 16,-3 0-2-16,1 2-6 0,-4 3-1 15,2-1 0-15,-3 3-1 0,0 2 2 16,-1 2 1-16,-2 1 2 0,-6 3-2 16,-1-1 3-16,1 2 1 0,-6-1 2 15,3-2 3-15,1-1 0 0,-4 0 0 16,3-2-1-16,3-1 0 0,-1-3-4 16,4-1 0-16,1-1-3 0,3-1 0 15,-2-1-3-15,3 1 1 0,0 0 0 16,1 1-1-16,2 0 2 0,2-1 3 15,2 1 4-15,3 0 3 0,2-1 1 16,5-1-2-16,1-1 4 0,4-1-4 16,3 0 0-16,0-4-4 0,1 1-4 15,-3-1 5-15,-2-2-9 0,-5 3 4 16,-2 1-3-16,-6 0-3 0,-3 0 4 16,-2 1-5-16,0 1 1 15,-3-1 1-15,0 1-2 0,0 0 0 16,0 0-11-16,0 0-6 0,0 0-9 15,-3 0-21-15,3 3-36 0,-5 1-39 16,0 0-52-16,-1 0-139 0</inkml:trace>
  <inkml:trace contextRef="#ctx0" brushRef="#br0" timeOffset="197424.46">14608 7994 366 0,'0'0'77'0,"0"0"6"0,0 0 15 16,-1-24 4-16,1 18-17 0,0 0-13 15,0 2-15-15,0 2-1 0,1 1-5 16,1 0-9-16,-2 1-9 0,0 0-10 16,4 2-13-16,1 6-1 0,0 7 12 15,1 6 3-15,2 11-5 0,4 11 16 16,1 7-5-16,1-2 10 0,-2-13 0 16,-3-8-4-16,2-9 0 0,-1 5-14 15,4 0 2-15,0-1 0 0,-1-2-10 16,-1-6 2-16,-2-1-5 0,-2-3 9 15,-3-5 0-15,2 0 0 0,-5-4 6 16,1-1 2-16,-1-2 6 0,1-6 4 16,2-6-10-16,3-5-6 0,2-8-9 15,0-1-6-15,3-10-2 0,2-7-1 16,0-1-3-16,-1 8-1 0,-6 10 1 16,-3 13-1-16,-2 6 1 0,-3 3-1 15,4 1 1-15,-4 2-1 0,2 2-1 16,-2 1-3-16,3 4-6 0,-1 3 2 15,4 8 7-15,-1 4 1 0,3 3 2 16,3 2 1-16,-3 1 0 16,1-2-1-16,2-1-1 0,2-1-1 15,-3-2 1-15,5-1 4 0,-2-3 1 16,-2-5-5-16,-2-1 4 0,-2-4 0 16,-1-1 1-16,0-2 1 0,-4-2 8 15,1-1 4-15,0-5 11 0,2-3-2 16,0-5-5-16,1-6-9 0,3-7-3 15,4-10 1-15,0-12-8 0,1-4-3 16,-3 0 1-16,0 7 1 0,-3 15-2 16,-5 11 0-16,0 7 0 0,-1 5-1 15,-2 2 4-15,0-2-4 0,0 0 0 16,0 3 1-16,0 2-1 16,0 2-4-16,0 1-4 0,0 0-8 15,2 2-12-15,2 4-13 0,4 2-13 16,-3 2-19-16,-1 4-22 0,1 5-51 15,-1-5-91-15,-3-3-477 0</inkml:trace>
  <inkml:trace contextRef="#ctx0" brushRef="#br0" timeOffset="197785.41">15346 8349 86 0,'0'0'258'0,"0"0"-84"0,0 15-37 16,0-5-14-16,-3 1-20 0,0 4-2 15,-1 0 2-15,1 5-26 0,-3-1-10 16,2 2-10-16,-1-3 2 0,3 0-9 15,0-3-10-15,2-1-5 0,0-1-12 16,2-5-4-16,3-1-1 0,1-1-8 16,2-1-1-16,0-1 1 0,4 0-6 15,-2-3-3-15,1-1 1 0,3-5-2 16,-3-2-8-16,3-2-14 0,-1-5-25 16,3-20-70-16,-2 5-167 0,-6-3-765 15</inkml:trace>
  <inkml:trace contextRef="#ctx0" brushRef="#br0" timeOffset="197887.67">15417 8158 200 0,'0'0'9'0,"0"0"-9"16,0 0-87-16,0 0 24 0,0 0 4 16</inkml:trace>
  <inkml:trace contextRef="#ctx0" brushRef="#br0" timeOffset="198305.72">15967 7976 384 0,'0'0'143'0,"0"0"-56"0,0 0 90 16,0 0-54-16,0 0-16 0,0 0-39 15,0 0-35-15,9 0 3 0,1 0 22 16,4 0 7-16,0 0-1 0,5-2 12 16,-3-1 0-16,1-1-18 15,-2 1-19-15,0-2-13 0,-2 3-9 16,1-2-7-16,-3 3-5 0,-1-1-4 16,2-1-1-16,-5 2-1 0,-1 0-4 15,-1 1-8-15,-2 0-13 0,-1 0-16 16,1 1-31-16,-3 4-23 0,-3 2-47 15,-4 0-138-15,1-1-382 0</inkml:trace>
  <inkml:trace contextRef="#ctx0" brushRef="#br0" timeOffset="198518.74">15986 8142 292 0,'0'0'180'16,"0"0"-105"-16,0 0 26 0,0 0-5 15,0 0-3-15,0 0 20 0,0 0-7 16,0 0-27-16,88 0-16 0,-66-3-7 16,-1-2-14-16,4 0-12 0,2 0-10 15,-3 0-6-15,-1 0-4 0,0 3-7 16,-1 1-3-16,0-1-3 0,-3 2-12 16,6 0-17-16,-8 0-22 0,-2-1-102 15</inkml:trace>
  <inkml:trace contextRef="#ctx0" brushRef="#br0" timeOffset="199104.09">17055 7804 374 0,'0'0'209'15,"0"0"-119"-15,0 0 31 0,0 0-3 16,0 0-3-16,0 0-10 0,-30-34-35 15,24 31-8-15,-1 1-8 0,-3 1-15 16,0 1-2-16,-2 0-3 0,-4 5-8 16,0 1-4-16,-3 4 5 0,-3 4-4 15,0 4-1-15,1 4 3 0,2 2-9 16,-4 9 4-16,8-4 0 16,0 4-7-16,5 2 1 0,7-8 5 15,1 2-9-15,2-2 4 0,7-8 0 16,1 3 1-16,7-3 3 0,1-1 1 15,6-1 2-15,5-5-1 0,6-2-1 16,10-4 1-16,6-6-3 0,3-2 2 16,-6-9-5-16,-8-4 0 0,-8 0-2 15,-8-1-3-15,-5 2 2 0,-2-3-3 16,0-4-2-16,3-10 4 0,2-11-7 16,-8 4 1-16,-4 5-3 0,-7 5 0 15,-1 7 3-15,-8-3-3 0,-5-1-1 16,-4 0 0-16,-4 3 0 0,-4 4-2 15,0 1-2-15,1 6 2 0,2 1-3 16,6 5-1-16,2 0-4 0,6 3-5 16,2 2-10-16,4 0-21 0,2 1-32 15,5 5-41-15,3-1-50 0,3-2-292 16</inkml:trace>
  <inkml:trace contextRef="#ctx0" brushRef="#br0" timeOffset="-196206.04">3529 10465 103 0,'-2'0'117'0,"-2"1"-57"0,3 0 23 0,0-1 33 15,1 0-5-15,0 1 10 0,2-1 6 16,4 1 25-16,2-1-20 0,3 2-42 15,3 0-25-15,2-1-12 0,3 3-4 16,2-3-6-16,2 1-9 16,1 2-4-16,1-2-5 0,0-1 1 15,-2 1-4-15,3-2-1 0,-2 0-13 16,-3 0-3-16,-3 0-2 0,-2-1-1 16,-1-1-2-16,-3 1-8 0,-2 1-24 15,-5 0-43-15,-3 0-15 0,-6 7-18 16,-4 0-49-16,-3 1-180 0</inkml:trace>
  <inkml:trace contextRef="#ctx0" brushRef="#br0" timeOffset="-196012.48">3618 10678 340 0,'0'0'88'15,"0"0"-7"-15,0 0 55 0,0 0-4 16,0 0 1-16,0 0 13 0,0 0-25 15,0 0-30-15,97 7-14 0,-76-12-12 16,3 0-6-16,0-2-16 0,-1 1-15 16,-4 2-18-16,0-1-8 0,0 0-2 15,-3-1-7-15,1 2-10 0,-4-1-20 16,0 0-19-16,-3-2-13 0,-3 1-35 16,-3-5-89-16,-2 0-284 0</inkml:trace>
  <inkml:trace contextRef="#ctx0" brushRef="#br0" timeOffset="-195657.65">3800 10418 323 0,'0'0'291'0,"0"0"-238"16,0 0 24-16,0 0 35 0,0 0 4 16,0 0 0-16,0 0-27 0,0 0-17 15,7 3 2-15,9-2 5 0,6 0-12 16,5-1-11-16,2-2-15 0,8-1-11 15,6 0-7-15,6 1 0 0,-5 2 0 16,-9 0-5-16,-13 2-6 16,-7 1-4-16,0 2-6 0,0 1 0 15,-1 2 1-15,-4 2-2 0,-4 1 1 16,-4 4-1-16,-2-1-1 0,-7 4 5 16,-6 0-1-16,0 2 1 0,-4-1-2 15,-2 0 1-15,0-1 2 0,-1-2-3 16,4-3 1-16,3-1-4 0,5-5 0 15,2-2-4-15,2-2-4 16,0-1-16-16,1-1-34 0,3-3-64 16,0-2-152-16,0-4-947 0</inkml:trace>
  <inkml:trace contextRef="#ctx0" brushRef="#br0" timeOffset="-194993.9">4728 10465 765 0,'0'0'54'16,"0"0"-22"-16,0 0 35 0,0 0 4 15,0 0 20-15,22-14-18 0,-19 23-24 16,1 6-5-16,2 6 3 0,-2 6 6 16,0 7-14-16,1-2-2 0,1 1 2 15,0-1-20-15,3-7 4 0,-1 1-3 16,2-2-2-16,1-3-3 0,-1-4-2 15,-1-4-2-15,2-3 2 0,-3-3 8 16,0-3-3-16,-2-4-3 0,2 0 5 16,-2-7 3-16,2-6-2 0,1-2-3 15,3-5-4-15,-1-5-4 0,1 0-4 16,-1-3 0-16,-1 2-2 0,0 4-2 16,-4 5-1-16,-2 3-1 0,-1 6-2 15,-3 7 1-15,-1 3-4 0,-2 8 3 16,-2 5 1-16,3 2 0 0,2 2-1 15,0 3 2-15,7 0 2 0,2 2 5 16,5-4 5-16,1-2 0 16,5-4 5-16,0-3-1 0,1-4 4 15,1-3-7-15,-1-4 5 0,-1-2-1 16,-1-5 2-16,-4-3 1 0,1-4 2 16,-2-6-5-16,-2-1-2 0,-3-7-1 15,-2-6 0-15,-5-10-5 0,-2-1-2 16,-2 3-3-16,-4 12-3 0,0 14 3 15,-1 6-1-15,0-1-3 0,0 3-1 16,0 0 1-16,1 4-5 0,2 3-1 16,3 1-11-16,1 0-17 0,0 6-26 15,3 1-29-15,4 2-12 16,9 6-32-16,-1-2-82 0,0-1-381 16</inkml:trace>
  <inkml:trace contextRef="#ctx0" brushRef="#br0" timeOffset="-194540.63">5390 10788 486 0,'0'0'180'16,"0"-3"-52"-16,1 2 23 0,-1 1-40 16,0 3-43-16,0 4-10 0,0 2-5 15,-3 3 1-15,1 3-2 0,0 5-2 16,-2-1-3-16,1 2 10 0,-1 0 4 16,2-2 2-16,2 0-23 0,0-6-8 15,4 0-6-15,0-5-6 0,1-1-10 16,-1-3-3-16,2-1 1 0,1-3 2 15,2 0-4-15,-1 0-5 0,1-3-1 16,1-2-11-16,-2-3-24 0,0-2-32 16,-1-3-56-16,-3-15-40 0,0 5-179 15,-3-5-430-15</inkml:trace>
  <inkml:trace contextRef="#ctx0" brushRef="#br0" timeOffset="-194404.87">5450 10754 319 0,'0'0'219'16,"0"0"-71"-16,0 0-6 15,0 0-39-15,0 0-19 0,0 0-21 16,0 0-27-16,0 0-25 0,25 17-11 16,-15-15-13-16,-3-1-57 0,1 0-200 15</inkml:trace>
  <inkml:trace contextRef="#ctx0" brushRef="#br0" timeOffset="-194093.58">5603 10851 401 0,'0'0'123'16,"0"0"-47"-16,0 0 53 0,0 0-5 15,0 0 15-15,0 0 5 0,0 0-30 16,37 13-22-16,-28-13 12 0,5-4 16 15,-1 1-36-15,5-3-31 0,-1-1-25 16,2 0-13-16,-1-1-8 16,-3 2-4-16,1 0-2 0,-3 1-1 15,-1 1-2-15,-3 1-5 0,-4 1-9 16,-2 1-18-16,-3 0-27 0,0 1-42 16,-5 0-82-16,1 0-94 0,-1 0-600 0</inkml:trace>
  <inkml:trace contextRef="#ctx0" brushRef="#br0" timeOffset="-193842.4">5938 10667 342 0,'0'0'250'15,"0"0"-169"-15,0 0 40 0,0 0 36 16,0 0 10-16,0 0-34 0,0 0-31 15,0 0-15-15,9 130 0 0,-5-105-12 16,-1-1-13-16,3-2-8 0,-3-3-13 16,0-1-12-16,1-3-9 0,-1-4-9 15,0 0-3-15,-1-4-3 0,-1-2-4 16,1-1-1-16,-1-1-1 0,0-2-3 16,-1-1-7-16,0 0-7 0,-2-2-18 15,-2-6-55-15,0 2-127 0,-1-4-421 0</inkml:trace>
  <inkml:trace contextRef="#ctx0" brushRef="#br0" timeOffset="-173209.73">6166 10489 128 0,'-1'-2'128'0,"-1"2"-22"0,0-1 32 16,0 1 2-16,1-2-20 0,0-1-22 16,0 2-10-16,0 0-9 0,0 0-14 15,1-1-9-15,0 2-12 16,0 0-2-16,0 0-10 0,-1 0-2 16,1 0 1-16,0 0-4 0,0 0-3 15,-1 0-2-15,1 0-3 0,0 0-2 16,0 2 2-16,0-2-1 0,0 0-1 15,0 0 1-15,0 0 1 0,0 0 1 16,0 0-2-16,0 0 0 0,0 0-2 16,0 0 0-16,0 0-2 0,-1 1-3 15,1-1-2-15,0 1-2 0,0-1-3 16,0 0 0-16,0 1 1 16,0-1-2-16,0 2 0 0,0-2 1 15,0 0 1-15,0 0 0 0,0 0 3 16,0 0 1-16,1 0 1 0,1-2 2 15,0 2 1-15,1 0-1 0,3 0-2 16,1 0 2-16,5 0 6 0,2-1 0 16,4 0 0-16,4-2-2 0,1 0 0 15,5 1-4-15,9-2 6 0,6-2 0 16,-4 1-6-16,-6 0-5 0,-7 1-3 16,-5 1 1-16,0 1 2 0,4-1-3 15,-3 1 0-15,-2 0-1 0,-6 2-2 16,-4 0 2-16,-1 0-1 0,-3 1-1 15,-2 0 1-15,-2 0-1 0,-1 0 0 16,1 0 3-16,-2-1-2 0,0 0-1 16,0 2 2-16,0-2-1 0,0 0-2 15,0 0 3-15,0 0-2 0,0 0-1 16,0 0 0-16,0 0 0 0,0 0 0 16,0 0-8-16,0 0-12 0,-1 0-15 15,-1 0-34-15,-3 2-51 0,0 2-118 16,-2-1-291-16</inkml:trace>
  <inkml:trace contextRef="#ctx0" brushRef="#br0" timeOffset="-168471.67">7107 10149 175 0,'0'0'152'0,"0"-2"-78"16,0 1 4-16,0-1-1 0,-1 2-5 16,0 0 6-16,0 0-21 0,-2 0-12 15,0 2-5-15,-1 1-2 0,-2 1 0 16,-1 4-1-16,-3 3 5 0,-4 3-2 16,-1 7-4-16,-2 5-3 15,-6 10-1-15,-5 13-1 0,1 14-10 16,2 4 13-16,7-4 3 0,9-9 1 15,7-12-2-15,3-5-5 0,4-3-6 16,3-8-2-16,1-5 2 0,-2-7-3 16,2 0-1-16,3 0-5 0,3 0-1 15,1 4-10-15,4-3 3 16,-1-3-2-16,-1-2-6 0,0-2-1 16,-1-2-11-16,0-2-23 0,3-1-29 15,-6-2-45-15,-1-1-189 0</inkml:trace>
  <inkml:trace contextRef="#ctx0" brushRef="#br0" timeOffset="-167609.18">7334 10379 80 0,'0'0'65'15,"0"0"-7"-15,0 0 15 0,-2-4 44 16,1 3 15-16,0 1-23 0,0 0-19 16,0-1-15-16,1 1-10 0,-1 0 3 15,1 0 7-15,0 0-7 0,0-1-1 16,1-2-14-16,3 2-4 0,2-5-5 16,3 1 3-16,2-2-15 15,4 0-4-15,1 1 0 0,1 2-7 16,2 1-3-16,-1 2-4 0,-1 1-5 15,1 1 3-15,-1 4-3 0,0 0-5 16,-4 5-1-16,-1-2 3 0,-4 5 3 16,-3 1-9-16,-1 2 4 0,-3 2 2 15,-1 2 0-15,-5 2 2 0,-5 1-2 16,-2 0-1-16,-2 0-1 16,-2 3 1-16,-2-3 2 0,-1 1-2 15,3-4 4-15,0-2 1 0,2-2 1 16,2-3-7-16,4-1 6 0,1-3-3 15,1 0 0-15,2-5 2 0,1 0-4 16,1-1 1-16,2-3 1 0,0 0-1 16,0 0 3-16,0 0-1 0,0 0 0 15,0 0 3-15,1 0-4 0,2 0-1 16,0 0 2-16,4 0 1 0,2 0 0 16,4 0 2-16,1 0-1 0,2 0-2 15,2-1 1-15,3-1 0 0,1 1-4 16,1-2 4-16,0 2-2 0,1-2-1 15,-2 0-2-15,-4 0 2 0,-1 1-1 16,-6 0-1-16,-1 2 0 0,-3-1 0 16,-3 1 0-16,-1 0-2 0,-2 0 2 15,-1 0-1-15,0 0-1 0,0-2-2 16,0 2 0-16,0-1-4 0,-3-2-15 16,0 0-34-16,-6-2-100 0,2-1-194 15,1 2-606-15</inkml:trace>
  <inkml:trace contextRef="#ctx0" brushRef="#br0" timeOffset="-167142.84">8201 10286 324 0,'0'0'74'0,"0"-3"12"0,0 3 20 16,0 0-12-16,1 4-21 16,-1 5-26-16,2 6 8 0,0 5-2 15,0 4 9-15,0 4 17 0,-1 1-5 16,1-1-6-16,0 1-9 0,-1-5-9 16,0 1 2-16,1-6-12 0,-1 1-9 15,1-4-1-15,-1-4-12 16,0 0-9-16,0-2 1 0,0-3-4 15,-1 0-3-15,0 0 0 0,1-4-3 16,-1 0 0-16,0-1-4 0,0-1-5 16,0-1-7-16,0 0-5 0,-1-3-20 15,-6-9-56-15,1 1-255 0,-2-1-264 0</inkml:trace>
  <inkml:trace contextRef="#ctx0" brushRef="#br0" timeOffset="-166951.18">8070 10507 225 0,'0'0'170'16,"0"0"35"-16,0 0-33 0,0 0 1 15,0 0 0-15,0 0-81 0,0 0-33 16,101-14 1-16,-73 7-14 0,2-1-8 16,-2-1-6-16,-2 2-8 0,-3 0-8 15,-6 3-11-15,-3-1-1 0,-3 3-4 16,-3 0-4-16,-1-1-10 0,-2 1-11 15,-2 1-18-15,-2-3-33 0,-1 2-74 16,0 0-623-16</inkml:trace>
  <inkml:trace contextRef="#ctx0" brushRef="#br0" timeOffset="-165736.93">8636 10617 255 0,'0'0'49'0,"0"0"10"16,1 6 46-16,4-3 34 0,0-1 10 15,2-2-24-15,2 0-9 0,3 0-10 16,2-5-14-16,0-1-20 0,1-4-9 15,1-1-9-15,-1-4-7 0,1-1-2 16,-2-2-10-16,1-1 3 0,-2-4-9 16,-1-2-5-16,0-1-3 0,-3 0-2 15,0-6-4-15,-2 2-5 0,-2-2-1 16,-4 1-6-16,-1 2-1 0,-2 1-2 16,-3 6 0-16,-2 3 0 0,2 7 1 15,1 5-1-15,1 4-1 16,-1 3-1-16,1 2-4 0,-2 7 1 0,-1 7 4 15,0 5 1-15,2 10 2 16,2 8-2-16,2 6 3 0,0 2-2 16,0-4 5-16,1-5-1 0,1-10 1 15,-1-4-2-15,-1-7 3 0,0 1-3 16,0-1 1-16,0 4 0 0,0-1-1 16,0-2 3-16,0-4-4 0,0-3 0 15,0-1 4-15,-1-4-5 0,1-2 3 16,0-3 1-16,0-1 4 0,0-1 3 15,-1-6-1-15,0-5-3 0,0-4-8 16,1-3-1-16,0-4-2 0,4-1 0 16,3 1-4-16,2 1 2 15,2 2-2-15,2 4 0 0,3 1 3 16,0 2 3-16,1 1-2 0,-1 3 1 16,0 2-2-16,-2 0 3 0,-1 5 0 15,-4-2 0-15,-1 4-1 0,-2 0-4 16,-4 1-1-16,-1 4-3 0,-1 2 6 15,0 1 3-15,-5 3 2 0,-3 2 1 16,-1 0-1-16,-1-1 0 0,-3 1-1 16,0-2 1-16,-1-1 1 0,2-2-2 15,1-1 2-15,1-1-2 0,3-2 0 16,1-1-1-16,2 1-1 16,2-3 1-16,1 2-1 0,0 0-4 15,1 1 1-15,0 0 2 0,4 3 2 16,2 1 0-16,3 0 5 0,5 0 5 15,0 0 4-15,5-1 2 0,2-2 4 16,-1-1 0-16,1-3-4 0,-2 0-5 16,0 0-5-16,0-1-5 0,-2 0-1 15,2 0-1-15,-3-3-6 0,-1 0-11 16,-3-1-29-16,-1 0-24 0,-4-5-46 16,-2 2-87-16,-4-3-458 0</inkml:trace>
  <inkml:trace contextRef="#ctx0" brushRef="#br0" timeOffset="-165356.45">9025 10108 614 0,'0'-5'102'0,"3"0"-70"0,3-1 29 15,3-1 18-15,2 0 2 0,2 0 11 16,4 3-18-16,-1-1-27 0,1 3-10 16,-2 2-6-16,-2 0-9 0,-2 1-5 15,0 3 0-15,-3 1-2 16,-2 3-8-16,-3-1-3 0,-2 4 1 16,-1 0 3-16,-5 3 3 0,-2 2-1 15,-3 0-1-15,-3 0 2 0,0 0 1 16,-1-2 0-16,1-2 5 0,-1 0 4 15,3-3 0-15,2-2-6 0,1 0 0 16,5-3-5-16,0-1-3 0,2 0-3 16,1-2 1-16,1 2 1 0,3-2 0 15,5 1 6-15,3-2 0 16,5 0 4-16,1 0-1 0,3-2-2 0,1-1-4 16,-2 0-5-16,-1-1-4 15,-4 2-3-15,-1 0-19 0,1-2-43 16,-3 1-140-16,-4-2-1000 0</inkml:trace>
  <inkml:trace contextRef="#ctx0" brushRef="#br0" timeOffset="-164737.08">9539 10087 104 0,'0'0'317'15,"0"0"-283"-15,0 0-7 0,0 0 26 16,0 0 31-16,0 62 22 0,3-31-1 16,2 8-14-16,-1 9-12 0,-1 2-2 15,-2-2-20-15,0-3-3 0,-1-9-10 16,0-4-2-16,0-9-15 0,0-5 3 16,0-1-6-16,0 1-1 0,0 0-2 15,0 1-1-15,0-5-1 0,0-3-9 16,0-3-3-16,0-4-2 0,1-2 3 15,-1-1 3-15,0-1 9 0,1-3 8 16,0-5 2-16,2-5-15 0,3-5-8 16,3-10-7-16,2-8-2 0,3 0 1 15,-1 5 0-15,3 3-4 16,-1 9-4-16,6 0 4 0,1 2-2 0,0 5 3 16,-2 7 4-16,-5 4 0 15,-1 1-1-15,-5 7 1 0,2 4 0 16,-4 2 0-16,-1 3 7 0,-3 4-6 15,-1-2 0-15,-1 2-1 0,-1-1 3 16,0 1-1-16,-2 0 0 0,0-4 4 16,1 1 2-16,0-4-8 0,1-2 1 15,0-3-1-15,0-1 2 0,0-2-2 16,0-3-4-16,0-2-5 0,0 0-2 16,0-7-14-16,0-1-28 0,1-14-57 15,2 1-309-15</inkml:trace>
  <inkml:trace contextRef="#ctx0" brushRef="#br0" timeOffset="-164292.06">9839 10074 20 0,'0'0'262'0,"0"0"-84"0,0 0 48 16,0 0-110-16,25 0-29 0,-10-1-5 15,1 1-21-15,3 0-12 16,0 0-5-16,0 0-3 0,-2 3-2 16,-3 2-10-16,-2-1-10 0,-3 0-7 15,-2 3 1-15,-2 0-5 0,-3 1 0 16,-2 2 9-16,0 2-2 0,-5 1-5 15,-2-2 5-15,-2 3-10 0,-4-2 5 16,2-1-1-16,-1 0 2 0,1-2-2 16,0 0 3-16,0-3 0 0,3-2 2 15,3-1-1-15,0-1-2 0,3-2-2 16,1 0 4-16,1 0-4 0,0 1 3 16,3 0-4-16,3 1 12 0,4-2 5 15,5 0-1-15,1 0 1 0,3 0-3 16,1-2 0-16,-2-1-1 0,-1-1-10 15,-2 2-3-15,-3-1-8 0,-2 1-3 16,-3 2-13-16,-1-1-28 0,0 1-72 16,-2 0-110-16,-2-1-537 0</inkml:trace>
  <inkml:trace contextRef="#ctx0" brushRef="#br0" timeOffset="-163567.87">10187 9944 57 0,'0'0'99'0,"-5"-1"-41"16,3 1-3-16,-1 0 2 0,2 0 12 15,1 3-12-15,1 4-18 0,6 2 11 16,3 7 21-16,6 3 18 0,3 5-18 15,5 1-16-15,1 3 3 0,3-1-15 16,-3 3 0-16,1 2 6 0,-1 8-22 16,-1 10 7-16,-1 10-17 0,-5 3 7 15,-4-4 0-15,-7-7-8 0,-5-9-2 16,-3 0-1-16,-5-4 2 0,-7-3-1 16,0-8 3-16,-2-3 3 0,3-8 3 15,0-3-1-15,-4 1 3 0,-1-1-3 16,0 0-5-16,0-3-8 0,5-3-5 15,1-3-4-15,0-3-4 0,3-2-16 16,0-5-33-16,3-4-83 0</inkml:trace>
  <inkml:trace contextRef="#ctx0" brushRef="#br0" timeOffset="-162804.45">10613 10296 306 0,'0'0'84'0,"0"0"12"15,0 0 32-15,0 0 20 0,1-18-33 16,1 18-11-16,0 0-40 0,1 4-49 15,5 6-4-15,1 4 30 16,5 6 0-16,1 5-2 0,0 2 2 16,-1 0-6-16,-1 1 6 0,0-1-10 15,-3-1 4-15,0-4-1 0,-2-1-6 16,-1-1 11-16,-2-5-13 0,-1-1-8 16,-1-5 4-16,-1 0-4 0,0-4 3 15,0-1-5-15,-1-4 6 0,0 0 3 16,1 0 7-16,0-2 1 0,2-5-4 15,1-4-8-15,4-5-11 0,0-4-8 16,1-6 4-16,2-1-5 0,-2-1 0 16,0 2 1-16,0 5-2 0,-4 5 0 15,-2 7-1-15,-2 3-1 0,-1 6-3 16,0 0-8-16,1 9-9 0,0 2 16 16,3 5 5-16,1 4 1 0,1 1 4 15,0-1-3-15,2 0 2 0,2-3 5 16,1-2-4-16,0-1 8 0,1-4 0 15,1-2-1-15,0-1 3 0,-2-6 0 16,1-1 6-16,-1-1-2 0,1-4 1 16,1-5 1-16,1-4-9 0,0-5 0 15,0-1-3-15,0-4-1 16,-2-4 0-16,1-4-3 0,-5 2-2 0,-1 2-1 16,-3 3 0-16,-1 7-1 15,-2 0-1-15,0 7 0 0,-1 2 1 16,-1 5-5-16,0 2-1 0,0 1-10 15,0 1-12-15,0 1-33 0,0 3-28 16,0 3-19-16,0 3-2 0,2 5-28 16,1-2-142-16,-1-4-638 0</inkml:trace>
  <inkml:trace contextRef="#ctx0" brushRef="#br0" timeOffset="-162509.3">11290 10564 305 0,'0'0'107'0,"0"0"-39"0,0 0 40 15,-1 35 43-15,0-22-16 0,-1 4-9 16,2 1-25-16,0 0-25 0,0 0-12 16,3-1-12-16,-1-2-4 0,0-2-5 15,1-2-11-15,0-4-9 0,1-1-1 16,0-3-3-16,0 0-5 0,1-1-2 15,3-2-4-15,0 0 2 0,1-3-10 16,1-4-1-16,-1-3-21 16,-1-5-34-16,0-13-50 0,-2 1-204 15,-3 1-520-15</inkml:trace>
  <inkml:trace contextRef="#ctx0" brushRef="#br0" timeOffset="-162409.35">11272 10439 356 0,'0'0'60'0,"0"0"-40"15,0 0-20-15,0 0-19 0,0 0-53 16,0 0-6-16,0 0 29 0,0 0 7 16,58-58 7-16,-42 43-3 0,4 0 1 15,2 0-1-15,4 0 10 0</inkml:trace>
  <inkml:trace contextRef="#ctx0" brushRef="#br0" timeOffset="-161908.41">11975 10189 106 0,'0'0'211'0,"0"0"-116"0,0 0 52 15,0 0 11-15,0 0-24 16,0 0-2-16,12 135-27 0,-6-91-37 16,1-5-9-16,-4-8-10 0,0-9-9 15,0-7-5-15,-3 3 0 0,1 1-9 16,0 0-6-16,-1 0-2 0,0-5-2 15,0-2-7-15,0-3-5 0,0-3-2 16,0-3-1-16,-1-1-1 0,0-2-4 16,1 0-7-16,-4-4-6 0,-3-10-19 15,0-1-51-15,-1-2-373 0</inkml:trace>
  <inkml:trace contextRef="#ctx0" brushRef="#br0" timeOffset="-161739.79">11827 10435 321 0,'0'0'220'0,"0"0"-47"0,0 0 1 16,0 0-3-16,0 0-21 0,0 0-55 15,0 0-30-15,94-22-24 0,-69 13-7 16,0 1-15-16,-2-1-13 0,0 2-6 16,-6 2-14-16,-3 2-19 0,-1 2-20 15,-2 1-37-15,-5 0-87 0,-2 1-569 16</inkml:trace>
  <inkml:trace contextRef="#ctx0" brushRef="#br0" timeOffset="-160891.34">12559 10108 361 0,'0'0'68'0,"0"0"28"16,0 0 27-16,0 0-23 0,0 0-25 16,-10-7-12-16,9 14-21 0,1 6-4 15,-3 4 34-15,3 5 11 0,0 4-6 16,3 1-12-16,0 2-12 0,3 0-4 16,1-3-10-16,-1-1-5 0,4-4-1 15,-1-3-6-15,-1-3-7 0,1-2 0 16,1-3 0-16,-1-4-4 15,0-1 4-15,1-4 0 0,0-1 3 16,4-4-3-16,-2-3-3 0,1-4-6 16,1-2-1-16,-1-2-2 0,-4-3-3 15,1-2 0-15,-2-2-3 0,0 2 2 16,-5-1-4-16,0 4 2 0,-1 5-2 16,-2 5 0-16,0 4-1 0,0 3-4 15,0 3-4-15,0 4-1 0,0 5 8 16,0 5 2-16,0 2 0 0,6 0 4 15,1 0-1-15,2-2 3 0,5-1 4 16,2-4 2-16,3-1 7 0,0-3-2 16,3-3 3-16,3-2-1 0,-3-3 1 15,0-3-2-15,1-4 0 0,0-4-2 16,-2-2-2-16,-1-4-2 0,-4 0-1 16,-3-3-4-16,-4 0 3 0,-1-3-4 15,-7 0-1-15,-1-1 5 0,-1-1-10 16,-5 1 1-16,-2 2-1 0,0 3 0 15,0 4-1-15,-1 2-1 0,2 3 0 16,2 3-4-16,2 2 1 0,1 3-6 16,1 1-9-16,1 0-12 0,0 1-27 15,0 0-27-15,5-2-87 0,0 2-145 16,1-2-539-16</inkml:trace>
  <inkml:trace contextRef="#ctx0" brushRef="#br0" timeOffset="-160341.37">13209 10342 389 0,'0'-3'89'15,"0"2"0"-15,0 1 38 0,0 0-46 16,0 4-30-16,0 4 1 0,0 4 8 15,0 5 14-15,0 1 3 0,1 3 0 16,0 0-4-16,1 2-4 0,-1-4-3 16,3 1-7-16,-1-3-10 0,2-2-8 15,1-2-8-15,0-3-11 0,0-3-5 16,1-2-3-16,2-2-5 0,-4-3-3 16,3 0-3-16,-3 0-3 0,1-2-3 15,0-3-17-15,-1-1-23 0,-1-2-31 16,0-10-43-16,-4 3-160 0,1-2-393 15</inkml:trace>
  <inkml:trace contextRef="#ctx0" brushRef="#br0" timeOffset="-160206.33">13243 10257 377 0,'0'0'265'0,"0"0"-155"0,0 0-3 16,0 0-9-16,0 0-14 0,0 0-11 15,0 0-32-15,30 3-28 0,-17-1-13 16,1-1-1-16,2 3-28 0,6-3-39 15,-5 0-92-15</inkml:trace>
  <inkml:trace contextRef="#ctx0" brushRef="#br0" timeOffset="-159985.1">13560 10302 376 0,'0'0'129'0,"0"0"0"0,0 0 48 15,0 0-12-15,0 0-31 0,0 0-36 16,0 0-22-16,0 0-14 0,0 0-11 16,-4 184-16-16,7-169-8 0,0-1-6 15,-1-4-10-15,2-2-4 16,-2 0-3-16,-2-3-4 0,0-1 0 16,0-1-3-16,0-2-9 0,0-1-12 15,-5 0-12-15,1-4-22 0,-5-6-40 16,2-1-122-16,-1 1-394 0</inkml:trace>
  <inkml:trace contextRef="#ctx0" brushRef="#br0" timeOffset="-159827.33">13379 10458 317 0,'0'0'188'16,"0"0"-34"-16,0 0 10 0,0 0-13 16,0 0-17-16,0 0-39 0,0 0-36 15,0 0-24-15,109 8-11 0,-79-13-14 16,0-2-7-16,-2 0-3 15,1 0-8-15,-4 0-18 0,1-2-24 16,-5 2-73-16,-5-2-421 0</inkml:trace>
  <inkml:trace contextRef="#ctx0" brushRef="#br0" timeOffset="-159593.98">13739 10354 549 0,'0'0'160'0,"0"0"-46"16,0 0 57-16,0 0-12 0,0 0-47 15,0 0-29-15,0 0-23 0,0 0-7 16,27 136-16-16,-22-121-14 0,-2-1-8 16,-1-2-9-16,1 0-4 0,-2-2-1 15,-1-3-1-15,0 0-5 0,-1-2-18 16,-2-1-11-16,-2-4-26 0,1 0-72 15,0-3-684-15</inkml:trace>
  <inkml:trace contextRef="#ctx0" brushRef="#br0" timeOffset="-158941.39">14156 10147 576 0,'0'0'126'0,"0"0"-51"16,16 0 54-16,0 0 50 0,6-4-48 16,3 0-27-16,10-2-11 0,9-1-20 15,-6-1-17-15,-3 2-11 0,-10 2-19 16,-8 3-13-16,1 0-7 0,-1 0-6 16,-7 1-2-16,-2 0-10 0,-5 0-23 15,-3 2-35-15,-3 3-16 0,-18 6-14 16,2-3-84-16,-1 0-427 0</inkml:trace>
  <inkml:trace contextRef="#ctx0" brushRef="#br0" timeOffset="-158791.12">14197 10247 422 0,'0'0'236'15,"0"0"3"-15,0 0 21 16,0 0-103-16,0 0-39 0,0 0-37 15,0 0-40-15,0 0-29 0,168-18-10 16,-149 14-2-16,1 0-20 0,-1 1-36 16,10-4-61-16,-7 1-123 0,-2 0-776 15</inkml:trace>
  <inkml:trace contextRef="#ctx0" brushRef="#br0" timeOffset="-158309.22">15232 9932 22 0,'0'0'638'0,"0"0"-567"0,0 0-30 16,0 0 34-16,0 0-11 0,0 0-12 15,0 0-4-15,-66-14-2 0,45 25-3 16,-7 4-1-16,-1 2 0 0,1 5 2 16,-2 3 10-16,1 7 4 15,3 9-4-15,2 6-10 0,8-7 0 16,10-8-7-16,4-9-5 0,2-9-3 16,8 2 3-16,2 0-4 0,7 2-1 15,5-5 2-15,9-3 0 0,9-3-2 16,8-7-1-16,4-2 0 0,-5-8-5 15,-6-3 1-15,-6-1 1 0,-5-1-5 16,-8 2-5-16,-9 2 0 0,-1-2-1 16,-1-2-5-16,-1-3 2 0,1-3-5 15,-8-2-1-15,-3-2-2 0,-5 1-1 16,-7 2-3-16,-4 0-4 0,-6 5-2 16,-2 1-3-16,-4 4-1 0,-5 3-6 15,3 2-6-15,3 5-9 0,4 2-16 16,6 1-34-16,3 3-107 0,3-2-380 15</inkml:trace>
  <inkml:trace contextRef="#ctx0" brushRef="#br0" timeOffset="-146957.48">31157 3827 372 0,'0'0'120'15,"0"0"-72"-15,0 0 10 0,0 0 14 16,1 4-18-16,2 1 8 0,2 2-6 15,2 5-5-15,1 1 7 0,1 6 2 16,4-2 0-16,1 2-7 0,0-1-11 16,0-1-5-16,0-3-5 15,1 0-8-15,-1-4-3 0,-4 1-10 16,-1-4-2-16,-1 2-4 0,-2-3-2 16,-3-1-2-16,1-3-1 0,-1-1 0 15,-2-1-6-15,-1 0-7 0,2 0-3 16,-2 0-9-16,0-1-13 0,3-5-17 15,-3-2-45-15,1-7-73 0,1 2-256 16</inkml:trace>
  <inkml:trace contextRef="#ctx0" brushRef="#br0" timeOffset="-146690.42">31371 3756 450 0,'0'0'72'16,"0"0"-25"-16,0 0 50 0,0 0 4 15,0 0-21-15,0 0-16 0,0 0-3 16,-52 112-4-16,44-88 3 0,-2 1 4 16,0 2-11-16,-1-1-9 0,-1-1-3 15,2-2-7-15,-1 0-3 16,0-2-12-16,1-2-5 0,2-1-7 0,-1-1 0 16,3-3-5-16,1-2-2 0,2-5-2 15,3-2-1-15,0-3-6 16,0-1-6-16,1-1-11 0,4-2-12 15,2-5-39-15,6-12-104 0,-1 2-82 16,-3-1-237-16</inkml:trace>
  <inkml:trace contextRef="#ctx0" brushRef="#br0" timeOffset="-146292.6">31405 3996 340 0,'0'0'153'0,"0"0"-119"16,0 0 19-16,0 0 15 0,0 0 5 15,0 0 3-15,0 0 0 0,0 0-13 16,19 68 4-16,-17-51 7 0,-1-3-3 16,2-1-24-16,-2-2-16 0,1-1-5 15,0-1-4-15,1-2 1 0,-3-2-4 16,2 0-5-16,-1-4-4 0,-1 0-1 16,0-1 1-16,2 0-4 0,-1-1 3 15,1-6-2-15,3-4-2 0,4-6-5 16,1-5-5-16,1-4-13 0,3-1-5 15,0-1-1-15,0 4-6 0,-1 1-1 16,0 5 3-16,-1 3 4 0,-2 7 7 16,-2 5 11-16,-1 5 2 0,-2 7 4 15,-2 6 5-15,-1 3 7 0,0 4 3 16,-1-1 5-16,1 2-4 0,-1-3 2 16,1 0 4-16,3-5-2 15,-2 0-3-15,3-4-7 0,-1-2-3 16,0-2-6-16,1-3-1 0,1-3-1 15,0-1-7-15,-1-5-10 0,2-13-27 16,-1 4-52-16,-2-4-408 0</inkml:trace>
  <inkml:trace contextRef="#ctx0" brushRef="#br0" timeOffset="-146067.34">31735 3755 660 0,'0'0'44'0,"0"0"-16"16,0 0 25-16,0 0 3 0,0 0 11 16,57 11-3-16,-33-14-18 0,1-3-21 15,2 0-10-15,-2 0-2 0,-3-2-4 16,0 2-7-16,-3-1 0 0,-4 2-2 15,-6 0-11-15,-3 5-14 0,-6 0-30 16,-12 3-26-16,-1 1-39 16,-3 3-360-16</inkml:trace>
  <inkml:trace contextRef="#ctx0" brushRef="#br0" timeOffset="-145907.25">31746 3879 255 0,'0'0'162'0,"0"0"-53"15,0 0-1-15,0 0-10 0,0 0-20 16,0 0 2-16,0 0-11 0,0 0-25 16,153-28-17-16,-128 18-20 0,-2 0-7 15,-1 0 0-15,-3 2-22 0,-3-3-32 16,-2 1-72-16</inkml:trace>
  <inkml:trace contextRef="#ctx0" brushRef="#br0" timeOffset="-145174.65">32185 3456 493 0,'0'0'47'0,"0"0"-40"16,0 0 2-16,0 0 8 0,0 0 12 15,7-10 32-15,-5 10-14 16,1 7-13-16,-1 2-2 0,0 6 11 16,-2 3 16-16,2 5 15 0,-2 3 11 15,0 3-13-15,0 0-24 0,1 0-11 16,1 1-3-16,-1-4-8 0,3 0-4 15,-1-4-12-15,0-1-2 0,-1-4 0 16,1 1 4-16,-1-4-2 0,-2-1-1 16,1-4 0-16,-1-1 1 0,0-3 1 15,0-3 3-15,0-1 1 0,0-1 0 16,2 0 5-16,-2-4 2 16,6-4-6-16,0-4-7 0,5-4-8 0,3-3-1 15,2-3-1-15,1 1-2 16,1-1-1-16,1 4-4 0,-3 3 6 15,1 4 0-15,-2 4 0 0,0 5 2 16,0 2 0-16,0 0 2 0,-2 7-2 16,-1 4 2-16,0 0 1 0,-3 2 1 15,-1 2 0-15,-2 0 4 0,-3 2-2 16,-1-2 1-16,-2 0 2 0,0 1 2 16,-5-3 3-16,-3 0-3 0,-4 0 2 15,-3-4 2-15,-2-1-4 0,-5-2 4 16,1-2-3-16,-2-3-4 0,1-1-5 15,2 0-3-15,5-2 0 0,5-2-10 16,1-3-30-16,1 0-81 0,2 0-277 16</inkml:trace>
  <inkml:trace contextRef="#ctx0" brushRef="#br0" timeOffset="-116339.68">2055 12622 651 0,'0'0'78'15,"0"0"-29"-15,0 0 65 0,0 0 62 16,0-22-46-16,2 18-51 0,-2 2-16 16,0 2-13-16,0 0-10 0,0 0-7 15,0 0-13-15,-2 6-11 0,2 3 1 16,-3 7 9-16,1 3 10 16,-2 5-5-16,4 0-12 0,0 1-1 15,0 1 3-15,3-2 1 0,1 1 1 16,1-2 0-16,0-3-3 0,1-1-2 15,1-4-3-15,-1-2 0 0,0-3-1 16,-1-4 0-16,2-2 1 0,-1-2 3 16,1-2 1-16,0 0 5 0,-1-4 6 15,1-6 1-15,2-1-1 0,-3-4-4 16,2-2-4-16,0-4-4 0,1 0-2 16,-4-1 1-16,0 1-7 0,0 5 1 15,-2 3 2-15,-3 5-3 16,0 3 0-16,0 4-3 0,0 1-1 15,0 6-1-15,-1 4 0 0,0 8 2 16,1 1 4-16,0 3-1 0,5 0-3 16,0-2 3-16,4-1 4 0,2-2 0 15,1-2 0-15,3-2 3 0,0-4-1 16,0-1 0-16,0-3 3 0,0-4 3 16,0-1-2-16,2-2 3 0,-3-7 3 15,0-2-14-15,-1-5-5 0,1-4 0 16,-1-2 0-16,-2-4 0 0,-2-2 0 15,-4-2 0-15,-2-2 0 16,-3 2 0-16,0-1 0 0,-6 4 0 16,1 3 0-16,-1 7 0 0,0 3 0 0,0 3 0 15,2 4 0-15,1 3 0 16,1 2 0-16,1 1 0 0,1 1 0 16,0 0-27-16,1 0-49 0,4 0-45 15,3 3-35-15,6 5-54 0,-1-3-34 16,2 0-235-16</inkml:trace>
  <inkml:trace contextRef="#ctx0" brushRef="#br0" timeOffset="-115999.36">2719 12922 562 0,'0'0'444'0,"0"0"-345"16,0 2 10-16,1 2 12 0,0 1-32 15,0 3-25-15,2 1-2 0,0 3-9 16,-1 3-5-16,-1 0-8 0,-1 2-5 15,0 1-9-15,0 0-4 0,0-2 4 16,0 1-7-16,0-4-3 16,-1 1-2-16,-1-1-6 0,2-3-7 15,0-1-1-15,0-1-2 0,0-3-12 16,0-1-8-16,0-3-18 0,0-1-12 16,0 0-21-16,0-7-51 0,5-12-85 15,-2 0-221-15</inkml:trace>
  <inkml:trace contextRef="#ctx0" brushRef="#br0" timeOffset="-115301.89">3117 12527 118 0,'0'0'299'15,"0"0"-126"-15,0 0-10 0,0 0-19 16,-5-3-12-16,4 3-16 0,-1 0-32 15,2 0-20-15,-2 0-16 0,-1 0-7 16,0 0-10-16,-2 0-3 0,-4 4 3 16,4-2 0-16,-3 3 2 15,0 0-3-15,-1 1-5 0,4 0-1 16,0 0-3-16,2-2-2 0,3 0-2 16,0 2-1-16,0-1 0 0,3-2 3 15,2 0 3-15,0-1 3 0,4 0 3 16,-1-2-4-16,3-2-3 0,0-3-4 15,0 0-2-15,-1-2-2 0,-2 0-2 16,1-2-1-16,-4 0 0 0,0 1 3 16,-2-1 0-16,-3 0-4 0,0 2 1 15,0 0-2-15,-2 1-1 0,-4 0-5 16,1 3-1-16,0 0-1 0,-2 2 0 16,0 1-4-16,-1 1 1 0,2 3-1 15,-1 1-2-15,2 2-2 0,2 0-3 16,1 0-6-16,0 0-7 0,2 1-8 15,2 0-14-15,1 2-21 0,2 0-26 16,4 1-53-16,-1-2-63 0,-2-3-223 16</inkml:trace>
  <inkml:trace contextRef="#ctx0" brushRef="#br0" timeOffset="-114741.35">3136 12783 80 0,'0'0'214'0,"0"0"-115"16,0 0-10-16,-3 1 27 0,1 2-15 16,0 1-5-16,-2 1 6 0,1 0-8 15,-2 2-14-15,0 0-5 0,0 1-14 16,1 1-15-16,1-2-2 0,1 0-6 15,0-2-3-15,2-1 0 0,0 0 6 16,5-1 3-16,-2-1 4 0,2-1-3 16,2 0-1-16,-1-1-4 15,2 0-9-15,-1 0-5 0,-2 0-3 16,3-4 5-16,-3 0-1 0,2-2 3 16,-2-1-8-16,-1-3-6 0,0 2-3 15,-3 0-5-15,0 0 0 0,-1 2-2 16,-2 2-2-16,-2 1-3 0,-1 2-1 15,-1 1-2-15,-2 4-2 0,1 0 3 16,1 3-6-16,0 1 1 0,2 1-2 16,-2-1-2-16,3 0-12 0,0-1-10 15,3-1-17-15,-1 1-21 0,1-3-68 16,1 0-131-16,1-4-557 0</inkml:trace>
  <inkml:trace contextRef="#ctx0" brushRef="#br0" timeOffset="-112438.24">4404 12606 157 0,'0'0'321'0,"0"0"-207"16,0 0-2-16,0 0 38 15,-3-28-10-15,2 22-23 0,1 1-17 16,0 2-17-16,0 0-13 0,0 2-6 15,0 0-10-15,0 1-20 0,0 5-24 16,-1 4-8-16,1 7 2 0,-1 12 13 16,-1 12-6-16,2 8 5 0,1-5 3 15,2-9 2-15,1-13 3 0,1-7 4 16,1 2-6-16,2-2-2 0,0 0-3 16,-2-3 1-16,1-4-1 0,-2-4 5 15,1-2 5-15,-1-1 6 0,1-3 7 16,1-5-3-16,2-3-9 0,1-3-9 15,-1-3-7-15,1-2-3 0,0-1-4 16,-4-1 0-16,1-1-3 0,-2 1-2 16,-2 2-3-16,0 5-1 0,-2 4-2 15,-1 5-3-15,0 4-3 0,0 1-9 16,0 7 3-16,0 5 12 0,0 2 6 16,0 2 3-16,5 3-3 0,0-1 2 15,3 0 0-15,3-3 1 16,1-1 0-16,1-2-1 0,3-2 4 15,0-2-1-15,-1-2 1 0,0-2-2 16,-1-3 4-16,-1-1-1 0,1-5 2 16,-3-2 2-16,0-5 0 0,1-2 1 15,-2-3-2-15,0-4 0 0,-3-1 1 16,-1-4-11-16,-2 1 0 0,-2-2 0 16,-1 1 0-16,-1 4 0 0,0 2 0 15,-2 5 0-15,-2 4-7 0,1 2-6 16,1 5-5-16,-1 1-11 0,2 2-21 15,1 1-32-15,0 3-46 0,3 7-77 16,1-2-73-16,0-1-260 0</inkml:trace>
  <inkml:trace contextRef="#ctx0" brushRef="#br0" timeOffset="-111985.58">4959 12880 518 0,'0'0'286'0,"0"0"-170"15,-5 0 30-15,4 0-21 0,-1 0-56 16,0 2-18-16,-1 3-7 0,-3 4-10 16,0 4 5-16,-1 3 15 0,-1 5 8 15,0 0-13-15,2 3-3 0,1-1-5 16,2-2-10-16,2-2-7 0,1-4-5 16,2-1 5-16,3-4-3 0,1-2-2 15,2-2 2-15,0-2-1 0,1-1 3 16,2-3 1-16,-1 0-1 0,1-2-1 15,0-3-1-15,1-2-3 0,-2-4 0 16,2-2-4-16,-3-4-2 0,-1-1-5 16,1-3-3-16,-3 1-2 0,-2-2-2 15,-4 2 0-15,0 3 0 0,-4 3 0 16,-6 2-8-16,0 5-4 0,-2 2-13 16,-3 3-16-16,0 2-20 0,-1 0-33 15,-1 1-54-15,4 2-134 0,5-3-530 16</inkml:trace>
  <inkml:trace contextRef="#ctx0" brushRef="#br0" timeOffset="-111273.78">5425 12677 197 0,'0'1'201'0,"0"1"-40"15,0 0-3-15,2 0-24 0,1 0 4 16,2 1-15-16,3-1-22 0,-1-2-19 16,2 1 3-16,2-1 3 0,1 0-2 15,4-1-14-15,1-3-6 0,3 0-13 16,0-1-15-16,3 2-7 16,1-1-7-16,-1-1-1 0,1 1 4 15,-2-1-5-15,-3 2-6 0,-4 0-6 16,-2 2-1-16,-3-1-3 0,-4 2 0 15,-2 0 0-15,-1 0-5 0,-1 0 2 16,0 0-3-16,-2 0 0 0,0 0-4 16,0-1-8-16,0 1-10 0,0 0-18 15,0-1-18-15,0-1-31 0,0-1-50 16,0 0-103-16,-2 0-245 0</inkml:trace>
  <inkml:trace contextRef="#ctx0" brushRef="#br0" timeOffset="-110689.38">6259 12427 94 0,'0'0'395'0,"0"0"-248"15,0 0-1-15,-10 0-21 0,7 2-8 16,0 1-16-16,-1-2-25 0,-1 4-23 15,-2 1-12-15,-1 4 1 0,-2 3-3 16,-2 7-3-16,0 3 10 0,-3 9 5 16,0 10 3-16,-1 9-5 0,3 3 3 15,5-6-8-15,5-8-9 0,3-12-2 16,0-7-11-16,4-7-11 0,0-1 5 16,2-1-11-16,3 1-2 15,1-1-3-15,1-4-3 0,1-2-4 16,1-3-1-16,0-2-13 0,2-1-18 15,0 0-37-15,1-3-51 0,3-7-57 16,-3-1-114-16,-3 0-324 0</inkml:trace>
  <inkml:trace contextRef="#ctx0" brushRef="#br0" timeOffset="-110255.06">6509 12554 848 0,'0'0'76'0,"0"0"-16"0,0 0 37 15,0 0-39-15,0 0 4 0,0 0 1 16,30 0-6-16,-18 3-18 0,1 1 0 16,0 1 13-16,-1 0-8 0,-1 1-3 15,-1 1-5-15,-3 0-9 0,-1 2-13 16,-3 1-4-16,-2 2-1 0,-1 3 5 15,-6 2 6-15,-2 0-4 0,-3 1 3 16,-2-1-3-16,0-1 7 0,-1-2-3 16,0 0 1-16,0-2-3 0,3 0-5 15,-1-2-5-15,3 0 0 0,3-3-6 16,2-3 3-16,3 0-4 0,1-2 1 16,0-1-1-16,5-1 3 15,3 0 5-15,6 0 6 0,1 0 6 16,4-4-7-16,-1 0 0 0,2 0-8 15,-2-2-6-15,-1 2 0 0,-1-3-5 16,-1 2-10-16,0 1-13 0,-3-2-22 16,0 0-15-16,2 1-20 0,-2-2-57 15,2 0-34-15,2-4-63 0,-2 1-148 16</inkml:trace>
  <inkml:trace contextRef="#ctx0" brushRef="#br0" timeOffset="-109986.9">6957 12501 700 0,'0'0'52'16,"0"0"0"-16,0 0 129 0,0 0 5 16,0 0-68-16,0 0-19 0,13 105-18 15,-6-83-2-15,-2 0-21 0,0-1-5 16,-2-1-26-16,1 1 4 0,-3-3-7 15,0 0-9-15,-1-4-9 16,0 2-3-16,0-4-3 0,0-1-1 16,-1-3-3-16,0-2-10 0,-2-2-9 15,1-4-11-15,-2 0-15 0,0-2-10 16,-3-5-21-16,-3-12-38 0,0 1-91 16,-1-1-309-16</inkml:trace>
  <inkml:trace contextRef="#ctx0" brushRef="#br0" timeOffset="-109819.38">6825 12690 410 0,'0'0'320'16,"0"0"-125"-16,0 0 0 0,0 0-58 15,0 0-45-15,0 0-24 0,0 0-14 16,0 0-10-16,139-3-21 0,-116-6-16 16,-1 0-7-16,-4-1-21 0,-2 1-43 15,-2-1-29-15,1-1-51 0,-4 2-205 16</inkml:trace>
  <inkml:trace contextRef="#ctx0" brushRef="#br0" timeOffset="-109018.4">7396 12719 521 0,'0'0'163'0,"0"0"-47"0,0 0 67 16,0 0-18-16,0 0-32 0,0 0-24 15,56-21-25-15,-35 7-15 0,1-1-19 16,1-2-3-16,1-3-7 0,-1 0-7 16,-2-3-10-16,-2 0-4 0,-5 1-2 15,-3-1-4-15,-5-2-6 0,-2-1-4 16,-4 0-3-16,-3-1-2 0,-6 1-6 15,-4 2-7-15,-2 4-4 16,-2 5 1-16,1 4 3 0,-1 9 4 0,4 4 2 16,-1 10 2-16,3 6 4 15,2 7 3-15,1 8 4 0,3 6 3 16,4 7 5-16,1 1 4 0,6-9 1 16,0-9 11-16,-1-12-8 0,0-1 3 15,1 0-3-15,2 2-8 0,1-1-1 16,-2-3-1-16,-1-3-3 0,-1-4 0 15,-2-2 1-15,0-2-5 0,-2-3 4 16,-1 0 2-16,0-4 3 0,1-4-3 16,1-5-6-16,-1-4-3 0,1-4-3 15,1-4-5-15,3 2-4 0,3-2-8 16,1 4-1-16,1 3 3 0,1 4 3 16,3 3 1-16,-1 3 9 0,1 1 3 15,-2 6 2-15,-3 0 0 0,0 1-1 16,-3 2 1-16,-2 3 0 0,-2-1 0 15,-3 2 1-15,0 2-1 0,-4 2 2 16,-3 1 1-16,-2 1 0 0,-2 0 0 16,0 0 0-16,-3-1 0 0,0 1 4 15,1-3-3-15,-2 1 2 0,3-1-3 16,1 0-2-16,2-2 1 0,2 0-1 16,3 1 0-16,2-1-1 0,2-1 0 15,4 2 0-15,3-3 4 16,5 1 3-16,4-2 4 0,4-1-3 15,1-2 1-15,5-1-2 0,0-3 0 16,-1-1-6-16,-1 0-1 0,-3 0-9 16,-2 0-14-16,-3 0-13 0,-2-2-22 15,-2-1-36-15,-3-1-49 0,0-6-42 16,-4 1-106-16,-1-2-420 0</inkml:trace>
  <inkml:trace contextRef="#ctx0" brushRef="#br0" timeOffset="-108669.18">7765 12283 753 0,'0'0'83'0,"0"0"-19"0,20-11 37 16,-9 8-23-16,2-1-8 15,1 3-11-15,-1-1-11 0,-1 2-21 16,-2 0-8-16,-3 4-1 0,-1 1-2 15,-3-1-2-15,-2 3 0 0,-1 0 3 16,-4 2 5-16,-4 2 7 0,-1 1 4 16,-2 2 1-16,-3 1 6 0,3 0-9 15,-1-1 8-15,4-2-9 0,1-2-7 16,3 0-8-16,1-4-1 0,2-1-4 16,1-1-1-16,0-1-1 15,3 0 0-15,3-2-1 0,1 1-1 16,4-1-2-16,0-1-4 0,4 0-1 15,2-3-8-15,3-2-12 0,2 0-2 16,5-2-1-16,0-2-25 0,0 2-13 16,0 0-25-16,-3 0-26 0,1-2-60 15,-4 0-161-15,-4 1-362 0</inkml:trace>
  <inkml:trace contextRef="#ctx0" brushRef="#br0" timeOffset="-108238.08">8098 12288 245 0,'0'0'449'0,"0"0"-405"16,0 0 34-16,0 0 48 0,0 0 22 16,0 0-22-16,9 108-27 0,-2-74-21 15,2-3-3-15,-2 2 8 0,2 1-27 16,-3-8-15-16,3 3-6 0,-2-3-6 16,-1-1-9-16,1-4-3 0,-1-3-3 15,-1-4-3-15,-1-1-2 0,-1-7-1 16,-1-1 1-16,0-4-4 0,-2-1 5 15,1-4 3-15,0-4-3 0,0-6-5 16,2-3-4-16,3-5-1 0,0-3-3 16,2 1-5-16,2-1-8 0,3 3-5 15,1 3 3-15,3 4 6 16,-1 7 6-16,1 2 5 0,-1 4 1 16,-2 2 0-16,-2 3 5 0,0 4 3 15,-2 3 0-15,-2 2 0 0,0 2-1 16,-1 1 1-16,-2 1 0 0,-1-2-2 15,0-1-3-15,-1-3-1 0,-1 0-2 16,0-3 0-16,0-3-5 0,-1 0-2 16,0-3-7-16,0-1-8 0,0-1-14 15,-1-5-32-15,2-1-61 0,0-12-52 16,0 2-90-16,0-2-252 0</inkml:trace>
  <inkml:trace contextRef="#ctx0" brushRef="#br0" timeOffset="-107936.35">8353 12272 652 0,'0'0'137'15,"0"0"-81"-15,0 0 45 0,0 0 32 16,0 0-27-16,28-3-49 0,-14 3-21 16,0 0-21-16,-1 0-4 0,1 0 8 15,-3 1 1-15,-2 1 2 16,-4 2-4-16,-3-1 0 0,-2 4-9 15,-2 1 9-15,-6 3 6 0,-1 1 0 16,-2 0 3-16,-2 0 5 0,1-2 0 16,1 1 5-16,0-1 2 0,2 0-4 15,3-4-8-15,0 0-7 0,3-2-6 16,0 1-4-16,3-1-2 0,0 1-3 16,3-1-1-16,3-1 1 0,2 2 1 15,5-3 6-15,3 0-1 0,3-2-4 16,2 0-1-16,3-4 2 0,1-3-8 15,1 0-2-15,-2-2-15 0,-1-1-19 16,-3 2-30-16,-2 0-49 0,1-5-43 16,-7 4-68-16,-2-2-275 0</inkml:trace>
  <inkml:trace contextRef="#ctx0" brushRef="#br0" timeOffset="-107655.45">8516 12162 708 0,'0'0'93'0,"0"0"-75"0,0 0 42 16,0 0 51-16,0 0 20 0,0 0-20 15,131 80-10-15,-102-57-22 0,0 3-13 16,-4 4-5-16,-1-1-15 0,-1 7-5 16,-6-5-6-16,-3 0-5 15,-2 0-8-15,-4-9-7 0,0 5-4 16,-2-4-3-16,0-1-6 0,-2-2-2 15,1 1-4-15,-3-3-17 0,1 0-36 16,3 1-94-16,0-5-169 0,0-5-758 16</inkml:trace>
  <inkml:trace contextRef="#ctx0" brushRef="#br0" timeOffset="-106838.49">9126 12309 575 0,'0'0'171'0,"0"0"-113"16,0 0 44-16,0 0 15 0,-2-9-30 15,2 16-21-15,2 6 1 0,2 4-6 16,3 6 6-16,3 8 16 0,0 10 4 15,2-6-22-15,-3-4-5 0,1-6-15 16,-2-8-9-16,1 2-3 0,0 0-5 16,0-4-5-16,0-2-5 15,-3-4-4-15,1-3-1 0,-1-1 1 0,0-4 0 16,0-1 4-16,1-3-1 0,1-4-1 16,2-3-4-16,0-4-4 0,-1-1-2 15,-1-2-4-15,0-1 0 0,-2-1-2 16,-2 0 0-16,-1 1-3 0,-1 2-2 15,0 4-7-15,-2 4 2 0,2 7-1 16,1 3-6-16,1 8 7 16,2 4 10-16,1 4 1 0,2 0 0 15,2 0 2-15,1-1 4 0,2-2 1 16,1-4 0-16,3 0 1 0,-1-6-1 16,0-1 2-16,0-4 0 0,-1-1 2 15,-1-5-1-15,1-2 1 0,-4-4-1 16,-2 1 0-16,-1-4-3 0,-3 1-8 15,-3-2 0-15,-2-1 0 0,-1-1 0 16,0-3 0-16,-2 0 0 0,-2 2 0 16,0 2 0-16,0 2 0 0,-1 4 0 15,3 2 0-15,1 5-15 0,-1 1-7 16,2 3-14-16,0 0-25 0,0 0-25 16,2 1-28-16,2 4-58 15,5 0-43-15,-2-1-152 0,0-1-545 16</inkml:trace>
  <inkml:trace contextRef="#ctx0" brushRef="#br0" timeOffset="-106530.95">9687 12578 628 0,'0'0'249'0,"0"0"-63"0,0 0-55 16,1 4-57-16,0 3-14 0,-1 4-8 16,0 3 7-16,0 1 6 0,-1 4-2 15,0 1 1-15,-2 1-6 0,2-2-11 16,1 0-4-16,0-2-6 0,0-2-9 15,0-2-10-15,0-2-6 0,1-1-8 16,-1-2-3-16,0-3-1 0,1 0-2 16,-1-2-11-16,0-2-8 0,0-1-17 15,0 0-17-15,-1-4-48 0,-1-2-117 16,0-2-212-16</inkml:trace>
  <inkml:trace contextRef="#ctx0" brushRef="#br0" timeOffset="-105721.99">10135 12215 356 0,'0'0'292'0,"0"3"-202"0,0 4-24 16,2 5 28-16,0 6 25 0,1 5-9 15,1 2-23-15,0 2-27 0,0 2 0 16,0-2-5-16,0-1 5 0,-1-3-6 16,1-1-7-16,-1-4-13 0,-1-2-5 15,0 0-11-15,1-6-11 0,-2 2-5 16,0-2-2-16,-1-2-2 0,0 1-6 16,0-4-8-16,0 0-10 0,0-3-17 15,0-2-18-15,0 0-5 0,-1-4-22 16,-5-10-70-16,0 1-171 15,0-1-283-15</inkml:trace>
  <inkml:trace contextRef="#ctx0" brushRef="#br0" timeOffset="-105547.52">10003 12428 212 0,'0'0'269'0,"0"0"-130"0,0 0-2 15,0 0 18-15,0 0 14 0,0 0-44 16,0 0-58-16,0 0-17 0,92 9-16 15,-68-14-12-15,-2-2-15 16,1-1-7-16,-1 1-14 0,-2 0-24 16,-1-2-25-16,-1 1-23 0,5-3-59 15,-5 1-163-15,-2 0-400 0</inkml:trace>
  <inkml:trace contextRef="#ctx0" brushRef="#br0" timeOffset="-105002.03">10429 12203 443 0,'0'0'82'0,"0"0"-4"0,0 0 36 0,0 0 8 16,0 0 10-16,0 0-4 0,0 0-25 16,50 80-21-16,-38-52-6 15,1 1-2-15,-1 0 12 0,3-1-9 16,-1-2-22-16,2-5-9 0,-3-3-9 15,1-3-12-15,-3-4-5 0,1-3-3 16,-4-2-3-16,0-1 0 0,-3-3-2 16,0-2 1-16,1 0 4 0,-1-6-2 15,-1-1-5-15,1-3-2 0,1-3-3 16,-1-3-2-16,2-2-1 0,-1-3 1 16,-1 0-2-16,0-1-1 0,-1 1-4 15,0 6 0-15,0 3 2 0,-2 4-3 16,-1 4 2-16,1 4-6 0,-2 3 0 15,3 6 5-15,0 4 4 0,1 2 6 16,2 4 1-16,1-2-3 0,4 2 3 16,1-3-1-16,2-2 1 0,0-1-2 15,3-2-2-15,-1-3 2 0,1-1-1 16,-1-4 2-16,0-3-3 0,-3 0 5 16,2 0-2-16,-2-7 1 0,1-1 1 15,-1-1 0-15,-2-5-1 16,0-1 0-16,-3-3 1 0,0-3-3 15,-5-2-3-15,-1-3 0 0,-2-1-1 16,0 0 0-16,-3 4-1 0,-2 3-2 16,-1 6-1-16,1 5 0 0,1 0-8 15,1 6-6-15,-1 1-8 0,3 1-14 16,1 1-21-16,0 1-26 0,0 2-34 16,2 3-37-16,1 1-50 0,0-2-259 15</inkml:trace>
  <inkml:trace contextRef="#ctx0" brushRef="#br0" timeOffset="-104503.89">11156 12473 48 0,'0'0'595'16,"0"0"-435"-16,0 0 35 0,4 3-8 15,2-2-38-15,2-1-17 0,1 0-24 16,4 0-34-16,2-1-22 0,3 0-14 16,-2-1-9-16,1 1-5 15,-4 1-9-15,-2 0-6 0,-2 1-6 16,-4 2 0-16,-2 3-3 0,-3 0 0 15,-1 2 0-15,-6 3 1 0,-4-1 1 0,-3 3 2 16,-3 1 1-16,-1 1 3 16,-2-1 3-16,1 0 0 0,0 2 4 15,2-2 0-15,4-2 1 0,3-1-1 16,2-1-7-16,5-3 0 0,3 0 0 16,1-2 0-16,8-2 1 0,2 0-1 15,3-2 4-15,6-1-1 0,3 0 0 16,3-1-3-16,3-3-1 0,0 0 3 15,0-1-4-15,0 2 1 0,-2-2-5 16,-1 1-2-16,-3 1 0 0,-5-1 0 16,-1 2 0-16,-5-1 0 0,-2 0-7 15,-3 3-4-15,-5-1-10 0,-2 0-15 16,0 0-20-16,-4 1-44 0,-3-3-50 16,-1 3-114-16,4-2-245 0</inkml:trace>
  <inkml:trace contextRef="#ctx0" brushRef="#br0" timeOffset="-101272.98">12075 12207 86 0,'0'-4'191'0,"0"1"-39"15,0-3 26-15,0 1-18 0,2 1-20 16,-1-1-4-16,-1 0-11 0,1 4-29 16,0 0-17-16,0 1-25 0,-1 2-25 15,2 8-10-15,0 1 11 16,-1 7 12-16,0 4-4 0,-1 4-6 16,0 3-9-16,2 0-5 0,0-1 3 15,-2 1-3-15,2-6-2 0,0 0-6 16,0-6-3-16,1-2-4 0,0-3-1 15,-1-3 0-15,1-3-2 0,-2-1-2 16,1-3-4-16,-1 0-5 0,0-2-8 16,-1 0-10-16,0 0-11 0,0-4-33 15,-2-3-65-15,-2-11-91 0,-2 3-232 16</inkml:trace>
  <inkml:trace contextRef="#ctx0" brushRef="#br0" timeOffset="-101072.8">11915 12401 294 0,'0'0'350'16,"0"0"-205"-16,0 0 10 0,0 0-68 15,0 0-38-15,0 0-20 0,0 0-16 16,0 0-5-16,121-41-7 0,-79 27-1 16,9-3 0-16,1 0-6 0,-6 2-11 15,-7 3-25-15,-10 3-110 0,-6 2-127 16,1-4-96-16</inkml:trace>
  <inkml:trace contextRef="#ctx0" brushRef="#br0" timeOffset="-100670.74">12743 12098 731 0,'0'0'112'0,"0"0"-101"0,0 0 20 16,0 0 33-16,0 0-21 0,0 0-11 15,0 0-5-15,-34-21-3 0,19 29 3 16,-1 4 15-16,-2 2 10 16,-2 7 11-16,2 0-1 0,1 4 2 15,4 2 9-15,0 3-10 0,4 1-8 16,5 0-11-16,4-1-12 0,1-3-3 15,6-4-10-15,4-3 1 0,4-3 0 16,1-4 2-16,3-4 0 0,3-4 6 16,3-2-3-16,-4-3 0 0,4-4 0 15,-1-4 2-15,-2-5 1 16,-1-3-3-16,-1-1-10 0,-3-3 2 16,-7 0-6-16,-2-1 0 0,-5-1-1 15,-3-1-3-15,-2 0-3 0,-4 2-1 16,-5-1-3-16,-2 1 0 0,-1 2-1 15,0 3 1-15,1 2-4 0,0 2-6 16,1 2-5-16,3 4-14 0,1 2-19 16,3 3-26-16,1 1-46 0,3 0-118 15,1 3-242-15</inkml:trace>
  <inkml:trace contextRef="#ctx0" brushRef="#br0" timeOffset="-99754.65">13047 12178 389 0,'-3'-3'178'0,"3"2"-51"15,-2 0 25-15,2 0 9 0,0 1-44 16,0 0-54-16,0 3-39 0,0 7-15 16,2 2 17-16,1 7 10 0,0 9 6 15,-1 3 11-15,1-1-10 0,2 0 9 16,0-7-1-16,2 3-3 0,3-5-8 15,-1-1-8-15,1-5-4 16,1-4-5-16,0-2-3 0,-3-5 0 16,3-3 3-16,0-1-4 0,-1-6 0 15,3-3-3-15,-1-4 0 0,0-2-5 16,-2-3-1-16,-2-2-6 0,0 1 1 16,-4-3-1-16,-1 2 1 0,-1 1-5 15,-2 3-2-15,0 5 1 0,0 5-4 16,0 6-2-16,0 1-5 0,0 11 5 15,0 4 6-15,0 7 1 0,6 1 3 16,4 2 2-16,2-2-1 16,3-4 3-16,2-2 0 0,1-3 0 15,2-4 3-15,2-5 0 0,-1-1-2 16,1-4 9-16,-2-1-1 0,-1-5 2 16,0-2 2-16,-3-6-4 0,0-2-1 15,-5-1-1-15,-3-3-1 0,-2-2-5 16,-5-3 2-16,-1-2-10 0,-1-1 4 15,-6-1-4-15,-3 3-3 0,2 3-2 16,-3 4-2-16,0 5 1 0,3 2-4 16,0 6-6-16,3 1-7 0,0 2-16 15,4 2-23-15,1 0-20 0,0 1-32 16,3 5-50-16,8 2-25 0,-3-1-84 16,0-2-297-16</inkml:trace>
  <inkml:trace contextRef="#ctx0" brushRef="#br0" timeOffset="-99273.02">13565 12321 485 0,'0'0'181'0,"0"0"-94"16,0 0 38-16,0 0 48 0,-9 27-49 16,9-20-37-16,3 0-15 0,-1-2-9 15,5 0-9-15,-1-1 0 0,1-1 0 16,2 0-10-16,-1-2 0 0,-2 0-1 15,1 1-14-15,-2 1-11 16,-2-1-6-16,0 4 0 0,0 0-3 16,2 3 2-16,-5-1-1 0,0 2 2 15,0 0 1-15,0 1 2 0,-3-1 1 16,0-1 2-16,0 0 0 0,0-3 0 16,3-1-3-16,-1-1-3 0,1 0-3 15,1-1-3-15,2-1-1 0,1-1-1 16,4 0-2-16,-3-1 1 0,4 0-2 15,1 2 0-15,4-2 0 0,-1 2-1 16,4-1 3-16,-2 3-1 0,1-1 2 16,-1 2-2-16,0 1 0 15,-3 1 1-15,-6 0 0 0,-1 1 3 16,-5 2-1-16,-1 1-2 0,-7-2 4 16,-4 4 0-16,-5-1-1 0,-1-1 1 15,-3 0-3-15,-1-3-2 0,-1 0 1 16,-2-1-3-16,1-3-2 0,2-2-8 15,4-2-7-15,3 0-12 0,7-5-21 16,1-2-22-16,6-2-25 0,10-12-86 16,3 1-93-16,3-2-254 0</inkml:trace>
  <inkml:trace contextRef="#ctx0" brushRef="#br0" timeOffset="-98990.18">14121 12055 825 0,'0'0'86'0,"0"0"-78"15,0 0 24-15,0 0 61 0,0 0 21 16,32 46-17-16,-23-22-15 0,3 5-11 16,0 2 8-16,1 0 16 0,-4-1-18 15,1-4-16-15,1-1-12 0,-2-2-19 16,1-3-12-16,-3-3-12 0,0-2 1 15,-2-3-7-15,-2-2-2 0,-1-2-3 16,-2-3-7-16,0 0-7 0,0-5-6 16,0 0-4-16,-4 0-3 0,-2-5-24 15,-4-4-35-15,-2-1-38 0,-12-11-39 16,2 2-111-16,0 3-284 0</inkml:trace>
  <inkml:trace contextRef="#ctx0" brushRef="#br0" timeOffset="-98855.02">14033 12286 398 0,'0'0'294'0,"0"0"-142"15,0 0 7-15,0 0 35 0,0 0-19 16,0 0-46-16,0 0-43 0,0 0-38 16,120-16-18-16,-79 4-8 0,7-2-19 15,-4 2-3-15,-11 2-28 0,-11 4-46 16,-4 0-78-16,15-3-54 0,-5 0-237 16,1-1-309-16</inkml:trace>
  <inkml:trace contextRef="#ctx0" brushRef="#br0" timeOffset="-98367.22">15008 12041 462 0,'0'0'179'0,"0"0"-91"0,0 0 10 16,0 0-9-16,0 0-5 0,0 0-23 15,-54 3-9-15,40 12-2 16,1 4 1-16,-1 6 3 0,1 8 2 16,5 6 1-16,4-2 4 0,4-5 7 15,0-4-2-15,9-7-16 0,1 0-2 16,5 1-12-16,0-3-6 0,5-5 0 16,-2-4-6-16,2-3 3 0,0-3-3 15,-2-4 0-15,1 0-3 0,-3-6 1 16,1-3 0-16,-4-2-2 0,1-2-1 15,-6 1-5-15,0-2-4 0,-6-3-2 16,-2-1-4-16,0-2-4 0,-7-3-1 16,-1-1-3-16,-7 0 1 0,-2 0-10 15,-1 3-3-15,0 5-8 0,1 3-11 16,0 4-11-16,7 4-6 0,2 3-12 16,2 2-34-16,6 0-64 0,0 2-43 15,11 2-111-15,-1-2-125 0</inkml:trace>
  <inkml:trace contextRef="#ctx0" brushRef="#br0" timeOffset="-97891.35">15297 12061 377 0,'0'0'326'0,"0"0"-293"0,0 0 22 15,0 0 81-15,0 0 10 16,0 0-18-16,-19 100-30 0,21-74-5 15,4-1-20-15,3-1 1 0,-1-5-18 16,3-2-20-16,2-4-8 0,1-4-4 16,2-3 2-16,-2-4-2 0,2-2-7 15,0-4-2-15,-1-4-1 0,0-3-4 16,-4-3-4-16,1-2 0 0,-5-1-2 16,-1-3-2-16,-2 0-1 0,-3 0-2 15,-1 1 2-15,0 4-3 0,-3 3 1 16,0 4 0-16,-2 6-3 15,2 2-5-15,1 3 0 0,-1 8 1 16,1 3 8-16,2 2 1 0,5-1 4 16,0 2 1-16,6-4 0 0,3-2 3 15,2-2-2-15,0-4 6 0,4 0 0 16,1-5 1-16,-1 0-1 0,2-3 3 16,-2-5-2-16,0-2 0 0,-1-3 0 15,-5-1-2-15,-1-2 1 0,-2-2-1 16,-3-2 0-16,-3-1-7 0,-4 0-1 15,-1 0-4-15,-1 3-2 0,-4 1-9 16,0 5-14-16,0 3-5 0,0 7-15 16,1 2-28-16,-1 0-30 15,2 8-39-15,1 6-26 0,2 0-78 0,0-2-263 16</inkml:trace>
  <inkml:trace contextRef="#ctx0" brushRef="#br0" timeOffset="-97507.68">15929 12112 619 0,'0'0'451'16,"0"0"-374"-16,0 0-48 0,0 0 33 15,0 0 35-15,0 0-4 0,-13 61-8 16,8-41 1-16,2 3-6 0,0-1-26 16,2 2-18-16,1-3-5 0,4-1-15 15,1-2-2-15,1-4-3 0,4-1-5 16,-2-1 0-16,6-4-2 0,-1-4-1 15,4-1-1-15,2-3-1 0,0-6-1 16,1-2-5-16,0-3-11 0,0-4-5 16,-3 0-16-16,-2-5-7 0,0 0-15 15,-5-2-28-15,-5-1-13 0,-4-2-30 16,-2 4-10-16,-4 5 10 0,-5 3 78 16,1 10 52-16,-2 3 12 0,1 4 27 15,1 8 24-15,1 2 12 0,2 3-3 16,1 4 3-16,3 2 21 0,2 1-6 15,0-2-10-15,0 3-26 0,0-4-17 16,2-2-17-16,1-1-16 16,0-2-2-16,-1-2-2 0,1 1-16 15,-1-3-19-15,3 1-34 0,-2-1-77 16,12-7-68-16,-5-2-232 0</inkml:trace>
  <inkml:trace contextRef="#ctx0" brushRef="#br0" timeOffset="-96990.9">16556 11866 695 0,'0'0'96'16,"0"0"-39"-16,0 12 27 0,0-1 20 15,3 6-6-15,0 3-15 0,2 7-9 16,0 2-18-16,0 0-11 0,-2 1-5 15,3 1-6-15,-3-2-8 0,2-4-10 16,-2-3 2-16,-1-3-9 0,1-3-7 16,0-3-1-16,-1-3-1 0,1-4-3 15,-3-2-9-15,0 0-7 0,0-3-12 16,0-1-12-16,-1-5-11 0,-6 0-50 16,-6-10-94-16,1 1-123 0,-1-1-395 15</inkml:trace>
  <inkml:trace contextRef="#ctx0" brushRef="#br0" timeOffset="-96837.58">16447 12077 634 0,'0'0'158'16,"0"0"38"-16,0 0-4 0,0 0-49 15,0 0-35-15,0 0-22 0,0 0-27 16,0 0-20-16,166-5-18 0,-137 0-21 16,-1 0-6-16,-4 0-27 0,-1 2-18 15,-1-2-38-15,-4 3-25 16,4-4-65-16,-6 3-118 0,1-3-202 15</inkml:trace>
  <inkml:trace contextRef="#ctx0" brushRef="#br0" timeOffset="-96675.21">17013 12040 637 0,'0'0'143'0,"0"0"-54"0,0 0 10 16,0 0-25-16,0 0-3 0,0 0-34 15,0 0-13-15,0 0-24 16,20-1-3-16,-10-3-65 0,-1 1-83 16,4-4-86-16,6-6-109 0,-3 0 70 15</inkml:trace>
  <inkml:trace contextRef="#ctx0" brushRef="#br0" timeOffset="-96520.66">17242 11978 395 0,'0'0'226'0,"0"0"-151"15,0 0 11-15,0 0 40 0,0 0 10 16,0 0-11-16,0 0-63 0,0 0-34 16,0 0-14-16,11 4-14 0,-3-3-24 15,-2-1-43-15,2 2-44 16,0-2-7-16,0 1-35 0,0-1-83 16,3-3-74-16,-1-4 99 0</inkml:trace>
  <inkml:trace contextRef="#ctx0" brushRef="#br0" timeOffset="-96375.06">17395 11964 298 0,'0'0'145'0,"0"0"-90"16,0 0 36-16,0 0 31 0,0 0-3 15,0 0-2-15,0 0-5 0,0 0-27 16,11 7-48-16,-6-7-37 0,-3 1 0 16,2 0-47-16,-1-1-102 0,5-5-193 15,-3-3-157-15</inkml:trace>
  <inkml:trace contextRef="#ctx0" brushRef="#br0" timeOffset="-95757.73">18504 11782 173 0,'0'0'437'15,"0"0"-340"-15,0 0-17 0,0 0 36 16,-20 48 34-16,20-19-21 0,0 8-40 16,2-3-12-16,1-2-17 15,0-4-3-15,1-8-5 0,-1 3-10 16,1 1-10-16,-1-1-14 0,0-6-5 15,1 0-5-15,-3-3-4 0,2-2-3 16,-1-1-1-16,-1-3-4 0,0-2-5 16,-1-3-7-16,0 1-10 0,0-3-15 15,0-1-22-15,0 0-5 0,-4-6-15 16,-4-7-59-16,0 2-156 0,-1-3-213 0</inkml:trace>
  <inkml:trace contextRef="#ctx0" brushRef="#br0" timeOffset="-95604.15">18334 12051 486 0,'0'0'145'16,"0"0"-22"-16,0 0 14 0,0 0 24 16,0 0-12-16,0 0-40 0,0 0-23 15,0 0-35-15,99 5-18 0,-75-8-6 16,3-3-13-16,2 0-9 0,0-1-5 16,-2-1-23-16,2 2-26 0,-3 0-33 15,8-4-59-15,-6-1-130 0,-3 3-221 16</inkml:trace>
  <inkml:trace contextRef="#ctx0" brushRef="#br0" timeOffset="-95208.23">19135 11738 701 0,'0'0'157'16,"0"0"-84"-16,0 0 30 0,0 0 1 16,0 0-19-16,0 0-29 0,0 0-4 15,-104 69 1-15,87-29 7 0,4 11 16 16,6 0-5-16,6-4-10 0,2-14-14 16,4-9-10-16,1-8-10 0,3 1-4 15,3-1-1-15,4-1-1 16,4 1 0-16,1-5-1 0,3-2-4 15,-1-7 4-15,4-2 1 0,1-4-5 16,-2-6 1-16,-1-2-4 0,-3-6-3 16,-1-2 2-16,-7-3 0 0,0-3-5 15,-4-2-2-15,-4-1-2 0,-6-3-1 16,0 1-2-16,-9 1-1 0,-4 2-1 16,-6 2 0-16,-5 4-8 0,0 7-3 15,-2 2-10-15,-2 5-18 0,2 4-13 16,4 4-23-16,6 0-26 15,5 10-61-15,9-2-79 0,2-1-240 0</inkml:trace>
  <inkml:trace contextRef="#ctx0" brushRef="#br0" timeOffset="-94119.84">19617 11773 426 0,'2'-1'177'16,"-1"-4"-31"-16,0 3 3 0,0-2-16 15,0 1-30-15,1 0-9 0,-2 3-24 16,0 0-27-16,0 7-22 0,0 6 1 16,-2 6 12-16,2 11 12 0,0 10 6 15,0-5 6-15,3-5-11 0,1-5-9 16,2-8-12-16,1 1-9 0,1 0 0 15,2-2 0-15,2-2 3 0,1-4 4 16,1-3-6-16,-1-4-3 0,1-3-4 16,-1-2 2-16,0-4-7 0,-1-3-1 15,1-3 2-15,0-2-2 0,-3-2-1 16,-3-3-4-16,-1 1 0 0,-4-2 0 16,1 0 0-16,-3 4 0 0,-3 2 0 15,1 3-2-15,-1 6 2 0,0 3-4 16,0 4-1-16,0 7 1 0,0 4 4 15,1 4 2-15,2 2 2 0,4-1 1 16,2 2 0-16,2-4-1 0,4 0 0 16,-1-4-1-16,3-1 2 0,1-3 2 15,1-2 0-15,-1-3 2 0,2-3 4 16,2-2-1-16,0-5 1 0,1-5-2 16,-2-2 3-16,-2-1 1 15,-3-2-4-15,-4-1 3 0,-3 0-2 16,-4-4-5-16,-2-2 4 0,-4-8-9 15,-1 2-2-15,-5 0 0 0,1 1-1 16,-1 9-1-16,-1 0-3 0,4 5-4 16,-1 6-3-16,1 4-4 0,3 4-8 15,3 1-12-15,1 6-10 0,1 3-14 16,3 3-26-16,5 2-47 0,3 6-73 16,-3-4-97-16,2-2-421 0</inkml:trace>
  <inkml:trace contextRef="#ctx0" brushRef="#br0" timeOffset="-93607.64">20133 12024 439 0,'0'0'243'0,"0"0"-57"16,0 0 15-16,1 24-64 0,1-11-49 16,0 0-13-16,0 1-9 0,1 0-2 15,0-1-6-15,0 0-12 0,0-2-5 16,-2-3-1-16,0 2-6 0,-1-5-9 16,0 0-1-16,0-1-4 15,0-3-3-15,0 0-3 0,0-1 0 16,2 0-3-16,-2 0 0 0,0 0-1 15,3-1 4-15,-1-5-3 0,1-3-6 16,3-4-2-16,2-2-3 0,5-5-1 16,1-2-3-16,3-3 0 0,2 2-5 15,1 1 1-15,1 5-1 0,-3 6 2 16,-1 4-1-16,-4 5 6 0,0 4-7 16,-4 5 4-16,0 3 5 0,-1 5 1 15,1 5-1-15,-1 1 4 0,1 3 3 16,1 0-1-16,-1-2-1 0,0-1 4 15,1-3-7-15,-1-3-1 0,-2-5-1 16,-1-3-5-16,-2-2 0 0,-1-3-4 16,-1-2-3-16,0-1 0 0,0-4-12 15,1-3-19-15,1-3-25 0,0-5-62 16,6-10-58-16,-1 1-163 0,0-1-624 16</inkml:trace>
  <inkml:trace contextRef="#ctx0" brushRef="#br0" timeOffset="-93412.71">20679 11747 235 0,'0'0'469'16,"0"0"-373"-16,0 0 51 0,0 0 28 15,0 0-63-15,75-14-24 0,-55 14-12 16,1-1-11-16,-1-1-8 0,0-2-4 15,-4 3-8-15,0-3-10 0,-4 2-20 16,-2 0-13-16,-2 0-2 0,-2 1-13 16,-4 1-17-16,-2 2-35 0,-1 1-42 15,-10 6-50-15,1-1-171 0,-1-2-526 16</inkml:trace>
  <inkml:trace contextRef="#ctx0" brushRef="#br0" timeOffset="-93250.16">20676 11891 596 0,'0'0'254'16,"0"0"-29"-16,0 0-49 0,0 0-57 15,0 0-41-15,0 0-20 0,0 0-26 16,0 0-14-16,123-12-16 0,-109 9-2 16,-3 2-27-16,-2-1-36 0,4 2-33 15,-3-1-100-15,0-2-254 0</inkml:trace>
  <inkml:trace contextRef="#ctx0" brushRef="#br0" timeOffset="-92719.76">21510 11653 603 0,'0'0'91'0,"0"0"7"16,0 0 25-16,0 0-8 0,0 0-32 15,0 0-25-15,0 0-18 0,-43-39-7 16,27 39 1-16,-3 0 4 0,-2 5 3 16,-3 2-2-16,-1 3 3 0,-1 7 6 15,-1 1 3-15,1 8-5 0,-2 7-2 16,3 6-5-16,6-1-3 0,5-7-3 16,11-5-5-16,3-10-9 15,7 5 3-15,5 0 0 0,4-2 3 16,4-3 1-16,3-2 1 0,2-2-2 15,0-5-1-15,1-4-5 0,1-3-3 16,1 0-2-16,0-6 3 0,0-3-4 16,-2-2-2-16,-2-2-7 0,-3-1-4 15,-3-4 0-15,-4 1 0 0,-2-2 0 16,-5-3 0-16,-2-2 0 16,-4 0 0-16,-2 1 0 0,-5-2-9 0,-6 5-19 15,-3 4-14-15,-6 3-27 16,-3 6-19-16,-12 7-37 0,6 4-87 15,5 0-151-15</inkml:trace>
  <inkml:trace contextRef="#ctx0" brushRef="#br0" timeOffset="-70355.34">1987 14191 270 0,'0'0'118'15,"0"0"-2"-15,-3-1 16 0,2 0-19 16,-1-1-16-16,2 1-2 0,0-1-12 16,0 2-2-16,0-1-3 0,0 1-18 15,0 0-14-15,0 4-17 0,0 4-12 16,0 6-4-16,0 7 3 0,6 9 5 16,0 7 14-16,3-2 1 15,-1-5 1-15,2-6-7 0,-2-9 0 16,2 3-7-16,2-1 1 0,-1-3-4 15,-1-2-1-15,1-6-2 0,-2-3-2 16,0-2 6-16,0-1 3 0,3-3 1 16,-2-5 7-16,4-3-9 0,-3-3-5 15,-1-4-5-15,2-2-3 0,-4-2 0 16,-1-2-3-16,-2 3-3 0,-2-1-1 16,-1 2 1-16,-2 5-4 0,0 2-4 15,-2 5 3-15,0 6-6 0,2 2-5 16,0 1-2-16,0 6 4 0,0 3 6 15,0 3 4-15,4 2 1 0,0 0-1 16,2 2 2-16,2-5 1 0,0-1 4 16,4-1-2-16,-2-2 0 0,2-2 0 15,-2-1 1-15,1-2 1 0,-3-1 4 16,1-2-3-16,-1-2 5 0,-1-2 3 16,0-3-2-16,2-1 3 0,-3-5 0 15,2 0-2-15,-2-5 0 0,0-2-4 16,-4-3-3-16,-2-2-3 0,-3-2-5 15,-5-1-2-15,0 5-2 0,0 1 2 16,-1 8-4-16,1 4-2 16,3 6-2-16,0 0 1 0,2 4-5 15,2 0-9-15,0 0-16 0,1 3-23 16,1 2-19-16,3 5-26 0,3-1-41 16,3 6-33-16,0-2-209 0</inkml:trace>
  <inkml:trace contextRef="#ctx0" brushRef="#br0" timeOffset="-69851.21">2548 14387 302 0,'0'0'267'0,"0"0"-100"0,0 0-10 15,3-6-5-15,2 3-35 0,2-2-37 16,0 2-14-16,3-1-7 0,-1 1-12 16,-1-1-11-16,2 4-12 15,-3 0-11-15,-2 0-4 0,0 0-3 16,1 4-1-16,0 2-5 0,-4 3 2 15,0 4 3-15,-2 1-2 0,-2 4 4 16,-4 1-2-16,0 2 2 0,-2-1 1 16,0-1 6-16,-2 0 6 0,1-1 3 15,-2-2-4-15,1-2 5 0,1-2 0 16,-1-4-8-16,5 0-2 0,-1-1-1 16,2-3-2-16,2-1-1 0,1-1 0 15,1-2 1-15,0 2 0 0,3-2 0 16,4 0 3-16,1 0 7 0,3 0 6 15,5-4 2-15,0 2-1 0,4-3 3 16,-2-1-11-16,3 3-8 0,-3-2-7 16,0 4-2-16,-1-2 1 0,-3 1-3 15,1 2-1-15,-4-1-4 0,0 1-11 16,-4 0-10-16,-2 0-22 0,-1 0-23 16,-3-1-30-16,2-1-53 0,0-9-37 15,-1 1-99-15,-2-2-463 0</inkml:trace>
  <inkml:trace contextRef="#ctx0" brushRef="#br0" timeOffset="-69634.31">2951 14037 520 0,'0'0'255'15,"0"0"-206"-15,0 0 64 0,0 0 31 16,0 0-41-16,16 17-32 0,-13-10-10 16,3 1-17-16,-3-1-15 0,1-1-7 15,-1-1-12-15,0 1-10 0,-1 1-3 16,-1-1-15-16,-1 0-29 0,0 1-40 16,0-1-95-16,-1-3-310 15</inkml:trace>
  <inkml:trace contextRef="#ctx0" brushRef="#br0" timeOffset="-69487.5">3006 14282 932 0,'0'0'146'0,"0"0"-9"0,0 0 33 16,0 0-38-16,0 0-64 0,0 0-31 16,0 0-15-16,0 0-16 0,30 13-6 15,-27-14-17-15,-1-1-48 0,-2 0-72 16,0 1-83-16,-1-2-809 0</inkml:trace>
  <inkml:trace contextRef="#ctx0" brushRef="#br0" timeOffset="-67652.96">4302 14080 128 0,'1'0'132'0,"-1"-1"-12"0,0 1 15 16,0-1-15-16,1 0-24 0,-1-1-17 16,0 0-3-16,0 0 4 0,0 2-2 15,0-3-4-15,0 0-8 0,0 1-7 16,-1-3-2-16,-2 2-4 0,1-1-3 16,-2-1-7-16,1 2-2 0,-2-1-7 15,0 2-2-15,-3 1-9 0,-1-2-5 16,1 2-2-16,-2 1-3 0,0 0-4 15,0 1 1-15,-1 3 0 0,-1 1-1 16,0 1 2-16,1 3-2 0,-3 2-2 16,1 1 4-16,0 4 0 0,0 3 4 15,1 6 1-15,-2 6 1 0,3 10 4 16,5 8 1-16,4 2 4 0,2-5-4 16,4-11 1-16,4-13-2 0,-1-6-1 15,4-2 0-15,3 4 2 0,4-3 1 16,4-1-4-16,2-3-1 0,2-4-1 15,-2-5-2-15,0-2-15 0,-1-6 0 16,0-2 0-16,-3-1 0 0,-1-3 0 16,-1-1 0-16,-4-1 0 0,-2-2 0 15,-2 0 0-15,-4-4 0 16,-4 2 0-16,1-3 0 0,-3 1 0 16,-3-1 0-16,-3-3 0 0,-3-2 0 15,-3-1 0-15,-1 4 0 0,-3 0 0 16,3 4 0-16,0 4 0 0,0 2 0 15,1 5 0-15,0-2 0 0,2 6 0 16,1-2 0-16,3 4 0 0,1-1 0 16,4 2-36-16,1 0-46 0,0 0-34 15,3-1-53-15,7-3-97 0,0-2-197 16</inkml:trace>
  <inkml:trace contextRef="#ctx0" brushRef="#br0" timeOffset="-66789.54">4570 14184 435 0,'-1'-7'100'0,"1"-1"37"0,-1 0 32 15,0 0-22-15,1 2-34 0,0 1-19 16,-1 3-24-16,0 2-15 0,1 0-20 16,0 2-15-16,0 6-6 0,0 6 1 15,0 6 9-15,2 5 10 0,1 2 6 16,3 2 1-16,-1-1-6 16,1-2 1-16,1-1-2 0,0-4-7 15,1-5-13-15,1-3-1 0,-2-1-2 16,1-4 0-16,0-3-1 0,-2-3 1 15,0-2 5-15,1-2 5 0,1-6-2 16,0-5-4-16,-1-2-4 0,0-3-5 16,1-3-1-16,-1-1-1 0,-3-2 0 15,-2 2-2-15,1-1-2 0,-3 6-2 16,-1 1-4-16,-1 6 1 0,0 5 0 16,0 5-5-16,0 3-5 0,0 8 6 15,2 4 7-15,0 5 2 0,2 2 5 16,4-1-4-16,3 0 4 15,3-3 1-15,0-3 2 0,1-2 1 16,1-4-1-16,1-1-3 0,-1-3 3 16,-3-4-1-16,1-1 2 0,-4 0 2 15,-1-1 5-15,0-7 3 0,-2-1 2 16,1-3-4-16,-1-3-1 0,-2-3-5 16,-2-3 0-16,1 0-6 0,-2-2-2 15,-1-2-3-15,-3 2-2 0,0 2-2 16,-1 4-9-16,-2 5-4 0,1 4-7 15,1 3-8-15,1 5-15 0,0 0-21 16,3 4-35-16,0 3-39 0,1 5-47 16,1 1-131-16,1-5-538 0</inkml:trace>
  <inkml:trace contextRef="#ctx0" brushRef="#br0" timeOffset="-66422.56">5044 14382 664 0,'0'0'152'16,"0"0"-34"-16,0 0 2 0,0 0-30 15,0-11-27-15,-1 11-15 0,-2 6-16 16,-1 3-6-16,-2 5 7 0,1 2-1 15,0 5 8-15,1 3 5 0,2-2 2 16,2 0 2-16,0-1-6 0,2-2-3 16,4-3-6-16,0-4-7 0,2-3-1 15,0-2-3-15,1-5 3 0,-1 1 0 16,2-3-3-16,-2 0 4 0,-2-5-4 16,1-2 4-16,0-2-3 0,-3-4-4 15,-2-2-6-15,0-3-5 0,-2 2-3 16,0-3-2-16,-2 0 0 15,-3 1-3-15,-2 0-1 0,-1 3-5 16,0 4-17-16,-2 1-17 0,0 4-22 16,-4 4-61-16,1 0-152 0,2 1-308 15</inkml:trace>
  <inkml:trace contextRef="#ctx0" brushRef="#br0" timeOffset="-65904.19">5535 14103 778 0,'0'0'47'16,"0"0"2"-16,0 0 111 0,3 100 7 16,1-70-37-16,2-1-31 0,-1-5-27 15,0-1-17-15,2-3-23 0,-1-4-18 16,0-2-8-16,-1-1-4 0,-1-4-2 15,1-2-5-15,-2-1-13 0,-2-2-10 16,0-2-22-16,-1-2 0 0,0-2-8 16,-4-3-29-16,-8-10-59 0,2 1-144 15,-4-2-380-15</inkml:trace>
  <inkml:trace contextRef="#ctx0" brushRef="#br0" timeOffset="-65772.09">5462 14268 768 0,'0'0'97'0,"0"0"9"15,0 0 91-15,0 0-49 0,0 0-35 16,0 0-17-16,0 0-29 0,0 0-28 16,132-32-18-16,-107 22-21 0,1 2-8 15,-1-2-30-15,-3 0-33 0,4 1-64 16,-6-3-111-16,-5 4-267 16</inkml:trace>
  <inkml:trace contextRef="#ctx0" brushRef="#br0" timeOffset="-65367.27">6080 14109 452 0,'0'0'294'0,"0"0"-197"16,0 0 81-16,0 0-4 0,0 0-57 15,0 0-21-15,0 0-12 0,0 0-6 16,130-83-8-16,-113 62-2 0,-1 0-11 16,-3-1-9-16,-4 2-9 0,-1 1-7 15,-3 3-17-15,-3 3-11 0,-1 2-4 16,-1 5 0-16,0 4-8 0,0 2-2 16,-1 2-3-16,0 10 3 0,1 2 10 15,0 7 4-15,0 3 0 0,0 2 0 16,2 2 5-16,1 3 3 15,-1-1 5-15,1-1 2 0,0-1 3 16,-1 0-4-16,1 0-1 0,1-6-3 16,-2 0-6-16,0-3-4 0,0-6-2 15,0-1-2-15,0-2-3 0,-1-4-3 16,-1 0-17-16,0-2-19 0,-1-1-35 16,-5-1-38-16,-5 0-54 0,1-1-74 15,-1-1-218-15</inkml:trace>
  <inkml:trace contextRef="#ctx0" brushRef="#br0" timeOffset="-65167.03">6068 14423 706 0,'0'0'242'0,"0"0"-93"0,0 0 39 15,0 0-1-15,0 0-63 0,0 0-38 16,82-8-18-16,-60 1-20 0,3 0-12 15,2-2 4-15,0 1-22 0,-2-2-11 16,-1 2-7-16,-4-1-7 0,-1 2-22 16,-4 1-20-16,-1 0-27 0,-1-1-63 15,-3 2-102-15,-3 0-248 0</inkml:trace>
  <inkml:trace contextRef="#ctx0" brushRef="#br0" timeOffset="-64472.53">6588 14030 567 0,'0'0'362'0,"0"0"-297"15,0 0 25-15,0 0-8 0,0 0-39 16,0 0-21-16,0 14 3 0,2 5 12 15,2 11-2-15,0 10 14 0,3 6 7 16,1-5 1-16,-2-9 1 0,0-12-4 16,0-10-8-16,2 2-10 15,0-3-10-15,0 3-6 0,-1-6-1 16,2-3-4-16,-2-3 1 0,0 0-1 16,1-3 0-16,1-5-2 0,-2-2-4 15,1-3-3-15,0-1 0 0,0-3-4 16,-3-1 1-16,-1 0-2 0,-2-2-1 15,-1 1-2-15,-1 1-3 0,0 2-6 16,-1 6-2-16,-1 3 6 0,1 7-2 16,0 3-8-16,1 6 10 0,0 7 6 15,1 2 1-15,5 1 4 0,2 4 2 16,3-3 2-16,2-2 5 0,4-2-1 16,-1-4 3-16,3-3 1 0,-2-2-2 15,2-3 6-15,0-3 2 0,-3-1-1 16,1-4 5-16,-1-2-6 0,-1-3 2 15,-1-4-7-15,0-2-5 0,-2-5 0 16,-2 1-2-16,-3-5-3 0,-2 3-3 16,-3-4-2-16,-2 1 0 0,-1 0 0 15,-4 3 0-15,-3 3-6 0,0 3-12 16,-1 5-2-16,-1 6-11 0,3 1-13 16,1 3-17-16,2 3-21 0,3 1-30 15,1 4-65-15,1 2-51 0,3-2-178 16</inkml:trace>
  <inkml:trace contextRef="#ctx0" brushRef="#br0" timeOffset="-63400.06">7645 14104 764 0,'0'1'136'16,"3"1"-16"-16,4-1 41 0,4 1-29 15,3-1-8-15,5-1-16 0,2-1-36 16,2-2-11-16,0-3-15 0,-1 2-6 15,-4-1-11-15,-1 0-16 0,-4 2-7 16,-1 1-4-16,-2 0-2 0,-3 2-6 16,1 0-13-16,-3-1-12 15,-1 1-17-15,0 0-34 0,-1-1-49 16,1-4-45-16,0 3-147 0,0-4-484 0</inkml:trace>
  <inkml:trace contextRef="#ctx0" brushRef="#br0" timeOffset="-62920.83">8397 13816 526 0,'0'0'318'0,"0"0"-231"0,0 0 5 16,0 0-5-16,0 0-27 0,0 0-7 16,-41 18-10-16,33 1-1 0,-2 8-2 15,-2 11 18-15,0 12 13 0,3 5 4 16,1-1-1-16,5-4-9 0,3-9-3 16,5-4-1-16,3-6-19 0,0-8-10 15,0-7-8-15,2-3-7 0,4 0-6 16,3-3-5-16,3 2-6 0,3-6 0 15,3-4-15-15,-1-2-15 16,0-4-16-16,1-4-36 0,-3-2-52 16,2-10-87-16,-6 4-108 0,-5-2-493 15</inkml:trace>
  <inkml:trace contextRef="#ctx0" brushRef="#br0" timeOffset="-62538.73">8676 13950 861 0,'0'0'95'15,"0"0"-32"-15,0 0 55 16,0 0-10-16,0 0-22 0,0 0-20 16,52 29-2-16,-33-25-22 0,0 0-8 15,-2 0 7-15,-1 0-12 0,-5 2 1 16,-2 1-3-16,-4 1-7 0,-5 5-4 15,-4 1 0-15,-8 1-2 0,-5 4 0 16,-4 2 1-16,-3 0 4 0,-2 1 6 16,1 0 4-16,3-1 5 0,1-2-6 15,4-2-4-15,6 0-5 0,4-4-6 16,4-1-1-16,3 0-3 0,7-4 3 16,4-1-4-16,7-2 3 0,6-3-2 15,5-2-1-15,7-2-4 0,10-6-1 16,6-5-3-16,-2-2-1 0,-11 2-5 15,-13 2-10-15,-11 4-11 0,-4 1-18 16,0-1-23-16,-3-2-24 0,0 2-31 16,-6-2-51-16,-3-3-20 0,-3 1-101 15,-1 1-373-15</inkml:trace>
  <inkml:trace contextRef="#ctx0" brushRef="#br0" timeOffset="-62302.61">9153 13903 911 0,'0'0'135'0,"0"0"-66"0,0 0 31 16,0 0 1-16,0 0 0 15,0 0-8-15,-6 77-8 0,9-50-20 16,2 0-8-16,0 0-4 0,1-1-8 16,0 0-11-16,-1-5-11 0,0-2-5 15,1-3-6-15,-2-2-8 0,0-6-1 16,-1-1-3-16,0-2-7 0,-2-3-5 15,0-1-10-15,0-1-12 0,-1 0-13 16,0-3-21-16,-3-3-52 16,-9-7-70-16,2 3-89 0,-1-2-358 15</inkml:trace>
  <inkml:trace contextRef="#ctx0" brushRef="#br0" timeOffset="-62122.75">9025 14118 580 0,'0'0'345'16,"0"0"-161"-16,0 0-10 0,0 0-19 15,0 0-17-15,0 0-38 0,0 0-29 16,0 0-17-16,107 6-20 0,-81-11-16 16,8-6-7-16,-3 1-10 0,0-1-1 15,2 0-34-15,-1 0-18 0,9-3-20 16,2-1-95-16,-6 0-188 0,-11 3-799 16</inkml:trace>
  <inkml:trace contextRef="#ctx0" brushRef="#br0" timeOffset="-61339.23">9556 14189 775 0,'0'0'120'16,"0"0"36"-16,0 0 3 0,0 0-38 15,0 0-19-15,0 0-11 0,0 0-21 16,104-13-14-16,-77-4-13 0,2-2-10 15,0-6-6-15,1 1 7 0,-1-3-9 16,-1-1-4-16,-3-5-2 0,-2 4-3 16,-7-1-1-16,-2-2-2 0,-8 3 0 15,-5 1-7-15,-3 3-6 16,-8 1 0-16,-6 2-5 0,-2 3-8 16,-5 5-3-16,1 3 1 0,1 8 1 15,3 3 6-15,2 10 6 0,3 6 2 16,4 4 4-16,1 10 4 0,7 7 1 15,1-1 7-15,3-4 5 0,6-2-1 16,-1-4 3-16,1 2-3 0,4 0 1 16,-2 0-2-16,0-6-3 0,0-2-4 15,-2-4-5-15,-1-2 2 0,-3-3-9 16,1-4 0-16,-3-1 0 0,-1-4 0 16,-1-2 0-16,0 0 0 0,0-8 0 15,1 0 0-15,0-6 0 16,2-6 0-16,3-2 0 0,2-4 0 15,3 0 0-15,3 1 0 0,1 2 0 16,3 3-9-16,-1 4 3 0,-1 7-2 16,-3 3 2-16,-3 3-1 0,-4 3 3 15,-2 6 0-15,-3 1 3 0,-2 3 1 16,0 5 4-16,-6 1 1 0,-2 2-4 16,-5 1 4-16,0 0-3 0,-1 0 4 15,-1 0 2-15,0-4-4 0,2-1 2 16,2-2-2-16,2-3-4 0,3-1 0 15,3-3 0-15,3-2 0 16,3 0 0-16,5-2 0 0,6 1 0 16,3-2 0-16,5 0 0 0,2-2 0 15,1-1 0-15,-2-1 0 0,1-1 0 16,-1-1 0-16,-4 1-7 0,-2-1-28 16,-2 0-18-16,-5 0-24 0,-3-1-26 15,-3-2-38-15,-4-7-83 0,0 2-112 16,-4 0-568-16</inkml:trace>
  <inkml:trace contextRef="#ctx0" brushRef="#br0" timeOffset="-61007.2">10036 13723 818 0,'0'0'142'0,"0"0"-81"15,12-21 70-15,-2 14-17 0,1 2-20 16,3 1-25-16,2 1-12 0,0 0-12 15,1 3-4-15,-3 0-3 0,0 0-4 16,-3 2-5-16,1 1-5 0,-4 2 3 16,0-1-5-16,-1 3-3 0,-3 0-7 15,-2 4-1-15,-2 0-2 0,0 5-1 16,-6-1-1-16,-1 2 2 16,-2 2-3-16,0-2 4 0,-2-1 1 15,1 0 11-15,1-3-2 0,1-2 0 16,2-1-3-16,1-1-5 0,3-4-4 15,1-1-2-15,1-1-2 0,5-1 2 16,3-2-2-16,4 0 0 0,1 0-3 16,5 0-1-16,-1-2-2 0,3-2-7 15,-1-2-13-15,1 1-14 0,-1-2-19 16,-1 0-20-16,-1 0-28 0,-4-1-53 16,-2-1-25-16,-2-9-52 0,-4 4-106 15,-2-2-297-15</inkml:trace>
  <inkml:trace contextRef="#ctx0" brushRef="#br0" timeOffset="-60620.84">10384 13683 118 0,'0'0'421'0,"0"0"-297"0,0 0 32 0,0 0 43 16,0 0-18-16,0 0-47 16,39 142-1-16,-31-112-19 0,-1-1-24 15,-1-1-24-15,0-1-14 0,1-5-14 16,-3-1-13-16,0-3-8 0,-1-3-1 15,-2-5-4-15,0-1-2 0,-1-4-4 16,0-2 0-16,0-2-2 0,0-1 3 16,0-3-1-16,0-3-2 0,1-5-4 15,0-1 0-15,1-4-5 16,2 0-6-16,2-2-5 0,3 3-3 16,0 1 1-16,3 2 4 0,1 6 3 15,0 3 7-15,0 3-2 0,-2 5 5 16,0 4 1-16,0 5 2 0,-1-1 5 15,-1 3 1-15,1-2 1 0,-2 1 1 16,1-2-2-16,-3 0-3 0,2-2 0 16,-3-2-5-16,0-2 0 0,-1-1 0 15,-2-4-5-15,0-1-10 0,-1-1-10 16,0-1-15-16,1-5-33 0,0-2-54 16,7-12-61-16,-2 4-77 0,1-3-263 0</inkml:trace>
  <inkml:trace contextRef="#ctx0" brushRef="#br0" timeOffset="-60251.36">10565 13656 160 0,'0'0'223'0,"0"0"-35"16,0 0 5-16,0 0-40 0,0 0-12 15,0 0-42-15,25 8-21 0,0-12-17 16,9 1-6-16,6-3-15 0,-3 1-2 15,-6 1-5-15,-7 1-6 0,-8 3-10 16,-3 0 1-16,-2 0-2 16,-4 6 0-16,-7 0 0 0,-5 2 0 15,-6 2 2-15,-5 3 0 0,-6 2 0 16,0 2 2-16,-1-2 5 0,2 1 1 16,2-2-2-16,5-1 4 0,3-1-3 15,4-3 0-15,6-2-9 0,1-1-2 16,7-2 2-16,6-1-1 0,3-2 4 15,6-1-4-15,2 0-4 0,0-2-6 16,1-3-5-16,2 0 1 16,-2 1-3-16,-3-2 0 0,-3-1-11 15,-3 4-10-15,-5-2-11 0,-3 3-11 16,-2-1-17-16,-3 2-24 0,-2-2-47 16,-1-2-56-16,0-1-99 0,-1-1-209 15</inkml:trace>
  <inkml:trace contextRef="#ctx0" brushRef="#br0" timeOffset="-59999.56">10917 13518 720 0,'0'0'85'16,"0"0"-80"-16,0 0 22 0,0 0 65 16,0 0 75-16,0 0-33 0,78 57-25 15,-46-35-14-15,8 8 5 16,4 6-9-16,-4-3-19 0,-10-6-13 15,-11-3-16-15,-6-6-11 0,1 3-11 16,-1 6-5-16,-1 1-6 0,-2-1 0 16,-4-2 0-16,-4-2-5 0,-2-2-2 15,-3 0-1-15,-4-4-1 0,-3 1-1 16,-1-3-7-16,-1-4-12 0,-1-1-18 16,2-3-36-16,1-4-55 0,5-3-100 15,1-2-125-15,4-5-539 0</inkml:trace>
  <inkml:trace contextRef="#ctx0" brushRef="#br0" timeOffset="-59083.69">11546 13707 498 0,'0'0'61'0,"0"0"24"16,0 0 41-16,-17-12 0 0,15 11-5 15,1 1-39-15,1 0-25 0,0 3-26 16,0 7-3-16,3 4 11 0,3 5 8 16,-1 6 12-16,2 3-1 0,-1 2 11 15,2-1-5-15,1-4-10 16,-1 0-7-16,0-8-11 0,4-2-8 16,-3-3-11-16,1-6-4 0,2 0 0 15,1-5-4-15,3-1 0 0,-3-2 5 16,4-5-5-16,-3-3-4 0,1-1-5 15,-2-2 0-15,-4 0-1 0,-1-1 1 16,-2-1-3-16,-2 0-3 0,-3 3 0 16,0-1-11-16,-1 6 2 0,0 2 7 15,0 4-7-15,0 3-2 0,0 5 7 16,0 8 10-16,2 1 3 0,3 2 3 16,3 0 7-16,5-3 2 0,0-1 7 15,5-2-2-15,1-5 5 0,3-4 1 16,0-1-5-16,1-2 4 0,-2-4-11 15,0-3 2-15,-3-6-2 0,1 1-5 16,-2-4 1-16,-4-2-3 0,-2-1 5 16,-2-2 0-16,-3-1-1 0,-4-2-1 15,-2 1-5-15,0-1-2 0,-4 2-3 16,-3 3-1-16,-1 0-14 16,1 6-8-16,1 3-8 0,0 3-29 15,2 2-29-15,3 3-52 0,0-1-106 16,1 2-222-16</inkml:trace>
  <inkml:trace contextRef="#ctx0" brushRef="#br0" timeOffset="-45532.84">7110 14355 76 0,'2'-3'44'0,"-2"2"4"0,2-2 0 16,-2 0-2-16,0 2 3 0,0-1 14 16,0-1 10-16,0 2-3 0,0 0 2 15,0 0-9-15,-1 1-7 0,1 0-5 16,0-2-8-16,0 1-8 0,0 1-5 16,0 0-2-16,0 0-3 15,0 0 6-15,0 0 8 0,0 1 5 16,0 1 3-16,0-2-2 0,0 1-6 15,0-1-5-15,0 1-2 0,0-1-3 16,0 0-4-16,0 0-2 0,0 1 1 16,1 2-6-16,0 0-4 0,0 3-2 15,1 2 1-15,1 4 5 0,1 3 6 16,-1 0 1-16,1 3 2 16,-1 0 0-16,1 2 6 0,-1 0-10 15,0 0 0-15,-1-1 2 0,0-2-7 16,1-3 0-16,0-2-9 0,-1-2 1 15,2-2 0-15,-3-1-5 0,1 1-2 16,-1 1-1-16,0-4-2 0,0 1-3 16,-1-2-8-16,0-1-6 0,0 0-9 15,0-2-11-15,0 1-16 0,1-2-38 16,0 0-45-16,0-4-207 0</inkml:trace>
  <inkml:trace contextRef="#ctx0" brushRef="#br0" timeOffset="-41071.89">12116 14037 256 0,'0'0'196'0,"0"0"-49"16,0 0-28-16,0-1-18 0,0 1 1 16,0-2-5-16,0 1-13 0,1-2-24 15,4 3-17-15,2-3-12 0,1 0-5 16,0 2 0-16,4-1-1 15,0 0-4-15,0 2 3 0,0 0-9 0,-3 0 0 16,2 2-4-16,-3 1-1 16,0 3 7-16,-1 0 1 0,0 2-6 15,-4 0 4-15,-2 4 1 0,-1 1 1 16,-2 0 3-16,-3 2 0 0,-4-1 3 16,-1 0-2-16,-1 0 0 0,1-4 3 15,1 1 1-15,-1-2-6 0,1-2-7 16,4 0-1-16,-3-2-2 0,5-3-3 15,0 2-1-15,1-1-4 0,2-2 1 16,0 2-1-16,4 0 2 0,2 0 2 16,3 1 5-16,4-3 2 15,1-1 0-15,3 0-3 0,1-1 3 16,2-3-1-16,-2 0-4 0,0 0-3 16,-1 2-4-16,0-1-1 0,-4 2-6 15,0 1-14-15,-1 0-23 0,1 0-50 16,2 0-65-16,-2 0-79 0,-2-1-371 15</inkml:trace>
  <inkml:trace contextRef="#ctx0" brushRef="#br0" timeOffset="-40752.03">12892 13680 582 0,'0'0'182'0,"0"0"-127"0,0 0 27 15,0 0 55-15,9 94 10 0,-9-60-46 16,0-2-28-16,0-3-10 0,0-1-7 15,0-5-4-15,0 3-11 0,0-4-17 16,0-3-9-16,0-3-12 0,0-1 1 16,1-3-4-16,-1-2 0 0,0 0-7 15,0-4-12-15,0-3-8 0,-2 1-16 16,-2-4-10-16,0-2-17 0,-5-6-24 16,-4-9-43-16,0-1-115 0,1 1-346 15</inkml:trace>
  <inkml:trace contextRef="#ctx0" brushRef="#br0" timeOffset="-40605.14">12717 13937 226 0,'0'0'458'0,"0"0"-349"0,0 0 9 15,0 0 52-15,0 0-22 0,0 0-43 16,0 0-32-16,0 0-29 16,46 29-14-16,-29-31-20 0,2-3-1 15,0-1-9-15,3 3-21 0,-2-2-41 16,7-4-86-16,-5 0-168 0,-4 1-362 15</inkml:trace>
  <inkml:trace contextRef="#ctx0" brushRef="#br0" timeOffset="-39868.26">13265 13763 394 0,'0'0'159'16,"0"0"-36"-16,0 0 11 0,0 0-5 15,13 3-15-15,-5-4-16 0,1-3-19 16,1-4-14-16,1-2 0 0,3-4-8 16,-1 0-6-16,2 0-8 0,-2-3-3 15,1 1-12-15,-1 0-6 0,-5 3-2 16,-1 1-10-16,-2 3-2 0,0 3-4 16,-5 3 0-16,1 1-4 0,-1 2-14 15,0 4 2-15,0 6 6 16,0 4 6-16,0 6 3 0,0 5-1 15,-1 3 4-15,1 7 4 0,0-5-2 16,0 2 7-16,0-4 4 0,0-6-1 16,0 2-2-16,0-1-1 0,1-5-5 15,1 0 0-15,0-4-7 0,1-2-2 16,-3-3-1-16,2-3-5 0,-1-2-9 16,-1-1-14-16,0-2-19 0,-3 0-30 15,-2-1-49-15,-8-1-38 16,1-4-220-16</inkml:trace>
  <inkml:trace contextRef="#ctx0" brushRef="#br0" timeOffset="-39667.67">13265 14058 638 0,'0'0'94'0,"0"0"21"15,0 0 34-15,0 0-13 0,0 0-37 16,0 0-42-16,130-26-13 0,-86 12-12 15,5-2-20-15,0 2-6 0,-12 1-6 16,-10 6-26-16,-11-1-37 16,8 0-41-16,-5 1-184 0,-2-2-374 0</inkml:trace>
  <inkml:trace contextRef="#ctx0" brushRef="#br0" timeOffset="-39203.36">13779 13744 3 0,'0'0'363'16,"0"0"-269"-16,0 0-2 0,0 0 20 15,0 0 8-15,0 0-7 0,0 0 10 16,0 0 0-16,13 165-30 0,-4-142-26 16,2-3-15-16,1-4-16 0,3-5-1 15,2-2-3-15,-1-6-5 0,0-3-17 16,2-2 14-16,0-7-7 0,-1-2 0 15,1-3-4-15,-1-2-5 0,-3-3 1 16,-1 1-3-16,-5-2 1 0,0 0 2 16,-5 1-6-16,-3 3-3 0,0 3-3 15,0 6-3-15,0 4 3 0,-5 3-6 16,-1 4-3-16,1 7 8 0,0 3 4 16,3 1 0-16,2 3 4 0,2-1 0 15,3-3 3-15,6 0 5 16,3-5-1-16,1-1 7 0,5-3 7 15,1-5 5-15,2 0-1 0,2-4-2 16,2-6-1-16,0 0-7 0,0-4-1 16,-3-5-4-16,0 2 4 0,-4-2-1 15,-4-3-1-15,-2 1 6 0,-6-2 2 16,-3 0-8-16,-3 0-4 0,-2 0-10 16,-2 2-2-16,-6 3-8 0,-3 4-7 15,0 1-11-15,0 4-8 0,1 3-25 16,-1 4-39-16,5 2-34 0,1 0-21 15,5 3-18-15,1 1-107 0,6-3-527 16</inkml:trace>
  <inkml:trace contextRef="#ctx0" brushRef="#br0" timeOffset="-38037.86">14479 13915 636 0,'0'-5'103'0,"0"-2"-22"16,3 1 26-16,1-2-8 0,4-1-5 16,0 1-21-16,3 1-27 0,3 2-3 15,-1 0-2-15,1 3-9 0,0 2-6 16,-1 0-2-16,0 3-6 15,-2 3-7-15,0 1 4 0,-3 0-4 16,-4 3 2-16,0 1 5 0,-4-1-3 16,0 1 2-16,-5 1 1 0,0 0-3 15,-3-1 3-15,-1 1 2 0,1-3-6 16,0-1-3-16,-1-2-3 0,4-3-3 16,-1 0 0-16,4-2-2 0,0 0 0 15,1-1-3-15,1 0 0 0,0 0-5 16,3 0-1-16,-1 0-3 0,6 0 9 15,1 2 1-15,2 1 3 0,-1 1-4 16,2 0 3-16,-3 3 1 0,0 0 2 16,1 0 1-16,0 4 1 0,-2-1 2 15,0 3 8-15,1-1-7 0,-2-2-6 16,-3 2 2-16,-2-2-3 0,-2 1-4 16,-3-2 4-16,-7 0 0 0,1-1 2 15,-4-2-2-15,0-2 0 0,-2-3-1 16,-3-1-3-16,-2-2-6 0,1-4-16 15,-2-1-30-15,2-1-29 0,-1-10-103 16,4 4-173-16,5 0-630 0</inkml:trace>
  <inkml:trace contextRef="#ctx0" brushRef="#br0" timeOffset="-37555.32">15185 13590 821 0,'0'0'40'0,"0"0"-11"16,0 42 50-16,0-17 49 0,3 1 3 15,-1 4-43-15,4-2-25 0,0 1-3 16,-3-2-16-16,2-3-9 16,0-2-8-16,0-3-17 0,-1-4-3 15,0-1-6-15,0-2-1 0,-4-3-10 16,1-1-7-16,-1-1-15 0,0-1-7 15,-3-2-9-15,-4-2-9 0,0-2-10 16,-4 0-25-16,-11-14-88 0,3 2-156 16</inkml:trace>
  <inkml:trace contextRef="#ctx0" brushRef="#br0" timeOffset="-37418.89">15030 13826 420 0,'0'0'180'0,"0"0"-102"0,0 0 26 16,0 0 16-16,0 0 7 0,0 0-45 15,0 0-30-15,0 0-17 0,136 10-15 16,-108-16-11-16,1-1-9 0,4 0-9 16,-6 1-47-16,-5 0-188 0</inkml:trace>
  <inkml:trace contextRef="#ctx0" brushRef="#br0" timeOffset="-37002.29">15896 13579 594 0,'0'0'120'15,"0"0"-55"-15,0 0 17 0,0 0 27 16,0 0-5-16,0 0-14 0,0 0-19 16,-65 227-13-16,73-189-6 0,3-12-11 15,0-7-9-15,-1-6-6 16,7 1-3-16,0 0-4 0,5 0 0 16,0-6-5-16,2-1 5 0,-6-6-5 15,2-1 5-15,-5-4-3 0,0-4 5 16,-5-2 7-16,2-5 0 0,-6-1-3 15,-1-2-5-15,-3-3-11 0,-1-1 1 16,-1-3-2-16,-3 1-7 0,-5-2-1 16,-4 2-6-16,-3 0-8 0,0 3-10 15,-1 5-17-15,2 3-7 0,1 5-6 16,2 2-12-16,3 6-10 16,5 0-16-16,3 2-32 0,7 3-82 15,0-2-214-15</inkml:trace>
  <inkml:trace contextRef="#ctx0" brushRef="#br0" timeOffset="-36519.69">16216 13615 324 0,'0'0'128'16,"0"0"-85"-16,0 0 52 0,0 0 38 15,0 0 0-15,0 0 23 0,0 0-19 16,8 185-25-16,0-153-21 0,2-7-16 15,2-7-17-15,1-2-16 0,4 2-12 16,1-7-9-16,1-2-6 0,1-5 0 16,-2-1 0-16,2-3-1 0,-2-8 1 15,-1-2 4-15,-4-4-8 0,1-1 3 16,-3-5-3-16,-3-1 3 0,1 0-7 16,-4-2 5-16,-5-2-4 0,0 2-5 15,0-1-3-15,0 6-5 0,-3 4-6 16,0 1 3-16,-1 10 2 0,3 3-12 15,-2 7 5-15,0 6 13 0,1 4 3 16,2 1-1-16,2 1 3 0,4-1 1 16,2-1 2-16,3-2 7 0,3-2-1 15,0-4 4-15,4 0-7 0,-1-5 1 16,2-3 3-16,-1-1 2 16,2-3-3-16,-3-4 2 0,-1-1-2 15,0-4 1-15,-2-1-3 0,0-3 2 16,-4 0-8-16,-4-3 3 0,1-2-6 15,-6 0-3-15,-1-2-7 0,0 1-11 16,-3 3-15-16,-5 4-14 0,0 5-11 16,-3 5-34-16,3 4-63 0,-3 4-27 15,2 4-76-15,4 0-371 0</inkml:trace>
  <inkml:trace contextRef="#ctx0" brushRef="#br0" timeOffset="-36120.11">16850 13786 546 0,'0'0'183'16,"0"0"-85"-16,0 0 38 0,0 0 1 16,-5 64-35-16,5-46-27 0,0-3-15 15,0 4-1-15,4-3-3 0,-1-2 4 16,2-1-14-16,1-4-20 0,0 0-5 15,0-4-7-15,1 0-4 16,5-4-3-16,-2-1-4 0,1-5-3 16,6-3-10-16,-4-3-20 0,4-2-14 15,-1-5-21-15,-2 1-7 0,-3-3-16 16,-1-1-30-16,-1-3-77 0,-4 2-74 16,-2 4-45-16,-3 3 92 0,0 7 58 15,0 4 139-15,-6 4 25 0,3 1 126 16,-1 6 20-16,-3 6 50 0,5 2 7 15,-1 5-12-15,0 1 13 0,3 0-38 16,0 1-38-16,0-1-22 0,0-2-30 16,1-1-28-16,1-1-8 0,1-5-25 15,-1-1-12-15,1-1-3 0,-3-1-7 16,4-2-18-16,-4 0-23 0,2-7-48 16,1 0-71-16,-3-2-270 0</inkml:trace>
  <inkml:trace contextRef="#ctx0" brushRef="#br0" timeOffset="-35771.39">17803 13476 976 0,'0'0'97'0,"0"0"-82"16,0 0-6-16,0 0 20 0,-22 147 48 15,20-122 7-15,2-8-37 0,0 1-17 16,0 3-12-16,0-2-5 0,2-2-8 16,-2 0-5-16,0-3-11 15,0-1-21-15,0 1-22 0,-5-3-29 16,0-1-107-16,1-3-296 0</inkml:trace>
  <inkml:trace contextRef="#ctx0" brushRef="#br0" timeOffset="-35599.78">17640 13696 380 0,'0'0'425'0,"0"0"-337"15,0 0-23-15,0 0 55 0,0 0 16 16,0 0-44-16,0 0-42 16,0 0-21-16,0 0-5 0,106 11-4 15,-76-17-14-15,0-1-6 0,3-1-22 16,-6 2-28-16,17-6-62 0,-9 3-230 15,-5 0-313-15</inkml:trace>
  <inkml:trace contextRef="#ctx0" brushRef="#br0" timeOffset="-35451.89">18379 13697 1212 0,'0'0'81'0,"0"0"-80"16,0 0 3-16,0 0 17 0,0 0-21 15,0 0 0-15,0 0-26 0,0 0 11 16,18-6-65-16,-10-5-122 0,0 1-638 16</inkml:trace>
  <inkml:trace contextRef="#ctx0" brushRef="#br0" timeOffset="-35315.22">18584 13688 512 0,'0'0'198'0,"0"0"-134"0,0 0-8 15,0 0 46-15,0 0-3 0,0 0-50 16,0 0-49-16,0 0-26 0,0 0-147 16,7-29-232-16</inkml:trace>
  <inkml:trace contextRef="#ctx0" brushRef="#br0" timeOffset="-34838.96">19277 13530 749 0,'0'0'132'0,"0"0"-81"0,0 0 9 16,0 0 21-16,0 0 26 0,0 0-11 15,-19 126-19-15,22-100-22 0,3-1-10 16,-1-3-4-16,0-1 1 0,2-1-11 16,-3-4-16-16,1 0-4 0,1-2-7 15,-3-3-4-15,-1 1-4 0,-1-3-4 16,-1-1-14-16,-1 0-18 0,-2-2-10 16,-2 0-16-16,0-3-27 0,-4-3-88 15,1-2-236-15</inkml:trace>
  <inkml:trace contextRef="#ctx0" brushRef="#br0" timeOffset="-34715.64">19159 13775 700 0,'0'0'263'16,"0"0"-151"-16,0 0-19 0,0 0-9 16,0 0 11-16,0 0 6 0,0 0-53 15,0 0-19-15,73-25-15 0,-50 14-8 16,2 1-6-16,0 1-10 0,0 0-28 15,11-1-46-15,-6 3-113 0,-1 0-194 16</inkml:trace>
  <inkml:trace contextRef="#ctx0" brushRef="#br0" timeOffset="-34239.44">20142 13527 646 0,'0'0'97'0,"0"0"-38"15,0 0 34-15,0 0-4 0,0 0-10 16,0 0-27-16,0 0-31 15,-81-54-12-15,63 63-1 0,-4 7 9 16,-3 7 2-16,-1 14-2 0,-1 14 14 16,2 9 13-16,5 1 25 0,14-6 4 15,6-11-8-15,4-14-7 0,4-9-19 16,2-5-8-16,3-5-6 0,5 0-5 16,5-3 1-16,4 2-4 0,1-7 0 15,0-3-3-15,-2 0-3 0,-2-9 3 16,-5-1 4-16,-2-2-3 0,-4-3 1 15,-3-2 0-15,-4-4-7 16,-4-1-1-16,-2-3-3 0,0-3-3 16,-4 0-2-16,-6-2-2 0,-1-7-7 15,-1 5-16-15,-3 1-21 0,2 4-28 16,2 7-33-16,1 5-11 0,2 5-10 16,3 10-38-16,1 1-130 0,4 6-247 0</inkml:trace>
  <inkml:trace contextRef="#ctx0" brushRef="#br0" timeOffset="-33699.64">20382 13498 579 0,'0'0'97'0,"0"0"-51"0,0 0-4 15,0 0 15-15,0 0 40 0,-13 70-2 16,13-36-2-16,0-1-10 0,7 1-19 16,-1-1-9-16,0-8-9 0,2 0-5 15,3-4-8-15,-2-3-10 0,3-5-5 16,-2-4 1-16,2-2-1 15,-3-4 1-15,2-3 2 0,-1 0-1 16,-1-5-1-16,2-3-2 0,-1-2-1 16,-2-3-7-16,2-1 1 0,-1-1-2 15,-3-1-4-15,0 1-4 0,0 3-4 16,-3 3-7-16,0 4-5 0,-2 5-4 16,-1 1 2-16,0 9 12 15,1 3 6-15,1 2 2 0,1 2 3 0,5-2 3 16,3-1 2-16,5-2 3 15,5-2 6-15,1-4 3 0,3-2-1 16,2-4-3-16,0-3-7 0,-1-4-2 16,-2-3-1-16,-2 0-1 0,-3-3 0 15,-4-2 3-15,-4-3 3 0,-4-2 1 16,-5-2-3-16,-2-6 1 0,-5-6-10 16,-4 3-2-16,-3 0-7 0,-1 2-19 15,0 8-14-15,1 3-21 0,3 6-25 16,2 7-20-16,4 5-36 0,3 5-21 15,4 11-64-15,4 2-31 0</inkml:trace>
  <inkml:trace contextRef="#ctx0" brushRef="#br0" timeOffset="-33298.99">21069 13813 534 0,'0'0'225'15,"0"0"-96"-15,0 0 9 0,0 0-18 16,0 0-23-16,-16 73-32 0,14-56-12 16,2-2-22-16,0 0-3 0,0-2 2 15,2-4-5-15,0 1 1 0,0-4-6 16,-2-2 4-16,0 0 1 0,0-3-5 15,0 1 3-15,0-2 0 0,0 0 6 16,0 0 0-16,0-5 0 0,2-3-7 16,2-3-10-16,2-4-7 0,3-3-3 15,4-3-2-15,0 0-3 0,4-1-4 16,2 0-2-16,0 2-2 0,1 5 2 16,-4 5 4-16,-1 7-1 0,-4 3-4 15,-3 7 0-15,0 8 10 0,-4 4 1 16,0 2-1-16,-1 1 5 0,0 0-5 15,2-3-2-15,0-2 0 16,3-2-1-16,-1-3-16 0,1-2-22 16,0-4-37-16,3-5-74 0,-5-1-68 15,1-2-193-15</inkml:trace>
  <inkml:trace contextRef="#ctx0" brushRef="#br0" timeOffset="-33008.59">21446 13440 907 0,'0'0'157'0,"0"0"-73"0,0 0 0 16,0 0 4-16,0 0 22 0,55 7 10 16,-40-7-36-16,0-2-42 0,0-2-21 15,-1-2-13-15,-2 1-8 0,-1-1-1 16,-2 0-33-16,-1 0-61 0,-2 2-64 16,-2 3-50-16,-3 1-151 0,-1 0-267 15</inkml:trace>
  <inkml:trace contextRef="#ctx0" brushRef="#br0" timeOffset="-32876.1">21431 13634 528 0,'0'0'159'0,"0"0"-42"0,0 0 20 16,0 0 21-16,0 0-39 0,0 0-49 16,0 0-33-16,0 0-31 0,107 17-6 15,-87-34-57-15,-6 4-101 0,-1 1-391 0</inkml:trace>
  <inkml:trace contextRef="#ctx0" brushRef="#br0" timeOffset="-32470.69">22062 13351 636 0,'0'0'88'0,"0"0"-13"0,0 0 5 0,0 0 32 15,0 0-3-15,0 0-27 16,0 0-23-16,0 0-18 0,-184 161-3 16,175-115-1-16,9-8-4 0,3-11-8 15,7-12-2-15,3 0 5 0,5 1 9 16,4-1 8-16,4 1 4 0,2-5-10 15,-1-3 1-15,-2-4-9 0,-3-2-2 16,-2-2-9-16,-3-5 0 0,-3-4-6 16,-4-4-5-16,-1-5-7 0,-2-1-2 15,-2-7-5-15,-2-8-5 0,-1-10-2 16,-2-10-8-16,-4 1-5 0,-4 7-7 16,-1 14-12-16,-2 11-6 15,2 10-17-15,-5 5-25 0,-6 5-50 16,0 1-146-16,4 2-687 0</inkml:trace>
  <inkml:trace contextRef="#ctx0" brushRef="#br0" timeOffset="17629.95">2009 16502 686 0,'0'0'39'0,"0"0"-35"16,0 0 11-16,-1 10 4 0,-1 0-2 16,2 4 4-16,2 5-6 15,1 2 2-15,5 4 3 0,-2 1 20 16,2 1 12-16,3-2-8 0,0 0-10 16,2-5-13-16,-1-4-4 0,0-4-3 15,-1-3-3-15,1-5 0 0,-2-3 3 16,-1-1 12-16,2-7 13 0,-3-4 1 15,-1-2-4-15,-3-3-7 0,1-2-2 16,-2-2 6-16,-2 1-3 0,0 1-7 16,-1 5-6-16,0 5-3 0,0 5-4 15,0 3-10-15,1 4-13 0,1 7 13 16,2 3 2-16,1 5 4 0,3 0 0 16,1-1-1-16,1 0 0 0,1-4-1 15,2-3 2-15,1-4 1 0,3-5 5 16,0-2 3-16,1-8 5 0,1-4 2 15,0-3 1-15,-3-5-2 0,-5 0-2 16,-4-3 4-16,-6 0-1 0,-1-1-1 16,-6-1-2-16,-6 0-3 0,-5 1-7 15,-3 3-6-15,0 3-3 0,0 7-5 16,4 4-9-16,2 7-33 0,4 3-107 16,4 8-32-16,6 11 17 0,6-2-132 15,1-2-352-15</inkml:trace>
  <inkml:trace contextRef="#ctx0" brushRef="#br0" timeOffset="18279.59">2592 16779 473 0,'0'0'81'0,"0"0"-32"0,0-13 52 0,0 8 14 16,0-1-17-16,0 5-6 0,0-1-14 16,0 0-7-16,0 2-5 15,0 0-20-15,0 1-20 0,0 4-14 16,2 4-7-16,1 3 2 0,3 5 3 15,-3 1 2-15,1 1 1 0,-1 1-5 16,0-3 2-16,0-2 1 0,1 0 3 16,0-4-6-16,-1-3 0 0,-1-2 0 15,2-4-2-15,-2 0 1 0,1-2 3 16,2-5 2-16,0-3 4 0,-2-5-3 16,3-3-8-16,-1-3 0 0,-2-2 0 15,0-2-1-15,2 2 1 0,0 0-4 16,1 6 0-16,1 4-1 0,3 5 0 15,0 5-3-15,3 1-2 0,-1 8 1 16,1 5 0-16,1 3 4 0,-3 4 3 16,0 0-1-16,-3 1 0 0,0-1-1 15,-1-4 2-15,-1 1-3 0,1-6-1 16,-2-1-2-16,0-4-4 0,1-2-7 16,-1-4-8-16,0 0-12 0,-1-14-36 15,-2 1-189-15,-2-1-458 0</inkml:trace>
  <inkml:trace contextRef="#ctx0" brushRef="#br0" timeOffset="18435.02">2989 16795 512 0,'0'0'82'0,"0"0"-10"15,0 0 38-15,0 0 9 0,0 0-13 16,0 0-54-16,74-10-27 0,-58 4-17 15,-1-3-4-15,0 2-4 0,-2-1-4 16,-1 1-23-16,-4 1-18 0,0-1-31 16,0 1-83-16,-4 2-514 0</inkml:trace>
  <inkml:trace contextRef="#ctx0" brushRef="#br0" timeOffset="18672.73">3199 16662 617 0,'0'0'57'0,"0"0"34"0,0 0 103 16,0 0-33-16,0 0-60 0,0 0-38 16,0 0-14-16,0 0-12 0,16 142-10 15,-10-129 2-15,-3-3-18 16,0 0-10-16,-1-2-1 0,1-2-1 15,1-1-5-15,-3-1-20 0,2 0-33 16,-2-2-40-16,-1-2-107 0,0 0-180 16</inkml:trace>
  <inkml:trace contextRef="#ctx0" brushRef="#br0" timeOffset="18939.62">3334 16317 803 0,'0'0'56'16,"0"0"-28"-16,0 0 54 0,0 0 32 15,0 0-27-15,0 0-37 0,0 0-29 16,-18 26-13-16,16-25-5 0,1-1-3 16,1-1-58-16,0-2-304 0,0 0-314 15</inkml:trace>
  <inkml:trace contextRef="#ctx0" brushRef="#br0" timeOffset="19100.26">3409 16551 952 0,'0'0'77'16,"0"0"-32"-16,0 0 36 0,0 0-81 15,0 0-73-15,0 0-277 0</inkml:trace>
  <inkml:trace contextRef="#ctx0" brushRef="#br0" timeOffset="19667.3">4626 16279 691 0,'0'0'58'0,"0"0"-42"16,0 0 34-16,0 0-2 0,0 0-3 16,0 0 3-16,-73 70 0 0,57-43-9 15,0 13 7-15,1 11 7 0,5 11 8 16,5-3-8-16,4-12 0 0,2-15-7 16,5-16-7-16,3-5-27 0,6 0 2 15,3 0 3-15,4-3 11 0,6-7 12 16,2-1 7-16,5-12-4 0,-4-2 1 15,-1-3-1-15,-4-4-4 0,-7-2-4 16,-4-4-2-16,-6-7-11 0,-9-9-2 16,-10-7-7-16,-12 0-6 0,-8 6-6 15,1 12-1-15,6 14-1 0,2 6-4 16,2 4-3-16,-2 1-11 0,-2 1-16 16,-2 5-32-16,8 1-75 15,3 1-27-15,7 7-60 0,4-3-186 16,3 1-236-16</inkml:trace>
  <inkml:trace contextRef="#ctx0" brushRef="#br0" timeOffset="20179.52">4905 16337 764 0,'0'0'115'0,"0"0"-93"15,0 0 53-15,0 0 23 0,0 0-22 16,0 0-20-16,-18-18-24 16,18 26-8-16,0 5 6 0,4 3 10 15,0 8 2-15,3 2-12 0,1 8-12 16,2-4 5-16,0-1 2 0,1-2-4 16,2-9-9-16,1 2 0 0,3-6-6 15,1-6-1-15,3-2 5 0,2-5 1 16,-1-3-5-16,0-6 3 0,-2-3 0 15,-2-3-2-15,-5-3-2 0,-3-1 0 16,-5-3 3-16,-4-3-6 0,-1-2 0 16,-5 1 2-16,-1 3-4 15,0 7-1-15,2 5 0 0,1 10-1 16,2 4-12-16,1 11 9 0,1 6 4 16,4 4 1-16,1 4 0 0,2-1 1 15,3 0 1-15,2-2 0 0,2-4 5 16,2-5 1-16,3-3 1 0,1-4 6 15,2-5 8-15,3-5 4 0,-1-2 0 16,-1-5 3-16,-3-6-3 0,-2-2-3 16,-6-3-6-16,-4-6-2 0,-6-1-4 15,-6-8-7-15,-12-10-4 0,-8-4-1 16,1 4 2-16,1 9-4 0,6 13 2 16,2 9-3-16,-1 0-7 0,1 1-8 15,1 3-26-15,3 6-70 0,3 2-29 16,4 6-5-16,3 12-12 0,5-3-94 15,1-1-189-15</inkml:trace>
  <inkml:trace contextRef="#ctx0" brushRef="#br0" timeOffset="20579.04">5625 16551 644 0,'0'0'105'0,"0"0"-20"16,0 0 3-16,-9 10-4 0,3 3-3 15,-1 6 0-15,0 4-12 0,0 3-9 16,2 2-10-16,4 0-6 0,1-2 2 15,3-2-18-15,6-2-2 0,3-4 10 16,4-4-9-16,2-5 5 0,3-3 5 16,1-6 0-16,-2 0-10 15,-1-4-5-15,-3-4 1 0,-2-2 0 16,-5-5 0-16,-3-2 1 0,-6-2-2 16,-1-5-7-16,-7 2-6 0,-5-3-3 15,-4 1-3-15,-3 4-3 0,-2 4-3 16,0 3-5-16,-2 5-15 0,2 3-16 15,4 4-39-15,-3 1-129 0,7 1-88 16,2 2-327-16</inkml:trace>
  <inkml:trace contextRef="#ctx0" brushRef="#br0" timeOffset="21179.45">6199 16247 498 0,'0'0'80'0,"0"0"-53"16,0-32 39-16,0 22 19 0,0 2 9 16,0 5-13-16,1 2-10 0,0 2-20 15,2 6-23-15,3 7 0 0,-1 8 9 16,1 13 8-16,2 10-4 0,0 7-9 16,-1-1 1-16,-2-7-14 0,0-13-9 15,-1-9-5-15,-1-8-3 0,1-1 0 16,1 0-2-16,-1-2-1 15,0 0-7-15,-1-4-13 0,-2-3-20 16,-1-3-50-16,-4-5-110 0,-2-1-233 16</inkml:trace>
  <inkml:trace contextRef="#ctx0" brushRef="#br0" timeOffset="21345.3">6098 16406 541 0,'0'0'90'0,"0"0"-45"0,0 0 12 16,0 0 4-16,0 0 1 16,0 0-13-16,0 0-20 0,0 0-21 0,131-45-8 15,-96 26 0-15,-7 4-52 16,-4 1-192-16</inkml:trace>
  <inkml:trace contextRef="#ctx0" brushRef="#br0" timeOffset="21747.59">6839 16110 767 0,'0'0'86'0,"0"0"-79"0,0 0 73 16,0 0 10-16,0 0-24 0,0 0-8 16,0 0-11-16,-150 84-18 0,131-41-8 15,4 12 15-15,7 1 8 0,8-7-4 16,4-12-5-16,4-15-5 0,4-8-22 16,2-4-3-16,7-2 3 0,5-1 4 15,11-3-2-15,7-4 7 0,9-13 7 16,0-6-1-16,-8-5 9 0,-13 1 3 15,-13 3 2-15,-7 3-2 0,-6-4-10 16,-3-10-10-16,-3-12-9 0,-12-8-3 16,-9 2 0-16,-3 12-3 0,1 13 0 15,5 12-4-15,1 4 0 0,-4 2-6 16,-1 0-6-16,1 1-17 0,3 3-50 16,3 2-107-16,4 0-7 0,5 1-122 15,4 0-133-15</inkml:trace>
  <inkml:trace contextRef="#ctx0" brushRef="#br0" timeOffset="22249.2">7142 16045 930 0,'0'0'93'0,"0"0"-91"0,0 0 20 16,0 0 5-16,0 0 11 0,0 0 0 15,0 0-3-15,-28 129-24 0,30-104-2 16,5-1 18-16,4 0-3 0,2-3-7 16,4-5 6-16,2-3-1 0,3-5 7 15,3-4 2-15,3-4 0 16,1-2-7-16,0-5-1 0,-2-5-8 16,-1-2-6-16,-3-4-3 0,-5 0-2 15,-6-2 1-15,-5-3-3 0,-3 1 2 16,-3 0-1-16,-1 3 0 0,-1 6 0 15,-1 7-3-15,-1 6-4 0,1 6-4 16,1 8 6-16,1 5 2 0,0 3 1 16,6 2 2-16,3 0 1 0,3-2 2 15,2-3-1-15,5-5 6 0,3-4 3 16,2-4 5-16,1-4 3 0,5-2 1 16,-1-8 0-16,-2-2 4 0,-2-6 1 15,-4-2-3-15,-8-3-8 16,-5-2-8-16,-5-2-1 0,-3-3-1 15,-6-1 0-15,-4 0-6 0,-3 2 0 16,1 3 0-16,-1 6-1 0,2 5-4 16,2 7-24-16,2 4-50 0,1 2-18 15,-1 6-28-15,4 9-22 0,0-1-92 16,2 0-173-16</inkml:trace>
  <inkml:trace contextRef="#ctx0" brushRef="#br0" timeOffset="22429.98">7903 16301 116 0,'0'0'925'0,"0"0"-888"0,0 0-9 16,0 0 39-16,-12 67-27 0,9-52-22 15,0-2-10-15,2-2-4 0,1 1-4 16,0 0 0-16,1-1 6 0,0-1-6 15,1-2-12-15,-2-1-58 0,0-4-132 16,0-3-248-16</inkml:trace>
  <inkml:trace contextRef="#ctx0" brushRef="#br0" timeOffset="22763.33">8181 15923 495 0,'0'0'9'0,"0"0"-6"0,0 0 8 0,0 0 36 16,0 0 72-16,0 0-36 0,0 0-15 15,0 0 7-15,-9 181 29 16,8-153-22-16,-1-1-26 0,0-2-23 15,1-2-25-15,0-2-4 0,1-3 0 16,0-2-3-16,1-1-1 0,3-1 0 16,0-1 0-16,0 0 0 0,-1-3-1 15,-1-3-3-15,1 2-3 0,-2-4-10 16,-1 1-10-16,0-3-6 0,0 2-11 16,0-2-40-16,-1-2-47 0,0-1-1 15,-1 0 11-15,1-3 44 0,0-2-75 16,0 2-41-16</inkml:trace>
  <inkml:trace contextRef="#ctx0" brushRef="#br0" timeOffset="23162.38">7966 16200 803 0,'0'0'175'16,"0"0"-140"-16,0 0 45 0,0 0-31 15,0 0 6-15,50-6 13 0,-28 3-8 16,3 0-9-16,3-1-1 0,1 0 5 16,0-1-15-16,-2-2-14 0,-1 0-21 15,-3-2-5-15,-2 1-33 16,3-5-60-16,-7 4-285 0</inkml:trace>
  <inkml:trace contextRef="#ctx0" brushRef="#br0" timeOffset="23454.42">9120 16180 1604 0,'0'0'40'0,"0"0"-40"0,0 0-62 15,0 0-166-15,0 0-61 0,0 0-318 16</inkml:trace>
  <inkml:trace contextRef="#ctx0" brushRef="#br0" timeOffset="23628.3">9663 16110 1546 0,'0'0'75'0,"0"0"-75"0,0 0-11 16,0 0-82-16,0 0-44 0,0 0-131 15,0 0-349-15</inkml:trace>
  <inkml:trace contextRef="#ctx0" brushRef="#br0" timeOffset="23765.39">10285 16056 1739 0,'0'0'41'0,"0"0"-41"0,0 0-64 16,0 0-156-16,0 0-136 0</inkml:trace>
  <inkml:trace contextRef="#ctx0" brushRef="#br0" timeOffset="24431.74">11984 15830 526 0,'0'0'123'15,"0"0"-85"-15,0 0 14 0,0 0 6 16,0 0 33-16,0 0 39 0,10-28-27 16,-7 40-34-16,-1 8-12 0,0 16-1 15,2 16-2-15,0 14-6 0,-2 5-15 16,4-3-16-16,-2-8-8 0,3-10-5 16,0-3-1-16,1-7-1 0,-1-8-2 15,1-9-2-15,-2-8-6 0,-1-7-11 16,-1-4-15-16,0-3-37 0,-4-11-69 15,0-3-142-15,0-4-410 0</inkml:trace>
  <inkml:trace contextRef="#ctx0" brushRef="#br0" timeOffset="24600.1">11753 16178 890 0,'0'0'80'0,"0"0"-55"0,0 0-2 16,0 0 15-16,0 0 28 0,0 0-19 16,0 0-5-16,222-61-2 0,-170 41-9 15,-12 6-28-15,-12 6-1 0,-11 5-2 16,0-1-16-16,10 2-26 16,-5 0-48-16,-1 0-326 0</inkml:trace>
  <inkml:trace contextRef="#ctx0" brushRef="#br0" timeOffset="28134.29">12646 15999 79 0,'0'-1'52'0,"0"1"1"0,0 0 0 0,0-1 9 16,0 1 1-16,0 0 12 16,0-1-13-16,0 1-8 0,1 0-5 0,0 0 2 15,0 0 3-15,0 0 3 16,1 0-3-16,0 0 0 0,2 0 6 16,1-1 0-16,2-3-4 0,5-1 0 15,1-5-3-15,4-3-5 0,2 0-16 16,2-4-10-16,-1 0-5 0,-2 1-5 15,0 0-2-15,-3 2-4 0,-4 1 1 16,-3 4-1-16,-1 0 2 0,-3 1 0 16,0 4 0-16,-1 0 1 0,-1 3 2 15,-2 1 1-15,0 0 1 0,0 1-5 16,0 4-5-16,2 4 6 0,1 3 3 16,1 4 6-16,0 1 1 0,-1 5-2 15,0 0-2-15,0 2 3 0,0 1 1 16,-2 0-3-16,3-1 0 0,-4 0-7 15,2 0 1-15,-2-2-4 0,0-1 0 16,0 0-5-16,0-2 0 0,-2-1-1 16,0-1-1-16,-1-2 1 0,0-2-9 15,2-2-6-15,-1-3-11 0,1-2-19 16,1-4-2-16,0-2-15 0,0 0-7 16,-1-5-10-16,0-6-73 15,-2 0-207-15,0 0-240 0</inkml:trace>
  <inkml:trace contextRef="#ctx0" brushRef="#br0" timeOffset="28418.71">12738 16287 476 0,'0'0'96'0,"0"0"-32"16,0 0-1-16,0 0 7 0,0 0 15 15,30-9 21-15,-22 6 4 0,1 0-37 16,1 1-17-16,2 0-6 16,1-1-5-16,2 2-6 0,-2 0-11 0,1 1-19 15,-4 0-7-15,1 0-2 16,0 0 1-16,3 0-1 0,0 0 0 16,-1 1-6-16,4-1-4 0,-4 0-6 15,0 0-10-15,4 0-30 0,-7-1-124 16,-1 0-290-16</inkml:trace>
  <inkml:trace contextRef="#ctx0" brushRef="#br0" timeOffset="29263.82">13205 16015 537 0,'0'0'68'0,"0"0"-37"16,0 0 12-16,4-5-8 0,-3 5-1 15,2 6-5-15,0 4-4 0,2 5 9 16,-2 5 16-16,3 3 15 0,-3 4 20 16,1 0-4-16,2-3-24 0,-1-2-26 15,3-5-16-15,1-3-5 0,-1-3 0 16,3-4 0-16,2-2 2 16,-1-2 0-16,1-3 5 0,1-1-4 15,-1-5 1-15,1-3-1 0,-1-2-2 16,-1-3-1-16,1-2 0 0,1-2-3 15,-5-2 2-15,-1 0 1 0,-1 1-2 16,-5 2 1-16,2 6-1 0,-3 2 3 16,0 7 4-16,-1 2-12 0,0 4-3 15,0 5-5-15,0 7 5 0,1 2 4 16,1 3 0-16,3-2-2 0,1-1 2 16,4-3 0-16,2-2 0 15,1-5 4-15,1-2 1 0,2-6 5 16,-1 0 2-16,0-4 3 0,-1-5 4 15,-1 0 2-15,0-4-1 0,-1-1-3 16,-4-2-1-16,-4-3 2 0,0 1 7 16,-4-2-8-16,-4-3-7 0,-2 1-2 15,-2-1-4-15,0 2-1 0,-3 1-1 16,2 4-1-16,1 3-5 0,2 3-1 16,-1 3-3-16,3 3-5 0,2 1-45 15,0 3-67-15,2 0-46 0,4 10-67 16,3-2-75-16,1-1-202 0</inkml:trace>
  <inkml:trace contextRef="#ctx0" brushRef="#br0" timeOffset="29880.1">13821 16234 436 0,'0'0'331'0,"0"0"-302"0,0 0 46 15,-2-6 10-15,2 6-20 0,0 0-30 16,0 0-19-16,0 3-9 0,2 3-3 16,-2 3 7-16,5 2 9 0,-4 5 6 15,3 1 0-15,-3 0 0 16,1 1 2-16,-2-2-7 0,0 0-3 15,0 0-6-15,0-3-2 0,0-1-1 16,0-2-2-16,-3-2 2 0,3-2 0 16,-2-4-1-16,2-2 1 0,0 0 7 15,0-1 7-15,0-4 8 0,2-6-8 16,1-2-16-16,2-6-7 0,2-1 1 16,0-4 0-16,1-1-1 0,3 2 0 15,-2 1 0-15,4 4-2 0,1 5 0 16,0 6 1-16,2 6 1 15,-3 1-1-15,-2 6-1 0,0 4 1 16,-2 4 0-16,-2 6 1 0,-3-2-1 16,1 1 1-16,-2-1 0 0,-1-2 0 15,1-3 0-15,-2 0 0 0,1-5-4 16,0-2-6-16,-2-3-18 0,3-2-40 16,-3-2-128-16,2-2-139 0,-2-5-315 0</inkml:trace>
  <inkml:trace contextRef="#ctx0" brushRef="#br0" timeOffset="30099.36">14101 16288 485 0,'0'0'139'0,"0"0"-46"0,0 0 33 15,0 0-24-15,0 0-27 0,47-23-49 16,-34 16-18-16,-4 1-8 0,1 1-4 15,1 1-1-15,-3 1-6 0,-3-1-26 16,1 4-20-16,0 0-37 0,-1 0-132 16</inkml:trace>
  <inkml:trace contextRef="#ctx0" brushRef="#br0" timeOffset="30482.28">14324 16223 502 0,'0'0'106'0,"0"0"-8"0,0 0 5 16,0 0-10-16,0 0 0 0,0 0-29 16,0 0-7-16,0 0-10 0,101-11-8 15,-87 14-4-15,0 0-11 0,-1 2-15 16,-2 1 5-16,-3 2 1 0,-1-1-6 15,-3 0-8-15,-4 0 0 16,0 0 1-16,0 0-1 0,-5 2 2 16,-1 0 19-16,-2 0 18 0,1-2 9 15,1 3-19-15,-1-3-10 0,3-2-8 16,1 0 3-16,0-2 4 0,3-1-1 16,0 1-7-16,0-1 2 0,0 0-2 15,3 0 2-15,2 1 2 0,2 1 1 16,3-1-4-16,0 2 2 0,2 1 1 15,1-4 0-15,4 3 0 0,1-3-4 16,2 1-5-16,2-1 1 0,2-1-5 16,0-1-2-16,1 0 0 15,-5 0-12-15,-2 0-41 0,1-2-108 16,-8-2-90-16,-1-1-316 0</inkml:trace>
  <inkml:trace contextRef="#ctx0" brushRef="#br0" timeOffset="30924.96">14888 15861 896 0,'0'0'74'16,"0"0"-41"-16,4-10 21 0,3 6-13 16,1 1 14-16,7 1 15 0,0-1-16 15,5-2-11-15,1 2-13 0,-1-1-6 16,-1 0-13-16,-1 0-7 0,-4 1-4 15,-3 2-12-15,0 0-23 0,0 0-33 16,2 1-102-16,-1-1-183 0,-2-1-319 16</inkml:trace>
  <inkml:trace contextRef="#ctx0" brushRef="#br0" timeOffset="31345.96">15619 15694 694 0,'0'0'93'0,"0"0"-91"15,0 0 45-15,0 0 44 0,0 0 33 16,0 0-41-16,-85 117-16 0,67-76-22 16,3 11-7-16,2-1 5 0,5-4-8 15,2-12-19-15,6-13-6 0,0-6 1 16,6-4-11-16,0 2 1 0,6-1 2 15,5 0-3-15,2-2-10 0,5-5-19 16,4-4-36-16,12-4-107 0,-7-4-161 16,-3-3-450-16</inkml:trace>
  <inkml:trace contextRef="#ctx0" brushRef="#br0" timeOffset="32434.94">15908 15798 394 0,'2'0'212'0,"-1"-1"-149"16,3-2 33-16,0-3-10 0,3-1-1 15,4 0-17-15,3-2-11 0,5 1 2 16,0 0 5-16,0 0-10 0,-3 3-19 16,1 2-14-16,-6 2-10 0,0 1-11 15,-6 5 0-15,-2 3 3 0,0 3-3 16,-3 2-4-16,-3 2 4 15,-3 5 4-15,-5-1-2 0,1 2-2 16,1 0 5-16,-4 1-1 0,4 0 2 16,-1 0 2-16,-1-2 10 0,3-1 1 15,2-3-5-15,3-3 3 0,1-1-4 16,0-3-2-16,2-2-5 0,2-1 4 16,1-2 5-16,5-2-2 0,-1 0-3 15,5-2-2-15,-4 0-8 0,0 0 0 16,2 0-9-16,-3-2-7 0,3-1-16 15,-2-2-12-15,6-3-59 16,-3 1-187-16,0 0-225 0</inkml:trace>
  <inkml:trace contextRef="#ctx0" brushRef="#br0" timeOffset="32671.44">16389 15761 649 0,'0'0'82'16,"0"0"-62"-16,0 0 20 0,0 0-28 15,0 0 26-15,0 0 20 0,0 0 8 16,12 63 0-16,-9-42-16 0,-1 3-6 16,1 0-7-16,-3-1 8 0,2 1-3 15,-2-1-20-15,0-2-13 0,1-1-5 16,-1-5 0-16,2 0-4 0,-2-2-1 15,0-4-3-15,0 0-11 0,0-4-46 16,-2-2-154-16,1-1-85 0,-1-2-139 16</inkml:trace>
  <inkml:trace contextRef="#ctx0" brushRef="#br0" timeOffset="32832.9">16324 15980 558 0,'0'0'48'0,"0"0"10"0,0 0 50 0,0 0 5 16,0 0-18-16,0 0-60 15,0 0-31-15,0 0-4 0,98-31-31 16,-82 21-169-16</inkml:trace>
  <inkml:trace contextRef="#ctx0" brushRef="#br0" timeOffset="33566.24">16763 16082 433 0,'0'0'80'16,"0"0"-75"-16,0 0 1 0,0 0 21 15,0 0 51-15,0 0-13 0,0 0-30 16,34-41 3-16,-22 23 4 0,-1-3 28 16,3-3 16-16,-1-2-57 0,-3-3-6 15,-3 0-2-15,-2-2-3 0,-3-7 6 16,-2-7 13-16,-7-6-3 16,0 1-20-16,-3 4-3 0,4 15 3 15,1 10-1-15,3 8 1 0,-2 6 1 16,4 1 0-16,-2 2 9 0,2 4-3 15,0 3-21-15,0 8-7 0,0 6 7 16,6 11 3-16,-3 11 4 0,1 10-2 16,0 3 1-16,-2-7 6 0,0-10-2 15,-1-11 3-15,-1-8 5 0,3 1 1 16,-1 0-1-16,1-2-2 0,-1 2 0 16,2-6-3-16,-1-2-2 0,-3-2-3 15,0-3-2-15,0-1-1 0,0-3 0 16,0 0 3-16,0 0 5 0,0-3 8 15,-3-5-3-15,3-4-11 0,0-3-4 16,0-2-2-16,3-3-1 0,4 1-3 16,1 0 0-16,7 3-2 0,-2 2-1 15,4 3 0-15,1 5 0 0,1 3 4 16,0 2 0-16,1 1 1 0,-1 3 1 16,-6 4-3-16,-1 0 0 0,-2 0-1 15,-5 2-2-15,0 1 5 0,-4-2-2 16,-1 3 1-16,-4-2-1 0,-5 1 3 15,1 0-3-15,-6-2 3 0,3 0-1 16,-6-1 1-16,3-1 0 0,-5 0 0 16,4 0 2-16,0-1-1 0,5-1-1 15,0-2 0-15,3 1 1 16,4-1-1-16,1 0-2 0,2 2 2 16,2 0 0-16,1 2 4 0,6 0 1 15,-1 0-1-15,0-1-1 0,5-1-3 16,-1-1-4-16,1-1 3 0,3-1-13 15,0-1-17-15,1 0-30 0,3-2-96 16,6-5-117-16,-4-1-128 0</inkml:trace>
  <inkml:trace contextRef="#ctx0" brushRef="#br0" timeOffset="34018.68">17117 15458 598 0,'0'0'278'0,"0"0"-232"16,0-12 10-16,2 9 2 0,1-1-9 15,3 2-14-15,2-1-15 0,5 1-7 16,-2 1-2-16,3 0 0 0,0 1 4 16,-1 0-2-16,-4 3-3 15,-1 1-10-15,-3 3 0 0,-5 3 0 16,0 1-1-16,-3 3 1 0,-5 2 0 16,-2 3 3-16,-4 1 7 0,1 0 5 15,0 0 5-15,1-1 6 0,-2-2 0 16,3-2-6-16,5-3-2 0,1-2-6 15,3-2-6-15,2-2 3 0,5-2 4 16,3-1 2-16,5-3 2 0,3 0-3 16,2 0-5-16,-2 0-7 0,1-3-2 15,1-1 0-15,-2 1-3 0,-5-1-18 16,0 2-38-16,0-1-98 0,-3-1-162 16,-2 1-246-16</inkml:trace>
  <inkml:trace contextRef="#ctx0" brushRef="#br0" timeOffset="34446.55">17557 15569 699 0,'0'0'10'16,"0"0"-10"-16,0 0 0 15,0 0 0-15,0 0 22 0,0 0-5 16,-31 70-1-16,27-46 33 0,0 2-2 16,3 8 19-16,-1-3 6 0,2-1-12 15,0-1-4-15,0-5-18 0,5 4-11 16,-2-2 0-16,2-2-8 0,0-3 2 16,0-3 0-16,1-4-5 0,-2-3-4 15,-2-2-1-15,1-4-2 16,-3-2-5-16,0-2 3 0,2-1 8 15,-2-2 8-15,1-4 17 0,1-5 2 16,1-4-37-16,4-3-4 0,2-5 0 16,0-1-2-16,3-1 1 0,3 3-1 15,1 1-1-15,0 7-1 0,4 8-1 16,-4 6 2-16,1 3-2 0,-5 9-1 16,-1 4 2-16,-2 2 3 0,-2 2 0 15,-1 0 2-15,-1-2 0 0,0-1 3 16,1 0-3-16,-2-4 0 0,1-1-2 15,0-4 1-15,-2-1-1 0,0-3 0 16,-1-1-3-16,-2-3-9 0,0 0-17 16,2-5-73-16,-1-9-153 0,-1 2-104 15,0-1-134-15</inkml:trace>
  <inkml:trace contextRef="#ctx0" brushRef="#br0" timeOffset="34846.86">17781 15491 455 0,'0'0'309'0,"0"0"-281"15,0 0-17-15,0 0 5 0,28-19 25 16,-17 12 8-16,5 0-19 0,1 0-10 15,-1 1-1-15,2 4-9 0,-6 0-2 16,-4 2 0-16,-2 2-6 0,-4 5-2 16,-2 1-2-16,0 3 2 0,-7 1 0 15,-5 2 7-15,1 0 21 0,-3 2 3 16,1-3 1-16,3 0-4 0,-2-1 2 16,4 1 6-16,0-3-1 0,5-1-7 15,0 0-8-15,2-3-5 0,1 0-5 16,1 0 2-16,4-2-1 0,3 1 3 15,0-3 3-15,5-1 0 0,0 1-1 16,0-2-5-16,3 0-4 16,-2-2-4-16,0 1-3 0,-3-1 0 15,-2-2-6-15,-4-1-36 0,-3-1-178 16,-2 2-259-16</inkml:trace>
  <inkml:trace contextRef="#ctx0" brushRef="#br0" timeOffset="35198.53">18033 15397 358 0,'0'0'109'0,"0"0"-70"0,0 0 34 16,0 0-2-16,0 0 30 0,77 34-5 15,-59-14-13-15,-2 5-6 0,5 8 18 16,-2 12-9-16,1 10-10 0,-2 4-22 16,-6-3-21-16,-4-3-4 0,1-8 5 15,-7-4-13-15,-2-2-6 16,0-3-5-16,-1-9-3 0,-5-5-5 15,2-7 0-15,-1-4 2 0,-1 2-4 16,1-1 1-16,1-1-2 0,0-5 1 16,-2 0-33-16,3-6-69 0,3-4-46 15,0-3-67-15,0-4-179 0</inkml:trace>
  <inkml:trace contextRef="#ctx0" brushRef="#br0" timeOffset="35813.71">18403 15661 488 0,'0'0'150'0,"0"0"-119"0,0 0 6 16,0 0-13-16,0 0 20 16,15 40 15-16,-11-22-3 0,-2 4-1 15,4 2-4-15,-1 0-7 0,0 1-12 16,1-5-3-16,4 1 3 0,2-6 10 15,1-2 13-15,2-2-11 0,2-4-6 16,1-2-8-16,-2-4 0 0,3-1-3 16,-1-2-9-16,0-4-9 15,-2-4 1-15,-2 0-7 0,-2-3 1 16,0-1-1-16,-4 0 1 0,2-1-4 16,-3 2 1-16,0 3 0 0,-3 3-1 15,0 2-1-15,-3 5-8 0,2 6-10 16,-1 5 15-16,1 4 3 0,-1 2 1 15,1 2 3-15,2 0 0 0,1-3 2 16,3 0 8-16,6-3 18 0,4-2 27 16,4-2-1-16,4-5-9 0,9-4-11 15,-5-1-12-15,0-6-10 0,-1-3-6 16,-6-2-3-16,-1-2 0 0,-3-5-1 16,-5 0 3-16,-4-2 1 0,-6-4 8 15,-5-2-12-15,-3-1-5 0,-4-1-3 16,-5 2-5-16,-4 2-27 15,2 4-19-15,-2 4-16 0,6 6-44 16,-2 2-8-16,4 5-52 0,0 4-118 16,3 2-92-16,2 3-107 0</inkml:trace>
  <inkml:trace contextRef="#ctx0" brushRef="#br0" timeOffset="36279.78">19165 15840 533 0,'0'0'12'15,"0"0"17"-15,0 0 67 0,0 0-6 16,0 0-17-16,3 5-16 0,-3 6 4 15,0 5 27-15,0 1-37 0,0 1-7 16,0 2-15-16,0 0-4 0,0-3-5 16,0-1 3-16,0-2 5 0,0-3-2 15,2-3-10-15,0-2-3 0,-2-2 0 16,1-1-1-16,0-3 4 0,-1 0 6 16,3-3 4-16,1-4-10 15,2-3-13-15,1-2-1 0,2-4-2 16,0 0-1-16,1-3 1 0,2 1 0 15,-1-1-1-15,-1 4-1 0,3 4 1 16,-4 6-4-16,-1 3-3 0,-1 5 2 16,0 5 3-16,-2 5-3 0,-2 2 4 15,0 2 1-15,1 3 1 0,-3-3 0 16,1-1 1-16,-1-2-1 0,3-2 0 16,0-2 0-16,-1-3 0 0,-1-1-1 15,-1-3-29-15,2-1-54 0,-1-2-55 16,1-3-55-16,2-3-174 0</inkml:trace>
  <inkml:trace contextRef="#ctx0" brushRef="#br0" timeOffset="36446.75">19391 15974 614 0,'0'0'115'0,"0"0"-99"16,0 0 9-16,0 0-3 0,0 0 30 15,0 0-17-15,39 9-25 0,-28-15-10 16,0-1-2-16,2 0-22 0,4-6-68 16,-4 2-114-16,-1 2-156 0</inkml:trace>
  <inkml:trace contextRef="#ctx0" brushRef="#br0" timeOffset="36656.71">19764 15797 692 0,'0'0'62'0,"0"0"-46"16,0 0 67-16,0 0 70 0,0 0 21 16,0 0-87-16,0 0-5 0,0 0 0 15,-31 169-39-15,27-148-23 0,2-3-14 16,0-4-6-16,2 0-9 0,2-4-73 15,10-1-58-15,-1-4-100 0,4-1-168 16</inkml:trace>
  <inkml:trace contextRef="#ctx0" brushRef="#br0" timeOffset="37663.06">20415 15526 281 0,'0'0'120'0,"0"0"-52"0,1 0 35 16,-1 0-31-16,0 1 25 0,0-1-2 15,0 0-11-15,0 2-10 0,0 1-12 16,0 2-5-16,0 5 3 0,0 4-3 15,2 2-9-15,0 4-7 0,-1 2-4 16,0 2-5-16,1-1-8 0,0 0-6 16,1 0-2-16,1-2-3 15,0 0-2-15,-1-5-5 0,1 0 2 16,-2-2-8-16,2-3 1 0,-1 0 2 16,-1-4-3-16,-1-2-1 0,0-1 0 15,0-1-3-15,-1-3-25 0,0 1-33 16,0-1-7-16,0 0 1 0,-1 0-19 15,-1-3-52-15,-3-2-64 0,0 0-93 16,2-1-96-16</inkml:trace>
  <inkml:trace contextRef="#ctx0" brushRef="#br0" timeOffset="37899.31">20301 15739 739 0,'0'0'138'0,"0"0"-66"15,0 0 35-15,0 0-24 0,0 0-15 16,0 0-26-16,23-5-10 0,-8 1-11 16,4-2-10-16,1-2-2 0,0 4-9 15,-2-1 0-15,-2 2-13 0,-2 1-27 16,-2 0-78-16,-2-1-98 0,5 1-33 15,-4 1-79-15</inkml:trace>
  <inkml:trace contextRef="#ctx0" brushRef="#br0" timeOffset="38315.14">20837 15582 614 0,'0'0'251'0,"0"0"-200"16,0 0 48-16,0 0-43 15,0 0 17-15,0 0-5 0,0 0-31 16,86-101-14-16,-68 83-3 0,0-1-6 15,-3 1 2-15,-2-1-4 0,-1 0 2 16,-3 3-2-16,-2 1-4 0,-1 4-5 16,-2 6 0-16,-2 3-3 0,-1 7-1 15,-1 8-4-15,1 8 5 0,0 9 1 16,0 9 7-16,-1 6 9 0,0-3 2 16,0-10-4-16,0-9-6 15,0-7-6-15,1 4 2 0,0-1-1 16,1 2-1-16,-1-4-2 0,1-1 0 15,-1-4 1-15,1-2-2 0,-1-3-1 16,-1-3-24-16,0-2-75 0,-1-2-79 16,-7-2-65-16,1-3 0 0,-2 1-117 15</inkml:trace>
  <inkml:trace contextRef="#ctx0" brushRef="#br0" timeOffset="38507.08">20879 15836 330 0,'0'0'509'15,"0"0"-446"-15,0 0-28 0,0 0 24 16,0 0 18-16,0 0-16 0,0 0-45 16,127-27-12-16,-99 18-4 0,1-2-6 15,-2 3-18-15,-2-1-44 0,7-1-185 16,-7 2-109-16</inkml:trace>
  <inkml:trace contextRef="#ctx0" brushRef="#br0" timeOffset="39014.86">21405 15516 730 0,'0'0'19'15,"0"0"-13"-15,0 0 11 0,0 0 24 16,0 0 43-16,0 0-52 0,0 0-6 16,0 0 10-16,-9 159 17 0,16-134 41 15,2-3-33-15,5-5-18 0,2-1-13 16,4-5-8-16,4-4 3 0,1-5-5 16,3-2-10-16,1-3-6 0,-1-5 4 15,-3-2-6-15,-2-5-1 16,-3 1 2-16,-5-2 2 0,-2-3-3 15,-3-1 1-15,-3 2 5 0,-1-1-3 16,-2 2-2-16,-1 6 5 0,-2 4 1 16,0 7-9-16,-1 4-9 0,0 6 9 15,0 4 3-15,0 5 0 0,0 2 12 16,0 1-4-16,4-2-4 0,1-2 5 16,3-4 14-16,2-2 22 0,3-3-7 15,3-4-3-15,3-3-10 0,3-2-12 16,-1-2-3-16,3-5-6 0,-1-2-2 15,-3-5-1-15,0-2 0 16,-5-2-1-16,-3-3-1 0,-4-4 0 16,-5-5-2-16,-3 1-1 0,-1 1-3 0,-6 1-3 15,-3 8-12-15,-3 1-32 16,0 5-31-16,-2 5-24 0,1 5-27 16,-2 3-56-16,0 7-28 0,4 3-81 15,3-1-158-15</inkml:trace>
  <inkml:trace contextRef="#ctx0" brushRef="#br0" timeOffset="39434.08">22044 15697 452 0,'0'0'439'0,"0"0"-380"16,0 0 72-16,0 0-76 0,2-2-28 15,-1 5-2-15,0 3 0 0,0 0-5 16,0 6 14-16,1-3 7 0,0 1-9 16,-1 1-10-16,2 0 6 0,-1-1 8 15,1-2-9-15,-1 0-6 0,1-2-1 16,-2-1-14-16,1-3-2 0,-1 0 6 16,-1-2-5-16,1 0 4 0,0 0 14 15,2-2 7-15,1-3-5 0,2-4-17 16,2-1-3-16,3-4-4 0,1-1 0 15,3-3-1-15,0 2 0 0,1 1 1 16,0 3-2-16,0 7-2 0,-1 5 2 16,1 5-6-16,-2 8 5 0,0 2-4 15,-2 5 5-15,0 0 1 0,-1 1 0 16,-2 1 1-16,0-5-1 0,0 1 2 16,-2-2-2-16,-1-4 0 0,1-4 0 15,0-3-2-15,-2-4-44 0,0-1-44 16,1-4-13-16,-1-6-31 0,3-9-115 15,-1 1-89-15,0-1-120 16</inkml:trace>
  <inkml:trace contextRef="#ctx0" brushRef="#br0" timeOffset="39669.06">22483 15320 672 0,'0'0'107'0,"0"0"-61"0,0 0 25 15,0 0-18-15,0 0 51 0,0 0-9 16,57 9-11-16,-41-8-24 16,3-1-24-16,1 0-8 0,-2-1-2 15,1-4-15-15,-4-1-11 0,0-1 0 16,-4 0-1-16,-3 2-36 0,-1 0-41 15,-3 1-41-15,-4 2-51 0,-3 2-94 16,-3 0-56-16,-3 1 47 0</inkml:trace>
  <inkml:trace contextRef="#ctx0" brushRef="#br0" timeOffset="39826.3">22509 15472 527 0,'0'0'74'0,"0"0"42"0,0 0 0 15,0 0 6-15,0 0-14 0,0 0-38 16,0 0-12-16,77 20-25 0,-64-24-24 16,0-1-5-16,2-4-4 0,-2 0-60 15,5-5-143-15,-5 2-65 0,0 2-93 0</inkml:trace>
  <inkml:trace contextRef="#ctx0" brushRef="#br0" timeOffset="40262.81">22986 15299 50 0,'0'0'809'0,"0"0"-769"0,0 0-18 15,0 0-15-15,0 0-1 0,0 0 28 16,0 0-7-16,0 0-13 0,-53 12 4 15,43 6 27-15,2 3 14 0,2 2-7 16,2-1-8-16,1 3-1 0,3-2-10 16,5-3-3-16,3-1 8 15,4-3-5-15,3-2-1 0,3-3 1 16,1-2-2-16,3-4-4 0,1-2 0 0,-1-2-4 16,1-1 0-16,-1-4 0 0,-2-1 5 15,-2-4-5-15,-4-2-5 16,-1-3-7-16,-3-5-4 0,-4-2-2 15,-1-3 1-15,-5-9-4 0,-1 4 1 16,-8-2-3-16,-3 2 1 0,-5 7-1 16,-5 0-3-16,-4 1 1 0,-4 6-1 15,1 3-3-15,1 5-9 0,1 5-77 16,-6 2-91-16,6 2-103 0,5 3-409 16</inkml:trace>
  <inkml:trace contextRef="#ctx0" brushRef="#br0" timeOffset="43030.21">1622 12391 217 0,'0'0'15'16,"0"0"11"-16,0 0 18 0,0 0 2 15,0 0 9-15,-14-41 2 0,9 32-10 16,-3 2-5-16,0-1-1 0,-1 1-4 16,-2 2-1-16,-3 0-6 0,-1 4-14 15,-5 1-9-15,-2 3-5 16,-10 7-2-16,-13 5 12 0,-9 9-8 15,0 4 2-15,3 1-3 0,6 0 3 16,7 0 7-16,-2 3 5 0,-1 3 3 16,5 1-6-16,-2 3-2 0,3 5-1 15,2-1 3-15,1 3-1 0,2 4 2 16,2 0 0-16,4 0-1 0,10-2-2 16,3-2-5-16,8-4 1 0,3-1-1 15,3-2-3-15,6 0 1 0,2 1-1 16,2-1 2-16,1 3 0 0,1 1 1 15,0 2 0-15,0 0 7 16,-3-1-1-16,1 1-7 0,2-2 0 16,0 0-3-16,2-2 1 0,1 0 3 15,-1-2-3-15,2-2 2 0,-2 0-2 16,2 2 0-16,0-2 1 0,0 1 0 16,-3 1 0-16,1-1-1 0,1 1 2 15,-4-2-5-15,5 0 2 0,-5-1-1 16,2-2 0-16,-3-4-2 0,-4-5 1 15,0-6-1-15,1 1-1 0,-2 5 1 16,1 3 0-16,-1 4 2 0,-5 6-1 16,-3 6 0-16,-8 6 0 0,-6 2 2 15,-2-3 1-15,-4-4 0 0,1-4 1 16,0 2-3-16,-3-3 3 0,3-4 2 16,3-8 6-16,2 2-4 0,-2 5-2 15,-1 3-4-15,1-2-1 0,0-11 1 16,8-8 0-16,-1-1-3 0,-2 2 0 15,0 5 1-15,-2-2-1 0,2-4 1 16,3-2 0-16,0-3-2 0,6-2-2 16,2-2-1-16,0 1-1 0,5-1-2 15,3-1 4-15,2 0 2 0,4 0 0 16,0-2 1-16,5-1 5 0,1 0-3 16,1 1-3-16,3-2 3 15,-2 3-1-15,2 1-2 0,-4 2 0 0,2 2 0 16,-1 0 0-16,-2 3 1 15,0 2-1-15,-3 0-1 0,1 0 1 16,-1 2 0-16,1 0 0 0,-1 0 0 16,-2 1 0-16,-1-1 0 0,-1 1 1 15,-2 2-1-15,0-2 0 0,-4 5 0 16,-3 1 1-16,-3 3 0 0,-5 8 1 16,-9 8-2-16,-4 11 1 0,-7 1-1 15,-2-2 1-15,-1-4 0 0,4-4-1 16,-1-1 2-16,-3 1 1 0,4-1-1 15,-3 1 1-15,0 4-1 16,-1 0 0-16,1 0 0 0,0 2 1 16,8-4-1-16,2-2 1 0,7-4 0 15,1-3-2-15,7-10 0 0,2-6-1 16,2-6-1-16,4-2-2 0,7 2-2 16,4 0 3-16,16 1 2 0,10-4 0 15,22-7 0-15,12-7-6 0,-12-3-20 16,-13-8-640-16</inkml:trace>
  <inkml:trace contextRef="#ctx0" brushRef="#br0" timeOffset="44764.41">1720 17481 796 0,'8'1'1'0,"3"-1"-1"0,5 0 5 16,4-1-2-16,-2 0-3 0,4-2 0 15,3 1-3-15,0 1 3 0,-1 0 3 16,3 0-1-16,3-2 9 0,0 1-3 16,8-2 2-16,5 0 1 0,6-1-3 15,0-1 1-15,-5 3-1 0,-3-2 0 16,-8 5 5-16,-3-2 2 0,-2 1-1 16,2-3 4-16,7 1-2 15,7-3 0-15,4-2 4 0,-4 0 7 16,-5 3-7-16,-1 0-6 0,2 2-2 15,-2 0-2-15,1 1-2 0,1 0-3 16,-1-1 9-16,1 2-3 0,-1 1 3 16,-1 0-3-16,-2 2-3 0,-1 2-2 15,0-4-1-15,1 1 0 0,1 0 1 16,-1 0-1-16,0 2 3 0,0-2-4 16,1 0 1-16,1-1 1 0,-2 1 0 15,3 2 0-15,-2-2-1 0,2 0 1 16,-3 0 1-16,-6 0-5 0,-2 2 2 15,3-1-2-15,4-1 1 0,6-1-1 16,5 1 1-16,-6-1 0 0,-4-1 1 16,-1 0-2-16,1-2-1 0,0 0 4 15,0 3-1-15,-2-1 1 0,-5 1 0 16,-5 0 2-16,4 0-2 0,6 0 1 16,-2 0 1-16,0 1 1 0,2 0 0 15,1-1-1-15,7 0-1 0,5-1 0 16,-2-1 2-16,-5-3 2 0,-1 2-3 15,0-1-2-15,0-1 2 0,1 0-2 16,-1 0 0-16,1-1 2 0,4 0-2 16,1-2 0-16,2 1 7 15,-3-1-2-15,-1 0 0 0,2-2-2 0,-3 0-4 16,1 3 9-16,0 1-4 16,-5 3 1-16,4 3-2 0,-4-1-2 0,-2 1 1 15,1-1-2-15,-4 1-1 16,-3 0 0-16,-3 0-2 0,3 0 0 15,-4 0 1-15,0 0 1 0,3 0-3 16,-8 0 0-16,3 0 0 0,3 0 0 16,-1-1 0-16,-2 1 1 0,-3-1-2 15,-1 1 0-15,-1 0 0 0,-4 0 0 16,-1 1 0-16,-2 2 0 16,-1-1-2-16,1-1-2 0,0-1-1 15,1 0-13-15,1 0-18 0,8-8-51 16,-4 0-359-16,-3-3-155 0</inkml:trace>
  <inkml:trace contextRef="#ctx0" brushRef="#br0" timeOffset="47463.4">3986 18059 193 0,'0'-4'16'0,"0"-2"-6"15,0 2 21-15,3-1 15 0,-1 0 27 16,0 1 23-16,1 0 1 0,-1 1-8 16,0 1-30-16,2 0-17 0,-2 2-12 15,0 0-10-15,3 6-6 0,-2 3-5 16,5 5 2-16,-2 7 6 16,0 12 7-16,2 9 4 0,0 9-21 15,-1 4 16-15,-2-7 1 0,1-11 7 16,-1-12-2-16,2-8-4 0,-1-4-8 15,2 0-7-15,1-2 1 0,4 0-3 16,-3-4 2-16,2-6 1 0,1-1-1 16,-2-7 8-16,1-5 3 0,-2-4 3 15,2-2-3-15,-1-4-6 0,-2 0-2 16,1 0-5-16,-1-1-2 0,-2 4-1 16,-1 2-4-16,-1 6 0 15,-3 4-2-15,1 7-2 0,-1 0-9 16,0 7 4-16,2 7 8 0,-2 4 3 15,4 1 4-15,-1 4 2 0,1-2-3 16,0-3-3-16,1-2 3 0,1-5-4 16,4-4 5-16,1-3-1 0,0-4 1 15,1-6 5-15,3-6 2 0,-1-3 1 16,-2-3 6-16,-1-1 1 0,0-2 0 16,-5 1 0-16,-1-2 1 0,-3 1 3 15,-4 1-19-15,-3-4 1 0,-1 2-2 16,-5 0 0-16,-1 1-6 0,-2 1 0 15,1 5-1-15,2 5-1 0,0 2 0 16,2 2-3-16,2 2-3 0,1 2-7 16,3 1-12-16,1 1-12 0,1 1-23 15,3 1-18-15,6 7-175 0,0-3-171 16</inkml:trace>
  <inkml:trace contextRef="#ctx0" brushRef="#br0" timeOffset="47998.89">4668 18287 390 0,'0'0'78'0,"0"0"-32"0,0 0 0 15,9 3-8-15,-6 2 15 0,1 5 3 16,-1 1-7-16,0 2 3 0,0 3-8 16,-1 1-7-16,2 0-1 15,-2 0 4-15,1-1 8 0,-1-1 7 16,0-1-11-16,1-2-13 0,-1-3-12 15,0 0-7-15,1-4-2 0,-1-5-4 16,0 0 0-16,-1 0 1 0,1-5 0 16,2-4 2-16,0-2 5 0,-1-3-9 15,0-1-1-15,-1-2 0 0,4 0 1 16,0 0 1-16,4 1-2 0,0 2-1 16,4 3-1-16,1 5 0 0,0 6 1 15,1 2 3-15,-1 6-2 0,0 5 2 16,-1 1 0-16,0 4 3 0,-2 1-3 15,1 0 6-15,-2-2-6 0,0 2-1 16,1-1-2-16,-1-2 1 16,-2 0-2-16,0-2-2 0,-3-2-1 15,-2-4-5-15,0-1-10 0,-2-1-7 16,0-3-10-16,0-3-15 0,-1-5-149 16,1-2-431-16</inkml:trace>
  <inkml:trace contextRef="#ctx0" brushRef="#br0" timeOffset="48231.3">5113 18114 1015 0,'0'0'19'0,"0"0"-16"15,0 0-3-15,0 0-4 0,68-5 2 16,-49 4 1-16,-1-2 1 0,1 0-1 16,-1-1-1-16,-1 1-2 0,-1-2-2 15,-1 0-4-15,-2 1-11 0,-1-1-26 16,-4-1-82-16,-2 1-343 0</inkml:trace>
  <inkml:trace contextRef="#ctx0" brushRef="#br0" timeOffset="48390.56">5087 18316 1152 0,'0'0'45'16,"0"0"-33"-16,0 0-7 0,0 0-5 15,0 0 0-15,0 0-5 0,0 0-14 16,0 0-39-16,171-63-229 0,-143 41-354 15</inkml:trace>
  <inkml:trace contextRef="#ctx0" brushRef="#br0" timeOffset="48963.21">5499 17770 860 0,'0'0'72'0,"0"0"-56"0,0 0-16 16,0 0 0-16,0 0-1 0,0 0 1 15,0 0 5-15,48 104-2 0,-33-59 1 16,-1 8 5-16,-2 1 7 0,-1-4 11 15,-4-10 9-15,-2-11 13 0,0-7-1 16,-2-6-6-16,0-3-9 0,0 0-7 16,0 1-4-16,0-1-4 0,-1-4-2 15,-1-1-3-15,0-3-6 0,0-4 0 16,-1-1-1-16,0 0 5 0,1-6-1 16,0-4-5-16,2-5-4 0,2-7-1 15,4-8-3-15,0 1 1 0,4-3 0 16,4 2 2-16,3 8-4 0,2 1 4 15,3 5 1-15,0 5-1 0,0 6 2 16,-2 4-1-16,-2 2 1 0,0 7-2 16,-3 2 1-16,-1 3 1 0,-4 2 3 15,0-1-3-15,-4 4 0 0,-3-2-2 16,-3 0 5-16,-3 2 0 0,0-2 3 16,-5-1 5-16,-4 2 7 0,-2-2 9 15,-4-4-4-15,-1 1-2 0,-3-5-1 16,0-1-6-16,0-5-10 15,0-1-3-15,3 0-3 0,-1-7-6 0,3 0-23 16,0-1-26-16,2 1-49 0,-2 1-70 16,4 1-198-16,2 2-331 0</inkml:trace>
  <inkml:trace contextRef="#ctx0" brushRef="#br0" timeOffset="50379.43">8800 17958 268 0,'0'0'464'0,"0"0"-414"15,0 0 3-15,0 0-36 16,1 1-17-16,2 5 0 0,1 5 1 16,2 1 4-16,1 6 5 0,3 2 11 15,-2 3 2-15,1 2 10 0,-1 1 13 16,-2 0 3-16,-2 0-3 0,-1-2-7 16,-3-3-3-16,0-2-12 0,0-4-5 15,-2-4-5-15,0-3-2 0,-1-4-4 16,1 0 0-16,0-4 4 15,-1-3-3-15,-2-4 4 0,-1-4-10 16,-1-3-3-16,0-5-1 0,-3-2 1 16,-1-4 0-16,-1-2 0 0,-3-8 1 15,-3-6-1-15,0-6-1 0,4 4 1 16,4 12 2-16,7 8 0 0,3 8 2 16,1-1 0-16,6-3-4 0,3 1 0 15,3 2 0-15,6 4 2 0,2 1 1 16,4 3-2-16,1 2 0 0,1 3 1 15,-1 1-2-15,-1 2 1 0,-4 5 1 16,-2 1 0-16,-5 1-2 0,-2 1 1 16,-6 3-1-16,-3-1-1 0,-3 3 1 15,-4 0 4-15,-6 1 1 0,-4 1 2 16,-1 0-3-16,-3-2 0 0,-2 1 0 16,3-2-2-16,1-2 1 0,3-1-1 15,5-3 1-15,1 0-1 0,5-1-2 16,2-3-2-16,5 2 1 0,4-3 1 15,4 0 4-15,4 0-4 0,3 0 0 16,3 0 0-16,0 2 1 0,1-1 0 16,1 5 0-16,1 1-1 0,-1 2 1 15,0 1-1-15,-3 2 0 0,-3 1-1 16,-3-1 1-16,-5 2 0 0,-3-1 1 16,-2 0-1-16,-6 3 0 15,-3-3 1-15,-8 1 4 0,-3 1 1 16,-5-2 1-16,-6-1 0 0,-1-1-1 15,-2-1-3-15,-2-2-1 0,2-1-2 16,2-2 0-16,3-1 1 0,3-1-1 16,6-1-5-16,4-2-8 0,2 0-9 15,4-1-21-15,4 0-15 0,10-3-76 16,1-5-177-16,2-1-271 0</inkml:trace>
  <inkml:trace contextRef="#ctx0" brushRef="#br0" timeOffset="50734.09">9391 18051 619 0,'0'0'59'16,"-9"7"-38"-16,4 1-10 0,-1 3-7 15,2 3-3-15,0 3 0 0,1 2 3 16,1 3 0-16,1 1-4 0,1-1 9 16,1-2-2-16,4-3 8 0,2-3 7 15,3-1 16-15,3-6 0 16,1-1 16-16,3-4 2 0,1-2-4 16,0-4-6-16,0-5-6 0,-2 1-11 15,0-3-11-15,-3 0 1 0,0-2-9 16,-4-1 0-16,-4-1-4 0,-4 0-3 15,-2-2 0-15,-6 1-3 0,-3 2-1 16,-6-2-3-16,-1 3-1 0,-1 4-2 16,-1 2-5-16,1 2-11 0,0 3-10 15,2 2-9-15,2 0-15 0,2 0-16 16,2 2-17-16,5-1-23 0,2 0-151 16</inkml:trace>
  <inkml:trace contextRef="#ctx0" brushRef="#br0" timeOffset="51564.87">9746 18054 520 0,'0'0'605'0,"0"0"-580"15,0 0-21-15,0 0-4 0,0 0-10 16,0 0-3-16,26 73-9 0,-24-49-5 15,0 1-3-15,-1-1 5 0,4-2 10 16,-1-4 4-16,1-3 8 16,3-4 3-16,3-4 0 0,2-4 6 15,1-3 1-15,4-7 0 0,1-4-4 16,0-2-1-16,-1-2-2 0,0-5-2 16,-2 3-1-16,-2-3 2 0,-4 0 0 15,-4 0 1-15,-3-1 2 0,-3 2-2 16,-1 2 3-16,-3 0-1 0,-2 4-2 15,0 3 0-15,-1 6-2 0,2 4 0 16,-1 3 2-16,0 9 4 0,2 3 3 16,-2 6 7-16,5 1 5 15,0 4-8-15,1-1 4 0,2 1 9 0,6-4 3 16,0-2 3-16,2-2-2 16,4-7-5-16,0-3-2 0,3-3-6 15,0-3-5-15,2-2-7 0,-1-7-3 16,1-3-5-16,0-3-6 0,-2-1-16 15,0-2-11-15,-4-4-2 0,-4 0 16 16,-2-1 10-16,-4-2 3 0,-2 1 9 16,-1 1 2-16,0 1 2 0,-1 6 0 15,0 3 4-15,1 7 0 0,0 3 0 16,0 3-5-16,2 6 0 16,2 6 3-16,1 3 5 0,1 3 8 15,1 0-3-15,-1 1 0 0,0-3-8 16,0-2 2-16,1-1 4 0,-1-4 0 15,-1-1 1-15,-1-3-3 0,0-1-1 16,0-1 0-16,-1-2 2 0,-1 1 0 16,1-3-3-16,-1 0-1 0,0-1 0 15,1 0 1-15,-1-1-1 0,0-4 0 16,-1-1-1-16,0-1-1 0,0-1 0 16,1-7-1-16,-1 0-1 0,1-4-3 15,3-2 1-15,0-3-1 0,4 0-2 16,2 2-2-16,3 5 1 0,2 4 3 15,3 3-1-15,-1 7 0 0,4 3 1 16,0 0-1-16,-2 10 1 0,1 2-1 16,-2 2 0-16,0 6 1 0,-3-1-1 15,-3 1-2-15,-3-1 2 0,-1 0 1 16,-3-4-3-16,-2 1-2 0,0-2 5 16,-2-1 4-16,1-1-2 0,-2-4 0 15,1-1-2-15,-1-4-5 0,1-2-19 16,2-1-21-16,4-7-57 0,0-1-151 15,0-2-413-15</inkml:trace>
  <inkml:trace contextRef="#ctx0" brushRef="#br0" timeOffset="52069.99">10922 18147 736 0,'0'0'85'0,"9"-7"-71"0,-3 2-14 16,-1-2-1-16,0-2-3 0,-1 1 0 15,-2-1-3-15,-2-2 0 0,-1 0 0 16,-7-1 4-16,-2 2 3 0,-3 0 0 16,-5 2 3-16,-2 3 4 15,-2 2-6-15,-1 3 2 0,0 3 8 0,1 8-1 16,2 1-6-16,2 4 1 0,2 3-1 15,3 4-1-15,3 1 0 16,2-1 0-16,3 1 3 0,3-3-1 16,2-3 10-16,5-6 6 0,3-1 2 15,3-4 0-15,5-5-4 0,0-2-2 16,4-5-3-16,2-4-3 0,0-4-5 16,1-3 7-16,0-4-9 0,-1-1-2 15,-3-4-1-15,-3 0 0 0,-3-1 2 16,-5-2 1-16,-2 0 0 15,-5-3 0-15,-2 0 0 0,-7 2 1 16,-1-2-2-16,-3 2 0 0,-2 2 5 16,2 1 0-16,-1 6 0 0,2 5-2 15,3 2 6-15,3 7 5 0,1 5 6 16,3 1-3-16,1 7-13 0,0 6-2 16,3 3 4-16,2 9 7 0,2 7 2 15,4 8-6-15,0-3 1 0,-2-5-4 16,2-9 0-16,1-5-1 0,2 1-3 15,3-1-2-15,2-3-3 0,0-3-4 16,1-4-5-16,-1-2-13 0,1-5-22 16,-2-1-31-16,6-3-69 0,-6-6-99 15,-3 1-292-15</inkml:trace>
  <inkml:trace contextRef="#ctx0" brushRef="#br0" timeOffset="53232.61">11329 17959 699 0,'0'0'64'16,"0"0"-28"-16,0 0-10 0,0 0-7 16,-7-24 1-16,1 20-4 0,-2 4-4 15,-1 3-5-15,-4 3 0 0,0 2 2 16,-1 2-2-16,-1 4 2 0,1 4-8 16,-1 1 6-16,4 5 1 15,3-1 2-15,0 3 7 0,5-3 6 16,3-1 8-16,0-3-1 0,6-4-3 15,4 0-1-15,1-7-6 0,4-4-3 16,0-1-3-16,2-3-5 0,0-6 0 16,1-3-5-16,-1-4-1 0,-1-1-1 15,-3-2 0-15,-1-1 0 0,-3-1 3 16,-2 1-1-16,-4-3-1 0,-1 0-2 16,-2-1-1-16,-2 4 1 0,-1-1-1 15,-2 3 0-15,2 4 2 0,1 5-1 16,1 3-1-16,-1 3-3 0,2 3-5 15,0 7 8-15,0 4 0 16,0 6 4-16,2 2 1 0,1 1 2 16,3-2-3-16,2 0 3 0,3-1 1 15,3-4 0-15,2-2 3 0,0-3 0 16,2-4-2-16,-1-4 0 0,0-2-3 16,-1-1 1-16,1-4-4 0,-5-3 0 15,2-3 0-15,-3-2 1 0,1-2-3 16,-4-4 1-16,-1 1-1 0,-2-1-1 15,0-3 0-15,-2 3 1 0,2 0 0 16,-3 4 0-16,0 2-1 16,0 8 0-16,0 1 0 0,0 6-10 0,1 4 1 15,1 5 9-15,0 5 0 16,1 1 2-16,3 3 5 0,-3-2-3 16,2-1-3-16,-1-2 5 0,2-4-3 15,-2-2 3-15,0 1 0 0,0-4 0 16,-1-3 2-16,-2-1-4 0,1-2 3 15,-4-1-1-15,0-2 2 0,0-3 0 16,-4-2-2-16,1-5-6 0,0 1 2 16,0-4-2-16,1-1-1 0,1-2 0 15,1 0 1-15,0-3 0 0,4 2-2 16,3 1 2-16,2 0-3 0,1 4 1 16,3 1-1-16,3 4 1 0,0 2-3 15,0 4 1-15,-1 3-1 0,-2 1 1 16,-2 8-3-16,0 4 2 0,-2 3 4 15,-2 0 1-15,-2 3-1 0,-1 2 0 16,-2 0 1-16,1-3 0 0,1-1 1 16,0 1 1-16,2-3 1 0,2-2 1 15,2-3 1-15,1-3 0 0,2-2-1 16,3-3 0-16,0-2-1 0,2-6-2 16,1-2-1-16,1-2 1 0,-1-2 1 15,-2-2 0-15,0-2 1 0,-2 0-1 16,-2-2 3-16,-3-3-1 0,-2-1-3 15,-2-2 1-15,-4 2-1 16,-2 0-1-16,0 3 0 0,-4 4 1 16,0 5-1-16,0 2 0 0,1 4-2 15,1 1-1-15,1 3-2 0,-1 3 1 16,2 4-2-16,0 6 4 0,2 4 2 16,1 4 2-16,3 6-2 0,3 0 0 15,0 1 1-15,1 1 1 0,2 3-2 16,1 5 0-16,4 5 2 0,-4-5-1 15,-1-3-1-15,-4-6 0 0,-3-6 0 16,0 3 0-16,-1 3 0 16,-2-1 0-16,-2-4 1 0,-3-1-1 15,-5 0 1-15,-3-5-1 0,-4-2 2 16,-1-2 1-16,-4-5 0 0,-1-2 0 16,-3-5 1-16,-2-3-1 0,0-8 1 15,0-4-1-15,0-4-2 0,5-2 0 16,5-3-1-16,5 1 2 0,4 1-2 15,6 3 1-15,1 1 1 0,9 2-2 16,4 2-1-16,5 1-4 0,5 0-2 16,11-1-3-16,13-1 4 0,6-6-13 15,4 2-22-15,-6-4-41 0,-13 5-182 16,-11 2-480-16</inkml:trace>
  <inkml:trace contextRef="#ctx0" brushRef="#br0" timeOffset="53634.75">13126 17672 811 0,'-6'-4'47'0,"-3"-1"-34"0,-4 3-1 16,-3 2-9-16,-5 0-1 0,-1 3 3 15,0 3 0-15,0 3 0 0,0 3 3 16,4 3-2-16,2 3 1 0,2 6 4 15,2 2 3-15,1 11 11 0,3 11 8 16,6 8 3-16,2-1 4 16,10-5-1-16,3-14-6 0,0-12-4 15,2-7-7-15,0-4 0 0,5 0-14 16,10-2-6-16,0-3-2 0,3-6-15 16,-3-4-25-16,10-22-44 0,-5 2-115 15,-6-4-488-15</inkml:trace>
  <inkml:trace contextRef="#ctx0" brushRef="#br0" timeOffset="53947.42">13261 17940 898 0,'0'0'146'16,"0"0"-121"-16,0 0-2 0,0 0-7 15,0 0-5-15,0 0-4 0,0 0-6 16,0 0-1-16,-13 175-7 0,25-160-2 15,-2-5 0-15,4-3 4 0,3-1 5 16,1-5 0-16,2-1 3 16,0-2-3-16,-2-5 1 0,1-4-2 15,-2-3 1-15,-2 2-5 0,-4-5-4 16,-3 2-2-16,-5-1 4 0,-3-2 2 16,-5 2 1-16,-7-1 3 0,-4 1 1 15,-3 2 1-15,-5 2 3 0,-1 3-3 16,1 1-1-16,-3 2-3 0,3 3 1 15,3 0 2-15,3 3-5 16,1 0-21-16,0 0-29 0,4 3-74 16,8-3-157-16</inkml:trace>
  <inkml:trace contextRef="#ctx0" brushRef="#br0" timeOffset="54382.41">13614 17888 868 0,'0'0'46'16,"0"0"-44"-16,0 0-2 0,0 0 0 16,0 0-6-16,0 0-8 0,0 0 1 15,-1 147 1-15,-1-127 0 0,-1-2 7 16,0-3 5-16,1-5 2 0,-1-3 2 15,3-2 6-15,-5-5 8 0,4 0 8 16,1-5-3-16,-2-3-8 0,2-5-6 16,2-3-4-16,2-3-1 0,1-2-3 15,3-1 2-15,1-1-1 0,1-2 0 16,1-2-1-16,-1 4 1 0,2 0-1 16,1 3 0-16,1 3-1 0,-2 7 5 15,2 4-2-15,1 6 3 0,0 6-1 16,0 7-1-16,-2 3-1 15,1 7 1-15,-6 2 0 0,0 2 0 16,-3 0 0-16,-2-3-2 0,3 0 1 16,-3-3-3-16,-1-4 0 0,1-3-2 15,2-3-8-15,0-4-10 0,3-4-18 16,0-3-26-16,2-6-39 0,1-8-125 16,10-10-19-16,-6 0 53 0</inkml:trace>
  <inkml:trace contextRef="#ctx0" brushRef="#br0" timeOffset="54866.2">14161 17914 615 0,'0'0'105'0,"0"0"-64"16,0 0-9-16,0 0-21 0,0 0-2 16,0 0 1-16,-19-40-5 0,8 33 0 15,-6 5-4-15,-1 1 1 0,-2 1 0 16,-2 1 7-16,1 4 2 0,-4 5 8 15,1 3 10-15,2 4 3 0,3 6 8 16,1 3-5-16,4 5 2 0,2-2-2 16,4 0-9-16,5-7-8 15,3 0-3-15,3-5-6 0,8-6 2 0,3 0 1 16,2-4 1-16,3-5 1 16,3-2 1-16,-1-5-1 0,1-4-5 15,0-3-1-15,-3-4-4 0,0-1-1 16,-2-6 1-16,-3 0-4 0,-4-6 3 15,-1-5-2-15,-4-8-1 0,-5-6 0 16,-3 2 0-16,-2 7 0 0,-1 9 0 16,-2 1-1-16,0 4 1 0,1 3 0 15,0-1 0-15,2 7 0 0,-2 1 1 16,3 1-1-16,-1 6 0 0,3 2 1 16,1 5 0-16,1 1-1 0,0 5-4 15,0 5 1-15,0 9 3 0,6 15 3 16,4 10 1-16,5 12-2 0,5 0 0 15,0-7 0-15,2-6 2 0,-1-12-2 16,-3-9-1-16,-3-6-1 0,4-1 0 16,0-1-6-16,5 1-2 0,2-3-11 15,0-3-15-15,-1-6-39 0,0-3-49 16,0-13-49-16,-7 0-102 0,-3-3-300 16</inkml:trace>
  <inkml:trace contextRef="#ctx0" brushRef="#br0" timeOffset="55018.41">14452 17872 356 0,'0'0'250'0,"0"0"-167"16,0 0-7-16,0 0-15 0,18 87-8 15,-11-63-6-15,1-3-15 16,1-3-13-16,1 0-8 0,-2-4-6 16,2-5-5-16,-3-2-8 0,1-1-22 15,0-6-34-15,-3-2-20 0,4-17-90 16,-1-1-154-16,-2-2 32 0</inkml:trace>
  <inkml:trace contextRef="#ctx0" brushRef="#br0" timeOffset="55300.95">14779 17515 777 0,'0'0'159'0,"0"0"-127"0,0 0-21 15,0 0-10-15,0 0 1 0,0 0 1 16,0 0 0-16,0 0-3 0,36 261 2 16,-36-228-1-16,0-4 4 0,0-3-5 15,0-3 2-15,2 0 0 0,1-5-2 16,2-1 0-16,2 1-2 0,0-4 2 16,-1-4-2-16,-3-2-9 15,2-3-17-15,-3-2-30 0,-2-3-4 16,0 0-21-16,0-5-43 0,0-2-60 15,-4-5 6-15,-5-9 48 0,-1 4 7 16</inkml:trace>
  <inkml:trace contextRef="#ctx0" brushRef="#br0" timeOffset="55582.8">14605 17872 612 0,'0'0'168'0,"0"0"-107"15,0 0-7-15,0 0-20 0,0 0-2 16,0 0-12-16,0 0-8 0,0 0-11 15,220-5-1-15,-162-4-2 0,-6-3 1 16,-6 2-5-16,-5 3 5 0,-11 1 1 16,-5 5 0-16,-9-2 0 0,-2 3 2 15,2 3 8-15,0 2 0 0,-4 4 2 16,-3 3-6-16,-3 3-2 0,-2 2 6 16,-2 3 0-16,-2 0 8 0,1 2-1 15,1-2-7-15,-2-2 2 0,0 1-3 16,2-4-4-16,1-2-2 0,2-4-3 15,0-1-1-15,1-4-6 0,3-3-18 16,-1-1-19-16,2-7-27 0,10-9-38 16,-5 0-77-16,0-1-176 0</inkml:trace>
  <inkml:trace contextRef="#ctx0" brushRef="#br0" timeOffset="55899.15">15482 17845 729 0,'0'0'105'16,"0"0"-84"-16,0 0-8 0,0 0-11 15,0 0-1-15,0 0-1 0,-8 85 0 16,7-59-3-16,1-2 3 0,0 4-3 16,1-6 3-16,5-2 0 0,4-2 4 15,1-4-1-15,3-5 1 16,2-3 1-16,1-5-1 0,-1-1-1 15,3-6 4-15,-2-2-1 0,-1-3-5 16,0-2 7-16,-2-2 3 0,-6-3 13 16,0-1 11-16,-7 1 10 0,-1-3 13 15,-4 1-20-15,-4 0-14 0,-3 4-14 16,-5 3-5-16,0 1-5 0,-4 6-4 16,2 4-6-16,-4 2-10 0,3 0-4 15,5 1-14-15,0 4-30 0,4-1-30 16,7-2-6-16,0-1-69 0,3-1-149 15</inkml:trace>
  <inkml:trace contextRef="#ctx0" brushRef="#br0" timeOffset="56279.28">15899 17829 947 0,'0'0'32'0,"0"0"-5"16,0 0 0-16,0 0-12 0,0 0-5 16,0 0-9-16,0 135 0 0,-5-119-1 15,2-2-1-15,3-2-4 0,-2-5-1 16,1-3 2-16,1-2 4 0,0-2 7 16,0-6-4-16,3-3-2 0,2-5 1 15,1-4-1-15,5-1-1 0,-1-4-3 16,3 1-5-16,2-1 2 0,4-2 3 15,2 3-2-15,2 2 3 0,4 6-1 16,0 5 3-16,3 5 2 0,6 7 8 16,-6 6-3-16,-3 4 4 0,0 5 1 15,-9 2 0-15,0 6-1 0,0 0 4 16,-2-1 3-16,-2 2-7 0,-3-2-3 16,0-4-8-16,-3-5-6 0,1-4-36 15,-1-7-82-15,-3-5-283 0</inkml:trace>
  <inkml:trace contextRef="#ctx0" brushRef="#br0" timeOffset="142531.74">3956 5561 258 0,'0'0'43'0,"0"0"7"15,0 0 27-15,0 0-1 0,5-31-7 16,-5 25-16-16,1 0-6 0,-1 1-4 16,0-1-3-16,0 2-1 15,0 0 1-15,0 1-2 0,0 0 4 16,0 2-4-16,0-1-1 0,0 1 1 15,0 0 0-15,0 1-4 0,0 0-3 16,-1 0-5-16,0 2-3 0,0 1 3 16,-2 3 2-16,2 2-1 0,-2 1 6 15,-1 3 7-15,0 2-5 0,0 1-1 16,1 3-3-16,-1-1-4 0,1 4-4 16,-1 0-2-16,-1 4-1 15,1-2 4-15,0 5-3 0,-1 2-1 16,2 1 7-16,-1-2-3 0,0 1-6 15,-2-1 4-15,-1-2-3 0,-1 0-4 16,-1-1 3-16,-1-2-3 0,-2-2-1 16,-1-2-2-16,-1 1 2 0,1-2-8 15,-2-3 2-15,2 1 0 0,-1-3 0 16,1-2-2-16,-1-1 1 0,3-3-1 16,-1-2 1-16,2-4-2 0,1-1 1 15,1-1 0-15,0-1 1 0,0-2 1 16,0-7-7-16,-1 1 3 15,-1-4-4-15,0-3-1 0,0-3 1 0,-1 1 1 16,2-3-1-16,1-1 0 16,2 0-1-16,0-1 1 0,6 2 0 15,0-2 0-15,3 3 0 0,4-1 0 16,2 0 0-16,0 0 0 0,2 2 1 16,-1 2-1-16,-1 2 0 0,-2 4 0 15,1 4 0-15,-4 2 1 0,-1 3-1 16,-1 2-1-16,-2-2-1 0,4 2 0 15,0 0 2-15,1 2-2 0,3 0 2 16,0 4 0-16,2 1 1 0,3 4 1 16,0-1-2-16,2 2-1 0,3 4 1 15,3-2 10-15,2 4-4 0,-2-1 0 16,5 0 0-16,0 0-5 0,-1-1 3 16,2 1 1-16,1 0 0 0,-2-3-1 15,2 4-2-15,-1-4 3 0,0 1 0 16,1-2-1-16,0 0 1 0,0-3 1 15,0-1-2-15,-2-1 2 0,-3-3-1 16,-1-1-1-16,-3-3 0 0,-2-1-2 16,2-5 4-16,0-3-3 0,1 0 0 15,-1-3-2-15,-2 1-1 0,-4-1-6 16,-2 3-22-16,-3 1-34 0,-3 0-59 16,-3 1-164-16,-2-1-929 0</inkml:trace>
  <inkml:trace contextRef="#ctx0" brushRef="#br0" timeOffset="144434.71">5703 18678 442 0,'0'0'102'0,"0"0"-78"0,0 0 21 16,0 0 1-16,-11-15-7 16,7 8 1-16,1 0 5 0,-1-4 7 15,0 2 15-15,0-4 16 0,1 1-16 16,1-2-7-16,0 0-1 0,0-2-5 16,1 1-9-16,-1-1 1 0,0 0 3 15,0-2-9-15,0 1 1 0,-1-1 0 16,-1-2 3-16,1 1-3 0,-1-3-3 15,1 2-4-15,0-3 0 0,0 2-5 16,-2-2-3-16,0-1-5 0,-3 2-3 16,1-1-3-16,-2 1-7 0,0-3 4 15,0 3-3-15,1-3-1 0,0 2 4 16,0-1-5-16,2 0 2 0,-1 1 1 16,2-2-1-16,1 0 1 0,0-3-2 15,0 0-1-15,3-4-1 0,1-5-1 16,1 5-1-16,2 1-3 0,0 4 2 15,0 7 3-15,0 0-2 0,2 3-1 16,0 1 0-16,1 2 1 0,2 1 0 16,0 1-1-16,2 3-3 15,1 1 2-15,1 2-2 0,1 2 1 16,2 3-1-16,0 1 0 0,2 1 0 16,-1 6 1-16,3-1 1 0,1 3-2 15,-3 2 0-15,2 0 1 0,-2 3-1 16,-1-1 0-16,-1 1-1 0,-2 2 1 15,-4-1 0-15,0 1 2 0,-2 2-2 16,-3-1 0-16,-2 3 1 0,-2 0 0 16,-1 0 0-16,-4-1 0 0,-2-1 0 15,-1-2 1-15,0 2-1 0,-2-2 0 16,-2-2 0-16,1-1 0 0,0-4 1 16,0-1-2-16,1-2 2 15,1-2-1-15,1-3 0 0,2 1 0 16,1 0-1-16,1-2 2 0,0 0-2 15,-1 0 1-15,3 0 0 0,0 0-1 0,1 0 1 16,0 0-1-16,1 0 0 16,0 0-1-16,0 0-1 0,0-1 0 15,2 0 2-15,1-1 0 0,3 0 0 16,0-2 1-16,1 0 1 0,2 0 0 16,1-2-1-16,2 3 0 0,-1-2 0 15,2 3-1-15,-1-1 0 0,3 2 1 16,-3 1-1-16,2 0 0 15,-2 0 1-15,0 4-1 0,0-2 1 16,-2 1-1-16,1 1 1 0,-2 2 0 16,-1-1 0-16,0 1-1 0,-1 4 3 15,2-1-2-15,-3 2 1 0,1 1 1 16,-1 0 0-16,2 4-1 0,-4-1 0 16,1 0-2-16,-2 0 2 0,-1-2 0 15,-1-1 0-15,-1-1 0 0,0-1 1 16,-1 0-3-16,-3-1 6 0,-3 3-4 15,-2-3-1-15,-2 3 2 0,-1-3-2 16,-2 3 0-16,0-1 1 0,-1 1-1 16,-1 0 0-16,1-3 0 0,0 0 0 15,0-2 0-15,3-1 1 0,-1-1 0 16,1-4 1-16,1 1-3 0,0-2 2 16,3 0-1-16,1 0 1 0,1-1-2 15,0 0 0-15,2 0 0 0,1-3-1 16,0 1-3-16,1-1-3 0,-1-1-18 15,1-3-36-15,0-10-58 0,0 2-120 16,0-3-352-16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26:09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6767 11046 461 0,'0'0'92'0,"0"0"10"15,0 0 69-15,0 0-40 0,-1 1 16 16,1-1 13-16,3-4-36 15,3-2-40-15,3-5 1 0,3-1-18 16,1-5-13-16,3-4-12 0,0-1-10 16,5-11-1-16,3-9-5 0,6-11-3 15,1-5-1-15,-3-3-3 0,0 0 1 16,-3 1-2-16,1-1-4 0,1-4-4 16,-2 1-4-16,0-1-3 0,-2 5-2 15,0 3-1-15,0 8 0 0,-3 8 1 16,-3 10-1-16,-4 10 0 0,-5 9 0 15,-4 5 0-15,-1 0 1 0,0 3-1 16,-1-1 1-16,-2 4-2 0,0 1-1 16,0 3-2-16,2 2 0 15,2 6 0-15,3 4 4 0,2 5 1 16,2 7 0-16,3 9 1 0,4 12 3 16,6 14-3-16,2 8 3 0,-1 0 2 15,-5 0-3-15,-2-10 3 0,-2 1-1 16,1-1 1-16,-1-7-1 0,0-3 4 15,-3-4-2-15,-1-1 0 0,1 6-1 16,0-6 1-16,-2-6-6 0,0-10 1 16,-7-13-2-16,0-3 0 0,-1 1-1 15,0 0 0-15,0 0 0 0,-1-4-2 16,1-4-3-16,-1-3-7 0,-2-3-8 16,0-1-5-16,-2-4-21 0,-3-6-39 15,-1-3-47-15,-8-10-105 0,3 2-31 16,-3 0-325-16</inkml:trace>
  <inkml:trace contextRef="#ctx0" brushRef="#br0" timeOffset="296.95">6900 10780 624 0,'0'0'92'16,"0"0"-37"-16,0 0 41 0,0 0 19 15,-2 0-2-15,8-1 4 0,6-3-17 16,4 0-6-16,6-3-9 0,12-4-9 16,10-7-21-16,12-5-17 0,3 0-4 15,-3-3-5-15,-8 5-9 16,-8 4-4-16,-9 3-11 0,-6 3 0 0,-6 3-5 15,0 0 0-15,2-1-5 0,2-1-13 16,0 3-26-16,-3 4-58 16,-7 2-110-16,-7 1-372 0</inkml:trace>
  <inkml:trace contextRef="#ctx0" brushRef="#br0" timeOffset="1083.55">8173 10357 754 0,'0'0'31'0,"0"0"-4"0,0 0 39 15,0 0 34-15,0 0 9 0,0-24-31 16,0 26-41-16,1 6-24 0,4 4 5 15,2 6 16-15,1 5 20 0,6 10 0 16,2 8 5-16,5 10-13 0,0 1 4 16,0-1-3-16,0-6-4 0,-4-6-12 15,1-3-9-15,-5-6-5 0,-1-8-6 16,-4-6-3-16,0 0 1 0,1 0 0 16,-1 1 0-16,0-2-6 0,-1-4 8 15,-3-4-4-15,0-1 3 0,-1-6 7 16,-2 0 4-16,2-3 9 0,0-8 6 15,2-7-11-15,4-13-14 16,3-10-5-16,4-9-5 0,0 2 2 16,-4 11-3-16,-2 13 0 0,-4 13 0 15,-2 2 0-15,1 2 0 0,0 1-2 16,0 1 1-16,-1 2-3 0,1 3-2 16,0 6 0-16,1 4 0 0,2 6 6 15,4 3 1-15,0 3 0 0,2 1 0 16,3 0-1-16,1-1 3 0,1-1-2 15,3-1 3-15,-1-4 0 0,-1-2 4 16,1-3-5-16,-1-2 2 0,-3-4 3 16,0-2-1-16,-4-3 3 0,-2 0 6 15,0-6 1-15,-1-1 3 16,-1-6 0-16,1-3-5 0,-2-5-4 16,0-6-11-16,1-7 0 0,1-6 0 15,-1-6 0-15,0 5 0 0,-1 9 0 16,-3 9 0-16,-1 8 0 0,0-3 0 15,-1 1 0-15,0 0 0 0,-1 5 0 16,-2 0 0-16,2 3 0 0,-1 3 0 16,1-1 0-16,-1 1-37 0,0 2-41 15,0 0-68-15,-1 1-127 0,0-1-234 16</inkml:trace>
  <inkml:trace contextRef="#ctx0" brushRef="#br0" timeOffset="1582.08">8092 9994 222 0,'0'0'477'0,"-3"-1"-371"0,2 1 4 16,1 0-12-16,0 0-9 0,2 0-23 15,4 0-26-15,4 0 2 0,5 1 50 16,7 0-9-16,10-1-5 0,12 0-10 15,12 0-23-15,2-2-2 0,-1-2-5 16,-1-2-6-16,-8-1-4 0,1 1-10 16,-1-2 3-16,-3 0-9 0,-5-1 4 15,-9 2-5-15,-11 1-1 16,-7 2 3-16,-6 0-2 0,-1 1 3 16,-3 0 3-16,-1-2 5 0,-2 0 4 15,-4-3-4-15,-4-2-9 0,-5-5-8 16,-6-2-3-16,-4 1 0 0,-3-1 0 15,-1 2-1-15,3 0 0 0,-1 3-1 16,5 1 0-16,5 2-1 0,4 4 1 16,5 2-2-16,4 1 2 0,2 0-14 15,4 2-26-15,8-1-28 0,6 0-44 16,24 0-59-16,-4 1-160 0,0-2-765 16</inkml:trace>
  <inkml:trace contextRef="#ctx0" brushRef="#br0" timeOffset="1962.59">9647 10228 826 0,'0'0'79'0,"0"0"-35"0,11 0 58 15,0-2-11-15,4 0 11 0,7-1 13 16,3-3-33-16,3 2-46 0,1 0-5 15,0 0 0-15,-2 1-19 0,-2-1-12 16,-2 2 0-16,-2 1-1 0,-4 1-18 16,-2 0-29-16,-4 3-32 0,-10 8-42 15,-1-3-114-15,-7 3-292 0</inkml:trace>
  <inkml:trace contextRef="#ctx0" brushRef="#br0" timeOffset="2079.17">9618 10389 666 0,'0'0'130'15,"0"0"-43"-15,0 0-25 0,0 0 14 16,0 0-18-16,0 0 30 0,0 0-15 16,0 0-40-16,0 0-8 0,258-28-12 15,-205 15-13-15,-7 3-18 0,-21 3-45 16,-4 0-239-16</inkml:trace>
  <inkml:trace contextRef="#ctx0" brushRef="#br0" timeOffset="2498.29">11065 9858 926 0,'0'0'42'0,"0"0"-31"16,0 0-9-16,0 0 5 0,0 0 12 15,0 0 2-15,0 0 1 16,-26 42 2-16,26-7 13 0,1 13 23 16,5 11 18-16,2 4 4 0,0-4-6 15,0-5-12-15,-1-5-1 0,-4 0-23 16,-1 1-10-16,-2-1-4 0,0 1-9 15,-2-4 2-15,0-4-13 0,0-3 2 16,1-5 2-16,0-6-6 0,1-7 0 16,0-7-1-16,3-3-3 0,0-1 0 15,1-2-2-15,-1 0-1 16,1-4-18-16,-1-4-23 0,0-5-32 16,-2-20-88-16,-1 0-142 0,0-1-247 0</inkml:trace>
  <inkml:trace contextRef="#ctx0" brushRef="#br0" timeOffset="2928.27">10842 10098 446 0,'0'0'413'0,"0"0"-394"0,0 0 4 16,0 0 8-16,0 0 61 0,0 0-15 15,0 0-20-15,64-122-24 0,-23 99-9 16,13 2 3-16,4 2-1 0,-2 9 0 15,-4 6 1-15,-7 5 0 0,-2 6 0 16,-3 6-2-16,-9 2-10 0,-7-1-2 16,-7-1-1-16,-2 0-2 0,1 5-4 15,1 1 6-15,-2 5 0 0,-3 0-3 16,-7 2 4-16,-4 0 8 0,-4 1 1 16,-8-1 11-16,-4 2-5 0,-6-2 3 15,-4-2-1-15,0 0-12 0,-2-3 3 16,-2-1-1-16,1-2-10 0,1-4 4 15,2-1-7-15,6-4-1 16,6-3-1-16,6-1-3 0,3-2-2 16,3 0 0-16,1-1 0 0,3 3-2 15,6 1 2-15,3 1 5 0,6 1-1 16,7 2 0-16,7-2 1 0,12 4 0 16,12 0 3-16,5 2 0 0,-2-2 2 15,-4 0-2-15,-6-1 1 0,-2-1-1 16,-4 1-1-16,-3-1-2 0,-4-2-3 15,-8 1-2-15,-8-2 0 0,-4-3-1 16,-6 0-5-16,2-1-11 16,-3 1-18-16,-1-2-35 0,-8-5-85 15,0-3-95-15,-6-2-281 0</inkml:trace>
  <inkml:trace contextRef="#ctx0" brushRef="#br0" timeOffset="3544.12">10808 9429 429 0,'0'0'110'0,"0"0"1"0,0 0 8 16,0 0-15-16,2 0-5 0,0-1-16 15,1 1-32-15,3 0-4 0,2 1-2 16,2 0 2-16,4 2 1 0,6-2 0 16,11 0 3-16,14 0-4 0,14 0-4 15,7-1-1-15,-1 3-9 0,-7-3-9 16,-12 3-5-16,-4-1-4 0,-5 2-5 16,-11-2-4-16,-5 2 5 0,-6-2-6 15,-5-2 1-15,-2 1-2 0,-2 1 1 16,0-2 4-16,-6 0 4 0,0 0 9 15,-5-3 9-15,-2-3-2 0,-5-2-13 16,-7-4-10-16,-1-3 2 0,-2-2-1 16,-2-2 1-16,-1-1-2 15,0 2-2-15,4-2-2 0,0 5-1 16,5 1 1-16,5 3 2 0,4 3-1 16,4 1 2-16,2 0-3 0,2 2-2 15,5 3-13-15,3 1-12 0,7 1-19 16,14 5-44-16,-4-1-170 0,-1 2-825 15</inkml:trace>
  <inkml:trace contextRef="#ctx0" brushRef="#br0" timeOffset="4995.66">5749 14737 469 0,'0'0'60'16,"0"0"-22"-16,0 0 61 0,0 0 23 16,0 0 9-16,28-73-20 0,-19 42-33 15,6-10-14-15,5-11 4 0,7-13-12 16,2-9-13-16,0 4-10 0,0-1-6 16,-7 6-2-16,2 0-2 0,-3 3-4 15,-5 4-4-15,-4 7-5 0,-5 7 0 16,-3 5 3-16,-2 10-2 15,-1 5 6-15,0 8 8 0,0 4-11 0,0-3 4 16,0 3 1-16,0-3-3 16,1 6 3-16,0 2-5 0,0 4-4 15,-1 2-7-15,2 1-3 0,1 4-4 16,3 9 3-16,3 5 1 0,3 14 4 16,2 16 4-16,1 12 3 0,2 5 0 15,-4-1 0-15,-1-6-1 0,0-8-1 16,-3-3-1-16,0-3-3 0,1-5 0 15,-2-3-2-15,0-2 1 0,-2 2-3 16,-2-2 2-16,-2-7-2 0,0-4 0 16,-1-6 0-16,0-2 0 0,-1 1-2 15,1 2 0-15,0-2 1 16,-1-3 0-16,-1-5-7 0,0-3-8 16,-1-5-11-16,-4 0-31 0,-2-7-67 15,-8-9-95-15,2 2-132 0,-1-1-181 16</inkml:trace>
  <inkml:trace contextRef="#ctx0" brushRef="#br0" timeOffset="5246.04">5861 14437 731 0,'0'0'132'0,"0"0"-90"0,0 0-7 0,0 0 7 15,2-1 5-15,7-2 3 16,4-3 6-16,6-1-8 0,3-2-19 16,3-2 1-16,2 2-7 0,1-2-3 15,-1 3-8-15,-1 1-7 0,0 1-5 16,-2 0 0-16,2 3-10 0,1-2-14 16,0 1-27-16,13-1-56 0,-7 0-131 15,-4 1-404-15</inkml:trace>
  <inkml:trace contextRef="#ctx0" brushRef="#br0" timeOffset="5890.88">6657 14061 410 0,'0'0'128'15,"0"0"-83"-15,0 0 18 0,17 0-2 16,-7 0 0-16,0 0 4 0,4 0 2 16,1 0 0-16,3-2 2 0,0 0-9 15,2-2-17-15,-2 2-16 0,-1-2-18 16,-1 1-3-16,-2 2-6 0,-2 0-1 15,-2 0-9-15,-2 0-26 0,-5 1-38 16,-3 0-108-16</inkml:trace>
  <inkml:trace contextRef="#ctx0" brushRef="#br0" timeOffset="6038.71">6744 14203 255 0,'0'0'129'0,"0"0"-5"0,0 0-6 15,0 0-13-15,0 0-23 0,0 0-28 16,0 0-31-16,87-9-20 0,-73 5-3 16,7-3-26-16,-5 1-41 0,-2 2-74 15</inkml:trace>
  <inkml:trace contextRef="#ctx0" brushRef="#br0" timeOffset="6595.09">7798 12641 305 0,'0'0'33'0,"0"0"-9"15,0 0 7-15,0 0 18 0,0 0 14 16,0 0 21-16,0 0 7 0,-155 153-7 16,115-83-2-16,1 13-16 0,2 7-2 15,6 7 6-15,2 4-4 16,4 9-11-16,1 7-9 0,2 3-13 16,8 4-8-16,5 0 0 0,7 1 4 15,5 2 4-15,10-4-2 0,3-5-2 16,4-5 16-16,5-6-8 0,4-4-2 15,4-4-6-15,2-8-6 0,3-6-11 16,0-5 0-16,2-9-7 0,-1-4-3 16,-3-7-2-16,-1-10-9 0,-2-7-15 15,-4-12-36-15,-1-8-90 0,-7-10-276 16</inkml:trace>
  <inkml:trace contextRef="#ctx0" brushRef="#br0" timeOffset="7449.74">8265 12628 589 0,'-2'-2'70'0,"1"-2"0"15,0 1 11-15,1 1-1 0,0 1 8 16,0 1-20-16,0 1-29 0,1 4-8 16,2 2 6-16,2 6 3 0,0 4 8 15,0 2 6-15,-1 6-1 0,-1 0-3 16,-1 2-8-16,0 0-7 0,-2 0-1 15,0-1-8-15,0-1-10 0,0-2-1 16,0-2-5-16,0-3-4 0,0-3-4 16,0-4-2-16,1-2 0 0,-1-4-1 15,0 0-7-15,1-3-11 16,-1-2-21-16,0-7-35 0,0-2-325 16,0-3-359-16</inkml:trace>
  <inkml:trace contextRef="#ctx0" brushRef="#br0" timeOffset="8097.25">9047 12652 329 0,'0'0'36'0,"0"0"1"0,0 0 21 16,0 0 10-16,-25-33 4 0,19 26 5 16,1 0-13-16,-1 2-1 0,1 1 4 15,0 2 2-15,0 2-14 0,-1 0-20 16,-2 7-11-16,2 1-3 0,0 5 5 15,0 4 0-15,2 5 0 0,1 3-7 16,3 4 6-16,0 0 1 0,6 0-9 16,2-2-2-16,5-3-2 0,1-2-1 15,1-6-3-15,4-4 1 0,1-3 3 16,-1-3 0-16,0-2-1 0,-1-4 3 16,-2-1-1-16,0-4 6 0,-2-3 6 15,-2-3 8-15,0-2 4 0,-2-1-7 16,-2-2-3-16,-2-1-7 0,-3-3-6 15,-3 0-4-15,0 0-6 0,-2 1-5 16,-4 2 0-16,-1 3-10 0,0 0-11 16,-1 5-27-16,0 0-38 0,-1 4-23 15,1 1-83-15,3 2-464 0</inkml:trace>
  <inkml:trace contextRef="#ctx0" brushRef="#br0" timeOffset="8370.82">9905 12685 1298 0,'0'0'57'0,"0"0"-46"15,0 0-11-15,0 0-1 0,30 15-1 16,-22-14-3-16,2-1-12 0,5-1-51 15,-2-5-273-15</inkml:trace>
  <inkml:trace contextRef="#ctx0" brushRef="#br0" timeOffset="8547.5">10369 12678 1195 0,'0'0'49'0,"0"0"-35"0,0 0-14 16,0 0-12-16,0 0-5 0,0 0-19 15,0 0-74-15,0 0-405 0</inkml:trace>
  <inkml:trace contextRef="#ctx0" brushRef="#br0" timeOffset="8695.56">10816 12662 800 0,'0'0'71'0,"0"0"-71"0,0 0-26 15,0 0-42-15,0 0-24 0,0 0-94 16</inkml:trace>
  <inkml:trace contextRef="#ctx0" brushRef="#br0" timeOffset="8861.94">11170 12647 1116 0,'0'0'57'16,"0"0"-57"-16,0 0-60 0,0 0-101 15,0 0-47-15</inkml:trace>
  <inkml:trace contextRef="#ctx0" brushRef="#br0" timeOffset="9012.56">11652 12639 433 0,'0'0'781'0,"0"0"-748"0,0 0-33 16,0 0-26-16,0 0-37 0,0 0-104 15,0 0-575-15</inkml:trace>
  <inkml:trace contextRef="#ctx0" brushRef="#br0" timeOffset="9596.19">12551 12475 739 0,'0'0'177'16,"0"0"-140"-16,0 0-31 0,0 0-3 15,0 0-3-15,0 0 1 0,-27-2 7 16,18 5-1-16,0 3-5 0,-1-1 10 15,-4 2 11-15,2 6 13 0,-2-1 7 16,0 4 13-16,2 1-4 0,-1 4-4 16,3 4-3-16,2 2-3 15,1 1-6-15,5-1-3 0,2-1-10 16,2-2-3-16,8-1 1 0,4-5-2 0,5-2 3 16,2-3 9-16,5-4-3 15,3-4-3-15,5-4-1 0,9-5 1 16,3-9-1-16,2-5-4 0,-12 0-4 15,-9 2-3-15,-12 2-2 0,-3-3 1 16,1-4-1-16,1-9-1 0,-3 0-2 16,-3-1-1-16,-8 0-2 0,-3 9-1 15,-10-3-4-15,-8 5-1 0,-5 3-6 16,-11 4-14-16,-19 3-33 0,9 4-127 16,2 0-346-16</inkml:trace>
  <inkml:trace contextRef="#ctx0" brushRef="#br0" timeOffset="11611.87">8229 13436 22 0,'-3'-4'85'0,"0"-1"-16"0,1-1-10 15,-1-1 11-15,1 2 14 0,1-1 1 16,-1 3-19-16,1-1-6 0,0 1 11 15,0-1-1-15,1 2 1 0,-1 0 3 16,0 2-5-16,1 0-11 0,0 0-10 16,0 0-4-16,0 0-3 0,0 0-8 15,0 0-7-15,0 0-6 16,0 2-1-16,0 3 4 0,1 0 0 16,0 5 3-16,0 1 6 0,-1 3-1 15,2 4-1-15,-2 2 5 0,2 3-1 16,-2 3 3-16,1 1 1 0,0-1 2 15,0 0-6-15,-1-1-2 0,1-1-2 16,0-3-2-16,1-2-10 0,0-3-1 16,-1-1-1-16,1-3-3 0,0 0-4 15,0-3-5-15,-1-3-3 0,1 0 0 16,0-5 1-16,-2 0-2 0,1 0-2 16,-1-1-4-16,2 0-12 0,-1 0-23 15,-1-2-91-15,2-9-46 0,0 1-91 16,-1-1-659-16</inkml:trace>
  <inkml:trace contextRef="#ctx0" brushRef="#br0" timeOffset="15882.3">8695 13508 269 0,'-3'1'84'0,"0"1"-9"0,1-2 11 0,-1 1 6 15,2-1-11-15,0 0-15 0,1 0-4 16,0 2-8-16,0-2 8 15,0 0 15-15,0 0-2 0,0 0 0 16,0 0 0-16,0 0-13 0,0 0 2 16,-1 0-10-16,1 0-6 0,0 0-6 15,0 0-3-15,0 1-6 0,0-1-6 16,0 0 0-16,0 0 1 0,1 0 2 16,1 0 8-16,2 0 13 0,1 0-10 15,1 0-7-15,3 0-5 0,1 0-4 16,2-3 0-16,2 3-3 0,0 0-6 15,2-1-6-15,0 1 8 0,0-2-4 16,0 2-7-16,-2 0 3 0,0 0-5 16,-2 0 4-16,-4 0-3 0,-1 0-6 15,-1 2 0-15,0-2 0 0,-1 0 0 16,-2 0 0-16,0 0 0 0,-1 0 0 16,0 0 0-16,-2 0 0 0,0 0 0 15,0 0 0-15,0 0-3 0,0 0-28 16,0 0-25-16,0 0-27 0,0-2-36 15,1-5-116-15,0 2-150 0,0-3-490 16</inkml:trace>
  <inkml:trace contextRef="#ctx0" brushRef="#br0" timeOffset="16347.71">8930 13324 416 0,'0'0'153'0,"0"0"-50"16,0 0 41-16,0 0-25 15,2 0-26-15,4-1 32 0,2-1-29 16,3 1-45-16,0 0 3 0,2 1-3 16,-1 0 0-16,0 0-5 0,1 5-18 15,0 1-7-15,2 6-1 0,-1 1 4 16,2 3-6-16,-2 0-2 0,2 3-2 16,-3 0 2-16,-2-1-4 0,-1 3-2 15,-3-1-1-15,-4-1-2 0,-2 0 0 16,-1-1 2-16,-2 0-3 0,-2-3 0 15,-2-2-1-15,1-1 1 0,-3-1-3 16,2-4 1-16,1-1-4 16,0-3-2-16,2-1-3 0,-1-2-9 15,-1 0-16-15,2-4-19 0,0-4-38 16,2-4-100-16,1-9-42 0,1 3-147 16,2-2-201-16</inkml:trace>
  <inkml:trace contextRef="#ctx0" brushRef="#br0" timeOffset="16730.62">9215 13302 85 0,'0'0'118'16,"0"0"-30"-16,0 0 70 0,0 0 28 15,0 0-9-15,0 0-54 0,0 0-19 16,27-15-35-16,-26 21-29 0,0 2-7 16,-1 3-4-16,0 1-4 0,-2 3 1 15,-2 1-2-15,-2 1 4 0,0 1-1 16,-2-1 0-16,-1 1 7 0,0-2-5 15,-1-2 0-15,0-1-3 0,1-4-4 16,2-2-4-16,0-1-5 0,3-4-2 16,1 0-7-16,1-2 1 0,1 0-1 15,1 0 0-15,0 0-3 0,0-3-1 16,5-4-12-16,1 0 4 0,5-1 8 16,0 0 2-16,5-1 3 0,0 3 0 15,3 1 12-15,1 1 6 0,2 2 4 16,-1 2-5-16,-2 1-5 15,1 4-5-15,-3 2-4 0,0 4 0 16,-3 0-2-16,-2 1 0 0,-2 1-1 16,-1 0 1-16,-3-1 1 0,-3 1-1 15,-1-3-1-15,-2 0-2 0,0-3-1 16,0-2-2-16,0-1 0 0,0-1-2 16,-1-2-11-16,1-1-17 0,0 0-29 15,1-1-50-15,3-10-168 0,-1 1-140 16</inkml:trace>
  <inkml:trace contextRef="#ctx0" brushRef="#br0" timeOffset="17667">9800 13412 103 0,'1'0'190'0,"1"2"-50"16,-1-2 12-16,2 0 22 0,2-2-11 15,0-1-22-15,1-4-47 0,0-1-22 16,2-2-17-16,1-3-5 0,-1-2-5 16,0 0-2-16,1 1-5 0,-2-1-7 15,-2 1-5-15,0 1-9 0,0 1-7 16,-2 0-4-16,0 4-4 0,0 2 0 16,-2 3-2-16,0 2 0 15,0 0-2-15,-1 1-2 0,2 3-2 16,-1 2 3-16,2 4 3 0,0 5 1 15,0 2 6-15,-1 4-4 0,1 1 3 16,-1 4 2-16,0 2 2 0,0 0 3 16,0 0 5-16,-1 1 6 0,2-2 0 15,-2-2 1-15,0-4-3 0,0-1-8 16,-1-3-5-16,1-2-5 16,-1-1-1-16,0-3 2 0,0-2-4 0,0-2 2 15,0-3-3-15,0 0-1 16,0-2-3-16,0 1-8 0,0-2-10 15,0 0-19-15,-1 0-42 0,-1-3-77 16,-2-1-64-16,2 0-131 0,0-2-256 0</inkml:trace>
  <inkml:trace contextRef="#ctx0" brushRef="#br0" timeOffset="18093.97">9812 13629 223 0,'0'0'91'16,"0"0"18"-16,0 0 10 0,0 0-20 16,1 3-20-16,3-2 0 0,1 0 23 15,1 1 25-15,3-1-9 0,2-1-15 16,2 0-18-16,5 0-7 16,0 0-15-16,3-5-9 0,2 1 1 15,3-1-24-15,-3 0-7 0,2 0-5 16,1 0 1-16,-2-1-6 0,-2 0-3 15,-3 2-3-15,-2-1-2 0,-4 1-3 16,-2 1-1-16,-2 0-1 0,-2 2-1 16,-3 0-8-16,-2 1-7 0,-1 0-9 15,-1 0-16-15,0 0-21 0,0 0-28 16,0 0-36-16,0 0-46 0,0-1-56 16,1 0-62-16</inkml:trace>
  <inkml:trace contextRef="#ctx0" brushRef="#br0" timeOffset="18881.95">10678 13282 247 0,'0'0'86'0,"-14"-2"-51"0,6 2 6 15,-2 0 6-15,-1 0 15 0,0 4 3 16,0 1-4-16,0 4-12 0,1 2-1 15,1 4 24-15,1 4 42 16,1 3 22-16,3 0-70 0,1 5-28 16,3-2-14-16,0 0-5 0,5-2-5 15,3-2-4-15,2-3-3 0,2-4 1 16,3-1-1-16,1-5 2 0,3-1 3 16,-2-6 2-16,1-1 7 0,-1-1 4 15,0-4 7-15,-4-3 2 0,0-1-6 16,-2-4-2-16,-4 2-6 0,0-3-5 15,-4-1 1-15,-3-1-6 16,0-2-2-16,-2 0-3 0,-5-2-4 16,0-1-1-16,-1 3 0 0,-1 0-3 15,-2 2-3-15,2 4-6 0,1 4-8 16,0 3-13-16,3 1-22 0,3 4-32 16,4 0-58-16,3 3-216 0,3 0-383 15</inkml:trace>
  <inkml:trace contextRef="#ctx0" brushRef="#br0" timeOffset="19011.04">11187 13471 1045 0,'0'0'174'0,"0"0"-142"0,0 0-20 16,0 0-12-16,0 0-1 0,0 0-23 15,28 31-63-15,-25-32-354 0</inkml:trace>
  <inkml:trace contextRef="#ctx0" brushRef="#br0" timeOffset="19162.52">11477 13469 1033 0,'0'0'165'15,"0"0"-145"-15,0 0-20 0,0 0-3 16,0 0-27-16,0 0-101 0,0 0-307 16</inkml:trace>
  <inkml:trace contextRef="#ctx0" brushRef="#br0" timeOffset="19327.75">11919 13395 1238 0,'0'0'63'0,"0"0"-63"0,0 0-14 0,0 0-19 15,0 0-13-15,0 0-180 16,0 0-730-16</inkml:trace>
  <inkml:trace contextRef="#ctx0" brushRef="#br0" timeOffset="19846.37">12780 13246 589 0,'0'0'0'0,"0"0"-16"0,0 0 8 15,0 0 8-15,0 0 10 0,0 0 0 16,0 0 0-16,-68-14 0 15,51 14-1-15,1 2 8 0,-3 4 5 16,-3 6 1-16,-1 2 7 0,0 4 11 16,-2 5 16-16,1 9 16 0,5 8 7 15,3 4 4-15,7-3-4 0,9-10-15 16,3-10-19-16,5-7-7 0,4 2 0 16,6 1-4-16,6-1 2 0,4-5 3 15,2-3-1-15,2-3 0 0,1-4 0 16,-2-1-6-16,-1-7-3 0,-3-1-1 15,-3-6-1-15,-5 0-1 0,-3-3-11 16,-5-1-8-16,-6-3-3 0,-4-2-2 16,-1-2-3-16,-6-2 0 0,-4-2-1 15,-7 1-5-15,-3 2-5 0,-4 2-12 16,0 4-25-16,-4 8-42 0,-7 8-56 16,8 4-108-16,2 2-643 0</inkml:trace>
  <inkml:trace contextRef="#ctx0" brushRef="#br0" timeOffset="20581.45">8471 14005 180 0,'0'0'68'0,"0"0"-21"0,0 0 17 15,0 0 17-15,0 0-20 0,78 27-13 16,-57-16-2-16,5 3-4 0,2 2-1 16,7 6 5-16,10 8-10 0,8 5-2 15,6 3-1-15,1 2 4 0,-1-3 5 16,-4-1 3-16,6 1-1 0,3 2 2 16,2-3-1-16,2 2-2 0,2-6 0 15,-1 2 2-15,0 0-4 0,-3-1-7 16,-3 2-7-16,-1 0-4 0,-4-3-13 15,1 2-6-15,-1-1 4 0,0-3-4 16,-1-1 1-16,-4-1-3 0,0-4-2 16,-4-3-1-16,-4-3 0 0,-3-1-6 15,-4-3-7-15,-10-4-10 0,-6-3-11 16,-5-2-32-16,3-1-58 0,-6-1-126 16,-2-3-513-16</inkml:trace>
  <inkml:trace contextRef="#ctx0" brushRef="#br0" timeOffset="21099.69">9537 13938 713 0,'0'0'63'16,"0"0"-44"-16,0 0 2 0,0 0-9 15,48-5 3-15,-33 12 4 0,3 1 2 16,4 5 6-16,2 3 2 0,9 7-1 16,8 6 10-16,11 7-2 0,2 6 10 15,-1-2-1-15,-1-1-8 16,-4-1-5-16,2 0-2 0,2 3-2 16,0 1 5-16,2 1-1 0,-2 2-5 15,3-1-6-15,-1-1-7 0,-2-1-1 16,1 0-5-16,-3-1 2 0,-2 0 1 15,-4-5 0-15,-3 0 3 0,-5-2-7 16,-1-4 0-16,-5-2-4 0,-6-7-1 16,-4-3 2-16,-1-2-3 0,3 0 6 15,4 3-7-15,1 1 1 0,-3-5-2 16,-2-1-1-16,-3-2-10 0,-4-4-16 16,-2-3-20-16,-4-5-46 0,-4 0-93 15,-2-4-359-15</inkml:trace>
  <inkml:trace contextRef="#ctx0" brushRef="#br0" timeOffset="21683.25">10275 13834 192 0,'0'0'720'0,"0"0"-659"0,0 0-36 16,0 0-12-16,26 14-6 15,-13-4-1-15,2 1 7 0,3 3-2 16,3 5-1-16,3 0 1 0,4 5 12 15,10 4-4-15,6 9 2 0,13 10 8 16,3 1 2-16,-2 1-2 0,-5-5 1 16,-4-1-9-16,1-1-5 0,1-1 1 15,0 1 0-15,2 0 9 0,-4-2 6 16,3 2 2-16,-5-5 4 0,-1 2-2 16,-3-4-9-16,-4-4-4 0,-5 1-9 15,-6-8-8-15,-9-4-5 16,-3-5 0-16,-4-1-1 0,2 1-4 15,0 2-2-15,1-2-3 0,-4-1-12 16,-3-3-17-16,0-1-31 0,0-2-74 16,-3-2-289-16</inkml:trace>
  <inkml:trace contextRef="#ctx0" brushRef="#br0" timeOffset="22261.2">12005 13886 607 0,'0'0'62'0,"0"0"-46"0,0 0 7 15,-42-7-16-15,28 10-1 0,-3 5-1 16,0 4 3-16,0 2 3 0,1 7 3 16,1 10 5-16,3 15 16 0,4 11 13 15,4 2 7-15,4-5-1 16,9-11-13-16,2-15-11 0,3-7-8 15,-2-7-6-15,4-2 1 0,2 1 3 16,4-1 2-16,4-1 1 0,3-4 6 16,-1-6 0-16,0-2 9 0,2-6 2 15,0-5 10-15,-2-4-17 0,-3-4-12 16,-5-1-6-16,-7-3-6 0,-7-3-3 16,-8-8-1-16,-17-8-5 0,-17-8-3 15,-14 5-6-15,-10 10-9 0,-2 13-9 16,-2 14-11-16,-8 7-31 0,15 2-118 15,6 4-465-15</inkml:trace>
  <inkml:trace contextRef="#ctx0" brushRef="#br0" timeOffset="22846.47">8462 14674 980 0,'-15'7'16'0,"0"1"-11"15,-1 7-5-15,-1 4-4 16,2 6 4-16,-1 7 0 0,3 13 1 16,5 12-1-16,8 8 8 0,5 0 11 15,11-3 15-15,2-7-3 0,7-6 3 16,5-9-12-16,5-8 1 0,8-7-3 16,2-6 1-16,6-7-2 0,1-7-1 15,4-5 0-15,1-5 5 0,-1-11 7 16,-2-5 13-16,-2-6-3 15,-2-3 3-15,-6-1-1 0,-3-5-12 16,-8-1-8-16,-4 0-12 0,-9-3 1 16,-7-2-4-16,-7 1 2 0,-6 2 0 15,-9 3-3-15,-4 6-3 0,-3 8-3 16,1 8-4-16,0 4-10 0,-3-1-12 16,-8 6-43-16,6 1-90 0,2 4-298 15</inkml:trace>
  <inkml:trace contextRef="#ctx0" brushRef="#br0" timeOffset="25079.94">8656 15584 110 0,'-2'-1'49'15,"-1"0"-13"-15,0 0 10 0,0 0-6 16,0 0 8-16,-1-1-1 0,1 2 5 16,1 0-13-16,0 0-1 15,-1 0-4-15,-1 0-1 0,-1 3-2 16,0 1-6-16,-4 3-8 0,2 4 5 16,-2-1-3-16,1 4 5 0,-1 2 0 15,3 2-1-15,0 2 0 0,3 1-4 16,2 0 3-16,1 1 2 0,3-3-5 15,5 0 0-15,4-1 1 0,4-3-3 16,2-3-3-16,2-3 10 0,2-3-9 16,2-4 2-16,1-2 4 0,-2 0-3 15,0-6 20-15,0-2-4 16,-2-2 4-16,-4-1 0 0,-1-3-6 16,-4 0-7-16,-1 2-12 0,-4-1-3 15,-4 1-2-15,-3-1-4 0,-1 1 6 16,-5 0-6-16,-3 1-4 0,-1-1 0 15,-2 2-2-15,-1 2 1 0,1 0-6 16,1 4-5-16,2 1-9 0,5 1-12 16,7 2-32-16,3 0-69 0,3 0-327 15</inkml:trace>
  <inkml:trace contextRef="#ctx0" brushRef="#br0" timeOffset="25566.91">9594 15598 397 0,'0'0'39'0,"0"0"-8"0,0 0 13 16,-39-1-3-16,26 6 0 0,-1 0-4 15,1 4 11-15,3 1-10 0,1 3-7 16,4 5-2-16,2 4-6 0,3 3 4 15,0 0-6-15,7 0-6 0,4-4-1 16,1-2-8-16,5-6-1 0,1-1 1 16,1-4 4-16,-2-2 11 0,4-3-9 15,-3-3 30-15,-2 0-12 16,-1-5 0-16,-3 0-2 0,-2-3 0 0,-1-1-4 16,-4 0-8-16,-3-3 0 15,-2-2-4-15,-5 0-4 0,-4-2-7 16,-3 0-1-16,0-1 0 0,-3 1 0 15,1 2-4-15,0 1-2 0,3 4-7 16,4 4-13-16,3 3-24 0,4 2-43 16,2 4-70-16,4 1-323 0</inkml:trace>
  <inkml:trace contextRef="#ctx0" brushRef="#br0" timeOffset="25727.2">10251 15761 799 0,'0'0'73'0,"0"0"-57"16,0 0-8-16,0 0-8 0,0 0-10 15,0 0-39-15,0 0-52 0,78 23-142 16</inkml:trace>
  <inkml:trace contextRef="#ctx0" brushRef="#br0" timeOffset="25894.79">10734 15716 812 0,'0'0'42'16,"0"0"-24"-16,0 0-12 0,0 0-6 15,0 0-10-15,0 0-34 0,0 0-69 16,0 0-184-16</inkml:trace>
  <inkml:trace contextRef="#ctx0" brushRef="#br0" timeOffset="26028.5">11210 15712 723 0,'0'0'31'15,"0"0"-18"-15,0 0-13 0,0 0-18 16,0 0-50-16,0 0-131 0</inkml:trace>
  <inkml:trace contextRef="#ctx0" brushRef="#br0" timeOffset="26177.6">11731 15781 805 0,'0'0'233'0,"0"0"-207"0,0 0-26 16,0 0-33-16,0 0-56 0,0 0-37 15,0 0-448-15</inkml:trace>
  <inkml:trace contextRef="#ctx0" brushRef="#br0" timeOffset="26618.64">12227 15773 702 0,'0'0'73'16,"0"0"-53"-16,0 0-6 0,0 0-8 16,0 0 15-16,0 0 11 0,0 0 3 15,-106 72 7-15,96-54-8 0,3 2 1 16,4 2 1-16,3-1 9 0,2-1-18 16,4-3-9-16,6-1-9 15,-1-3-2-15,4-3 2 0,5-3-1 0,-1-3 4 16,1-2 0-16,2-2 6 15,2-3 3-15,-1-4 2 0,-2-2 4 16,-1-3 5-16,-1-2-1 0,-4 0-3 16,-3-1-9-16,-3-3-2 0,-5-1-2 15,-4-2-5-15,-1-1-3 0,-4-2-2 16,-7 3-1-16,1 0-1 0,-3 1-3 16,0 5-1-16,1 4-1 0,-2 1-6 15,2 5-12-15,2 2-16 0,2 2-38 16,1 1-150-16,5-1-491 0</inkml:trace>
  <inkml:trace contextRef="#ctx0" brushRef="#br0" timeOffset="27212.17">12952 15738 637 0,'0'0'170'0,"0"0"-126"15,0 0 5-15,0 0-19 16,17 0 9-16,-9-2 13 0,2-3-2 16,-2-2-12-16,4-2-11 0,1-2-5 15,-3-3-3-15,4 1-1 0,-1 1 4 16,1-3-1-16,0-1 1 0,-2 2-2 15,1-1-6-15,0 1 2 0,-3-1-9 16,2 2 0-16,-3 1-6 0,-2 3 1 16,2 3 0-16,-7 3-1 0,1 2 0 15,-3 0-1-15,0 1 1 0,0 2-1 16,0 3 1-16,0 6 2 16,0 3-1-16,0 5 5 0,-3 4-6 15,1 2 0-15,2 2 4 0,0 2-2 16,-2 1-3-16,2-1 5 0,0 1-1 15,0-1-3-15,0-2 3 0,2-1-2 16,0-3 0-16,1-1-1 0,0-4-1 16,0-2-2-16,1-3 0 0,-1-6-8 15,0 0-14-15,-1-3-19 0,-2-4-44 16,0 0-154-16,0-3-360 0</inkml:trace>
  <inkml:trace contextRef="#ctx0" brushRef="#br0" timeOffset="27710.86">12888 15994 434 0,'0'0'132'0,"0"0"-105"15,0 0-12-15,0 0-10 0,0 0-5 16,9-1 3-16,-6 0 2 16,-3 1 0-16,1-1 0 0,0 1 6 15,-1 0 6-15,0 0 0 0,0 0-1 16,0 0-1-16,0 0-1 0,0 0-1 15,0 0-1-15,1 0 1 0,1 0 2 16,-2 0 4-16,0 0 1 0,3 0 4 16,-3 0 0-16,2 0 0 0,1 0-2 15,-3 0-3-15,2 0 1 0,0 1 0 16,-1-1-1-16,3 1 0 16,0 0 1-16,1 0 2 0,3 0 11 15,5 1 14-15,0-1 9 0,5-1-3 16,4 0-8-16,3 0-2 0,4 0-5 15,2 0-5-15,4 0-9 0,-4 0-9 16,1 0-7-16,-6 2-7 0,-5 1 2 16,1-2-3-16,-1 0 0 0,-4 2-1 15,-1 0 1-15,-2-2-4 0,-1 1 1 16,-5 0-8-16,1-1-29 0,-7-1-56 16,-2 0-116-16,0-5-575 0</inkml:trace>
  <inkml:trace contextRef="#ctx0" brushRef="#br0" timeOffset="28995.69">12875 12182 737 0,'0'0'57'0,"0"0"-57"16,0 0-1-16,0 0 1 0,0 0 2 16,0 0 0-16,0 0 0 0,197 91-1 15,-146-59 0-15,5 3 5 16,0 0-3-16,-1 0 7 0,-2-1-1 15,5 4 3-15,2 4 1 0,5 7 0 16,-1 10 2-16,0 9-1 0,3 7 10 16,0 7-10-16,-4 6-1 0,2 4-8 15,3 4 4-15,0 3 1 0,1 3-1 16,-2 5 0-16,-1 0 2 0,-4 4-4 16,-2 1 0-16,-2 1 2 0,-7 4-8 15,-7 0 11-15,-5 1-11 0,-7-1 1 16,-5 7 2-16,-8 3 0 15,-7-1 6-15,-5 2-1 0,-7 0-4 16,0-2 6-16,-8 1 4 0,-3-1 4 16,0-5-3-16,0-3 5 0,3-6 11 15,-1-5 0-15,2-8 7 0,1-11-9 16,1-12-8-16,2-12-13 0,1-13-9 16,-2-15 0-16,4-13-16 0,-5-8-30 15,-1-7-127-15</inkml:trace>
  <inkml:trace contextRef="#ctx0" brushRef="#br0" timeOffset="29915.31">8051 17179 666 0,'0'0'44'0,"0"0"-29"15,0 0-4-15,0 0 1 0,11-19 2 16,-1 13-5-16,5-2 0 0,2-1 2 16,4-1 2-16,1 0 6 0,3-2-1 15,3 4 3-15,0 1 9 0,2 1 9 16,-1 4-8-16,0 2-9 0,-1 1-3 15,0 6-9-15,-2 5 2 0,0 4 4 16,-1 6 13-16,-2 3 7 0,-2 1 2 16,-2 3-11-16,0 0-5 0,-2 2 3 15,-3 2 6-15,-1-3 0 0,-1 4-8 16,-2-5 0-16,-1 2-4 0,-1-2-10 16,-3-2-4-16,-1-1-3 0,-1-2 0 15,-2-3-1-15,-1-4-1 0,0-3-1 16,0-1-5-16,-1-5-10 0,-1-2-9 15,-1-2-15-15,0-4-21 16,0-12-94-16,1-1-243 0,1-2 3 16</inkml:trace>
  <inkml:trace contextRef="#ctx0" brushRef="#br0" timeOffset="30348.33">8815 17015 1089 0,'0'0'35'15,"0"0"-33"-15,0 0 5 0,0 0-5 16,0 0 3-16,0 0 0 0,-20 190-3 16,4-147-1-16,-3-4 1 0,0-2-1 15,-3-2 0-15,0-4 3 16,4-9 0-16,3-8-1 0,3-2 1 15,-2 1 1-15,3-3 0 0,-1 1 2 16,4-6-1-16,4-3-2 0,4-2 3 16,1-6-3-16,7-6-4 0,4-3-2 15,6-6 2-15,4-1 8 0,6-2-8 16,9 0 0-16,9 2 0 0,5 6 0 16,0 7 5-16,-6 9 2 0,-7 5 0 15,-12 7-1-15,-8 3 2 0,-3-5 0 16,-4 7 3-16,2 1 2 15,0 6 1-15,-1 2 2 0,-1 2 0 16,-3-1-10-16,-3-1-1 0,-1-4-2 16,0-1-3-16,0-7-1 0,0-1-3 15,0-6-10-15,-1-5-15 0,1-2-24 16,2-8-58-16,-1 0-251 0,0-5-144 0</inkml:trace>
  <inkml:trace contextRef="#ctx0" brushRef="#br0" timeOffset="30530.95">9307 17302 848 0,'0'0'64'0,"0"0"-50"0,0 0-6 16,0 0-5-16,0 0 5 0,87-2 0 15,-67 0-8-15,-3 0-2 0,1-1-22 16,-4 1-16-16,1-2-20 0,-4 3-39 16,-4-1-180-16</inkml:trace>
  <inkml:trace contextRef="#ctx0" brushRef="#br0" timeOffset="30711.36">9290 17508 1026 0,'0'0'78'0,"0"0"-69"15,0 0 4-15,0 0-13 0,0 0-20 16,0 0-30-16,0 0-239 0</inkml:trace>
  <inkml:trace contextRef="#ctx0" brushRef="#br0" timeOffset="35715.71">9360 17523 35 0,'0'0'0'0,"0"0"-9"15,0 0-13-15,-12-1 22 0,8-1 0 16,1-1 6-16,0 2 10 0,2-1 28 15,-1-1 18-15,-1 0 13 0,1-1 5 16,0 3 13-16,0-1 2 0,1 0-11 16,0 0-12-16,0 1-11 0,0 1-15 15,1 0 0-15,0 0-1 0,0 0-2 16,0 0-7-16,1 0-7 0,3 0 7 16,2 0 11-16,1 0 5 0,4 0-4 15,1 0-6-15,4 0-7 0,1-3-7 16,2 0-2-16,-1 0 1 0,2-2-3 15,0 0-4-15,-3 2 1 0,-1 1-6 16,-4-1-6-16,-1 3-3 0,-3 0-3 16,-3 0-2-16,-2 0 1 0,-1 0-2 15,-1-1 0-15,1 1-5 0,-2 0-7 16,0-1-3-16,0 0-15 0,3-5-32 16,0 0-99-16,-1-1-210 0</inkml:trace>
  <inkml:trace contextRef="#ctx0" brushRef="#br0" timeOffset="36379.21">9799 17174 324 0,'0'0'215'0,"0"0"-173"15,0 0 13-15,0 0 5 0,0 0-1 16,-3-9 1-16,5 5-7 0,3-1 4 15,4-1-5-15,2-3 1 0,3 1-5 16,4 0-7-16,4 1-5 0,-1 3-5 16,2 4-14-16,1 1-10 0,-1 4 0 15,-2 7 2-15,-2 0 1 16,-2 3-3-16,-3 1 5 0,-4 4-1 16,-2 0-3-16,-4 1 1 0,-3-1-3 15,-1 3 3-15,-4-2 1 0,-5 2-1 16,-2 1-1-16,-5-1 0 0,0-1-1 15,-4 2 3-15,1-5-3 0,-1 0 1 16,2-4-2-16,4-2 0 0,2-4-1 16,3-3-2-16,3 0 1 0,3-5 0 15,-1 1 0-15,3-2 4 0,1 0 3 16,0 0 4-16,0 0-5 0,4 0-3 16,1 0-1-16,3 2 2 0,3-1 3 15,1 1 2-15,1 1 2 0,0 0 2 16,2-1 1-16,0 2-5 0,0 1 2 15,0-1-5-15,0 2 3 0,2 1-7 16,-4-1-1-16,1 1-3 0,-2-2-1 16,2-1-1-16,-3 2-1 0,-1 1-2 15,2-2-5-15,-2-2-9 0,0 0-15 16,1-2-13-16,0-1-8 0,0-1-7 16,0-3-23-16,0-2-19 0,1 0-74 15,-3 1-158-15</inkml:trace>
  <inkml:trace contextRef="#ctx0" brushRef="#br0" timeOffset="36713.01">10436 17174 518 0,'0'0'56'0,"0"0"-21"0,0 0 27 15,4-6 4-15,-4 6 7 0,1 0-22 16,0 6-12-16,1 1 1 0,1 5 12 16,-1 3 0-16,1 2 0 0,-1 2-10 15,-1 2-10-15,2 0-10 16,-3 1-6-16,0 2-1 0,0-2-7 15,0 0-1-15,0-2-3 0,0-3 0 16,0 1-1-16,0-4-3 0,0 0 0 16,0-4 0-16,0 1-4 0,0-4-3 15,-3-2-12-15,1-2-16 0,-1-2-44 16,-3-3-173-16,1-2-240 0</inkml:trace>
  <inkml:trace contextRef="#ctx0" brushRef="#br0" timeOffset="36983.46">10338 17370 529 0,'0'0'87'0,"0"0"-12"16,0 0-6-16,0 0-1 0,0 0-3 16,0 0-16-16,0 0-8 0,13-7 7 15,-4 4 11-15,4-1 0 0,1 3-10 16,2-2-16-16,1 1-12 0,2 1-8 15,3 1-4-15,-2-1 3 0,2 0-4 16,0 1-5-16,-1-1-2 0,-1 1-1 16,-1 0-4-16,-3 0 0 0,-1 1-13 15,-1 0-15-15,-3 0-28 0,-1 1-50 16,-3-1-62-16,-3 1-166 0</inkml:trace>
  <inkml:trace contextRef="#ctx0" brushRef="#br0" timeOffset="38095.68">10834 17551 244 0,'0'0'68'0,"0"0"-36"15,0 0 20-15,0 0 21 0,3 5 11 16,-1-5 18-16,1 0-3 0,0-4-28 15,2 0-25-15,0-1-6 0,2-1-1 16,1 0 0-16,2-1 1 16,2 0 0-16,0-2-11 0,3-3 0 15,1 0-6-15,3-2-4 0,0-2-7 16,1 0-2-16,0-2-2 0,-1-2-1 16,1 2-1-16,-4-2 2 0,0 0 0 15,-4 0 1-15,-1-1 0 0,-2 1-1 16,-3-2-1-16,-2 0-1 0,-3-1-1 15,-1 0 1-15,-2-1-3 0,-5 0-3 16,1 0 2-16,-1 5 1 0,0 3 0 16,2 4 2-16,3 3 0 0,0 5 1 15,1 1 0-15,1 2-2 0,-1 1 1 16,1 0-5-16,0 0-2 0,0 5 2 16,1 3-1-16,1 5 2 0,1 3 0 15,1 4 0-15,0 3 1 0,0 2 1 16,0 2-2-16,0 0-1 0,0 2 1 15,0-1 2-15,0 1-3 0,-1 0 1 16,-1-2 2-16,0 2-3 0,0-5 0 16,-2 0 1-16,0-1-1 0,-4-3 1 15,1-2-1-15,0-2 1 0,1-3-1 16,-1-4 1-16,2-4 1 16,0-3-1-16,0-2 4 0,0-2 1 15,0-8 0-15,0-3-4 0,0-4-2 16,0-4 0-16,1-1-1 0,3-3-2 15,3 3 3-15,2 0 0 0,3 1 0 16,1 1 0-16,0 5 1 0,2 1 2 16,-1 2-3-16,0 4 2 0,-1 1-1 15,0 4 1-15,-1 0 1 0,-1 3-1 16,1 0-1-16,-2 1 1 0,-1 3-1 16,-1-1 1-16,0 2-2 0,-3 1 0 15,-1 1 1-15,-1 0-1 0,-1 0 1 16,-1 1 0-16,-1-1 0 0,-4 0 0 15,-1 2-1-15,-4-1 2 0,0-1-2 16,-3 0 0-16,0-2 1 16,0 1-1-16,0-1 0 0,3-2 0 15,1 3-1-15,2-1 1 0,2 1-2 16,2-2 1-16,1 2 1 0,2 1 0 16,0-2-4-16,3 2 4 0,2-1 2 15,4 1 0-15,0-2-1 0,2 1 3 16,3-1 1-16,1 0 4 0,1-2 1 15,1 1 6-15,1-2 0 0,-1 0-2 16,-1 1-3-16,-2 0-7 0,-1 0-3 16,-2 1 0-16,-1-3-1 0,-2 3-2 15,-2-2-5-15,-2-1-8 16,-2-1-16-16,-2 0-20 0,0-5-31 16,-2-1-382-16,-1-2-174 0</inkml:trace>
  <inkml:trace contextRef="#ctx0" brushRef="#br0" timeOffset="38577.78">11298 17005 163 0,'-1'-3'383'0,"1"0"-344"15,0 2 6-15,0-2 23 0,2 0-4 16,2-1 1-16,2 1-13 0,1 1-1 16,2-3 3-16,1 3 1 0,-1 0-4 15,1 1-7-15,-2 0-18 0,0 1-14 16,-2 1-9-16,2 4 3 0,-2 3-2 15,-2 1 0-15,-1 1 1 0,-2 2-4 16,-1-1 0-16,0 2 7 16,-2 1-6-16,-3-1 0 0,-1 0-1 15,-1-3 1-15,0 1 3 0,2-2-2 16,0-2 2-16,0-1-2 0,1-1 1 16,-2-2-1-16,3 0 1 0,1-1-1 15,1-1 1-15,1 1 1 0,0-2-2 16,0 3 0-16,3-1 4 0,0 0 3 15,2 2 3-15,0-3-2 0,0 1-2 16,1-1 3-16,1 0-6 0,1-1 2 16,-1 0-5-16,1 0-3 0,0 0-2 15,1-2-7-15,-1 0-14 0,1-1-14 16,6-1-43-16,-4-1-65 0,-1 2-263 16</inkml:trace>
  <inkml:trace contextRef="#ctx0" brushRef="#br0" timeOffset="39162.65">11666 17002 279 0,'0'0'384'0,"0"0"-330"0,0 0-19 15,0 0-5-15,0 18-5 0,0-4 10 16,0 3 3-16,0 2 2 0,1 7-4 16,2 1-3-16,0 8 1 0,0 6 2 15,1-3 3-15,-1-3-6 0,3-2-4 16,-2 2-10-16,0-2-6 0,-1-2 0 15,0-5-5-15,-1-9 3 0,0 4-7 16,0 1 2-16,-1-2-1 0,0-3-1 16,-1-3 2-16,0-4-2 0,0-2-1 15,0-5 0-15,0-2 3 0,0-2 6 16,0-6 4-16,0-6 10 0,0-6-6 16,0-5-16-16,2-3-4 0,2-4 0 15,1 6-1-15,1 0 0 0,3 4 0 16,1 7 2-16,3 4 5 0,1 4 4 15,2 2-2-15,-1 4 2 0,1 2-3 16,0 6-4-16,-3 2 4 0,-2 4-2 16,2 1 3-16,-2 0-3 0,-2 3 2 15,1-1 1-15,-3 0-3 16,1-1 0-16,-4-1-3 0,1 2-2 16,0-2 2-16,0 0 0 0,-2-1-1 15,-1 0-1-15,0-2-1 0,-2-2-5 16,1-2 4-16,-1-3-14 0,0-3-11 15,0-2-18-15,0-4-40 0,-1-14-157 16,0 1-21-16,1-2-172 0</inkml:trace>
  <inkml:trace contextRef="#ctx0" brushRef="#br0" timeOffset="39747.89">11886 17049 401 0,'0'0'119'0,"0"0"-102"15,0 0 7-15,0 0 14 0,-4-21 39 16,4 17-6-16,3 0-16 0,1 1-12 15,1-2-1-15,3 1 8 0,3-2 13 16,-1 2-9-16,2-2-7 16,-1 2-8-16,0 1-10 0,0 3-11 15,0 0-9-15,-2 1 1 0,0 3-3 16,-1 1-3-16,-2 0-3 0,-2 1 1 16,-1 1 7-16,-1 0-5 0,-2 4 0 15,0-1 2-15,-3 0-3 0,-3 0-2 16,0-1 4-16,-1 3-4 0,-2-2 3 15,-1 0-3-15,2 0 3 0,-1-2 0 16,4-1-1-16,-2-2-1 0,3-1 1 16,1-2 3-16,1-2 0 0,1 2-1 15,1-2 0-15,0 0-1 0,0 0 0 16,0 0-2-16,0 0 1 0,0 0-2 16,0 0 1-16,0 0 0 0,0 0 0 15,0 0 2-15,0 0 0 0,1 0 2 16,3 0 5-16,0 1 3 0,4 0 2 15,-1-1 3-15,5 0-2 0,1 0-4 16,1 0-2-16,0 0 0 0,0 0-2 16,2 0-1-16,-2 0 0 0,2 1 1 15,0 0-1-15,-1 0-1 0,0 0-2 16,0 0 1-16,0-1 0 0,-1 0-1 16,0 0-2-16,-4 0-3 15,-2 0-6-15,-2 0-11 0,-3 0-13 16,-3 3-32-16,0-1-66 0,-1 1-473 15</inkml:trace>
  <inkml:trace contextRef="#ctx0" brushRef="#br0" timeOffset="41832.18">18135 12383 235 0,'0'0'215'0,"0"0"-166"0,0 0-8 16,0 0 18-16,0 0-6 0,-4-14 2 15,4 11-2-15,0 1-2 0,2 0 0 16,-2 2-10-16,2-2-8 0,-2 2-7 15,1 0-5-15,2 0-3 0,-1 4-8 16,4 5 0-16,1 7 13 16,5 5-3-16,4 9 2 0,2 10 10 15,4 4 10-15,-2-2 6 0,-3-8-12 16,-2-1-7-16,-3-9-7 0,-2-2 0 16,1 4-1-16,1-9-1 0,-2 1-4 15,4 2-2-15,-3-5-2 0,-1-3 0 16,-1-2-2-16,-2-4 1 0,-3-3 3 15,1-3-1-15,0-1 5 0,3-6 6 16,-2-7-5-16,0-4 1 0,3-6-9 16,1-7-1-16,-2-8-2 0,2 4-2 15,-4 5-2-15,-1 5-2 16,-1 7-1-16,1-2-1 0,2 4 0 16,-1 2-1-16,1 5-1 0,3 4 0 15,-2 3-2-15,4 4-1 0,1 7 3 16,-1 4 0-16,2 3-1 0,-2 5 3 15,-2 0 1-15,2 5 2 0,0-2-3 16,-3 3 3-16,2-2 0 0,0 1-2 16,1-2-1-16,-2-1 2 0,3-2-1 15,0-5 1-15,-2-4 2 0,1-4 0 16,-1-1 0-16,0-5 1 0,-2-2 2 16,-2 0 3-16,0-6 3 0,-1-3 1 15,-1-3 1-15,-1-6-1 0,-2-3 2 16,4-6-4-16,-4-5-2 0,1 0 0 15,-2-2-2-15,0 2-7 0,0 5 4 16,-1-4-4-16,3 3 0 0,0 2 0 16,-1 4 0-16,0 2-2 0,-1 4 1 15,-1 4-2-15,0 0-10 0,-3 2-18 16,-2 0-29-16,1 2-84 0,-3-3-16 16,0 1-124-16,2 3-176 0</inkml:trace>
  <inkml:trace contextRef="#ctx0" brushRef="#br0" timeOffset="42379.23">18157 11982 298 0,'0'0'174'0,"0"0"-126"16,0 1-19-16,1 1-6 15,4 3 14-15,2-1 23 0,1 1 2 16,5 1-1-16,2-3 0 0,5 1-4 16,4-2 5-16,0-2 5 0,4 0-17 15,2 0-4-15,0-4-10 0,0-1-10 16,0-2 0-16,-3 0-8 0,2-1-2 16,-1-2 0-16,-4 1-3 0,-3 0-3 15,-4 2 2-15,-4 0-3 16,-3 1 2-16,-5 0 3 0,-2 3 2 15,-3-1 3-15,0 2 3 0,0-2 7 16,-3 2 6-16,-3-4-14 0,-4 0-8 16,-1-2-4-16,-2 1-1 0,-2-2-3 15,0-3 1-15,-2 3-1 0,0-2-3 16,4 1 2-16,2 0-3 0,0 2 2 16,7 4 0-16,0 0-1 0,3 1-2 15,1-1-2-15,0 1-5 0,3-1-13 16,3-2-17-16,11-4-42 0,-1 2-258 15,0-3-521-15</inkml:trace>
  <inkml:trace contextRef="#ctx0" brushRef="#br0" timeOffset="42870.21">19144 12280 93 0,'0'0'88'0,"0"0"-55"0,0 0 7 0,24 13 2 16,-12-12 10-16,-2 2 20 16,4-2 10-16,-1-1 2 0,1 0 3 15,2 0-12-15,-2-2-6 0,2-1-18 16,-5 1-20-16,2-1-16 0,-5 1-7 16,0 0-3-16,-2 0-1 0,1 0-4 15,-2 1 0-15,-3 0-11 0,0 0-18 16,-4 0-30-16,-3 0-47 0,-1 1-559 15</inkml:trace>
  <inkml:trace contextRef="#ctx0" brushRef="#br0" timeOffset="43077.59">19193 12498 272 0,'0'0'43'0,"0"0"-15"15,0 0 19-15,0 0 13 0,0 0 3 16,0 0 7-16,0 0 10 0,0 0-7 16,108 3-2-16,-88-8-16 0,-1 2-28 15,3-1-17-15,-2 0-10 0,1 1-1 16,-2 0-18-16,2-1-28 0,-4 1-45 16,-5-2-124-16</inkml:trace>
  <inkml:trace contextRef="#ctx0" brushRef="#br0" timeOffset="58046.75">20106 10540 104 0,'-2'1'143'0,"0"-1"-45"0,1 1 18 16,-1-1-3-16,0 0-9 15,2 0-13-15,-3 0-7 0,3 1-13 16,0-1-11-16,0 0-11 0,-2 0-11 16,0 0-10-16,-2 1-10 0,-2 1-4 15,-2 1-2-15,-3 1-2 0,-2 0 1 16,0-1 1-16,-2 0 0 0,-1 1-3 15,-1-2 3-15,0 0-3 0,-1-1-1 16,-1 1 0-16,1-1-1 0,-1-1 2 16,-1 0-4-16,2 1 0 0,-2 1-1 15,4-2-3-15,0 3 0 16,2 1-1-16,2 2 2 0,3-3-1 16,3 3 2-16,4-2-1 0,1 0 4 15,1 0-2-15,1 1-1 0,3-1 5 16,4 1-1-16,0 1 3 0,2-1 2 15,0 2-1-15,2 1-5 0,1 1 1 16,-1 1-4-16,2 2 0 0,0 4 1 16,0 2-1-16,0 2 3 0,-2 4-3 15,1 2 1-15,0 11 3 0,1 9-2 16,0 10 3-16,1 7-2 0,-4 0 3 16,-1 1 0-16,-1-2 7 0,-3 2 4 15,1 0 3-15,-1 1-3 0,0 0-1 16,-1 1-6-16,-1 3 6 0,0 1-6 15,-2 3 0-15,-1 1-1 0,-1 0-2 16,0-1 4-16,0-2-6 0,0 3-5 16,0 1 1-16,-2 6 4 0,-2 0-1 15,-1 0-1-15,0-1 8 0,-2-2-14 16,0 1 4-16,2 3 1 0,-3 3-1 16,-1 2 0-16,1 1 1 0,1-3 2 15,1 1 2-15,0-2-6 0,2-1 3 16,0 2-2-16,0-1 0 0,0 0 1 15,4-1-2-15,-1-5-2 0,1-1 3 16,1-3-4-16,3 2 1 16,-3-2 0-16,1-2-1 0,0-3 3 15,-1-3-1-15,0-5-2 0,-1 0 0 16,0-1-1-16,0-1 1 0,-2 2-2 16,-2-3 2-16,-1 2 0 0,-1-4 0 15,-1-3 0-15,1 0 0 0,0-6 0 16,0-2 0-16,1-5 0 0,1-10-2 15,-3-7-1-15,6-5-7 0,0-2-13 16,-1 1-30-16,-3 3-39 0,0-2-72 16,0-7-290-16</inkml:trace>
  <inkml:trace contextRef="#ctx0" brushRef="#br0" timeOffset="62382.36">20306 10683 493 0,'0'-3'68'0,"0"2"-8"16,0-2 45-16,0 3-19 16,0 0-19-16,2 3-15 0,3 4 10 15,0 4 13-15,3 3 2 0,0 1-18 16,2 5-5-16,-2 1-4 0,1 0-6 15,1 2-3-15,-1-1-6 0,-1-1-4 16,-1-3-5-16,2-3-3 0,-3-2-2 16,0-2-3-16,-1-3-5 0,-2-3 8 15,-1-3-7-15,-1 0 3 0,0-2 5 16,-1 0 2-16,0 0 3 16,1 0 6-16,-1-7-6 0,4-2-2 15,1-6-13-15,-1-4-4 0,2-3-1 16,0-3-4-16,-1 4-2 0,2 2 0 15,-3 3-1-15,0 7 2 0,-1 3-4 16,-2 3 0-16,2 3-3 0,0 1-2 16,1 6 2-16,4 2 4 0,0 4 1 15,0 3 0-15,2 0 1 0,2 0 0 16,-2-1 0-16,1-1-1 0,0-3 2 16,-1 0-1-16,-1-3 2 0,1-2-2 15,-2-1 3-15,-2-2-1 0,2 0 3 16,-3-2 1-16,0-1 2 0,-2 0 3 15,0-5 3-15,1-1 3 0,1-4 0 16,0-6-1-16,2-2-5 0,-2-6-6 16,0-2 0-16,0-2-4 0,0 1-1 15,-2 1-1-15,2 5 0 0,-2 5 0 16,-2 3-1-16,-1 5-2 0,0 5-6 16,0 1-11-16,0 2-21 0,0 2-35 15,1 4-32-15,2 3-30 0,1 7-2 16,0-2-87-16,0-3-385 0</inkml:trace>
  <inkml:trace contextRef="#ctx0" brushRef="#br0" timeOffset="62627.87">20881 10808 739 0,'0'0'65'0,"0"0"-34"0,0 0 63 15,0 0 63-15,-2 65-23 0,2-42-54 16,-1 1-23-16,1 0-15 0,0 0-14 16,0-1-3-16,1-3-9 0,2 0-9 15,0-3-2-15,-1-1-3 16,1 0-2-16,0-3 0 0,1-2-7 16,-3 2-17-16,2-2-18 0,-2 1-48 15,0-2-93-15,-1-3-358 0</inkml:trace>
  <inkml:trace contextRef="#ctx0" brushRef="#br0" timeOffset="63215.21">20399 11446 466 0,'0'0'272'0,"0"0"-240"16,0 0 0-16,0 0 71 0,0 0 39 15,0 0-18-15,-9 123-43 0,20-85-16 16,2-3-6-16,0-6-7 0,-2-6-18 15,1-6-10-15,0-2-3 0,3 5-1 16,-3-5 3-16,2-3-6 0,-3-3-2 16,0-5 5-16,1-3 0 0,-2-1-3 15,-1-5 1-15,1-4-3 0,-1-4-6 16,1-5 0-16,-1-2-3 0,-1-3-3 16,-1 0 1-16,-1 0-3 0,0-1-1 15,-3 6 1-15,-1 3-1 0,-1 5 0 16,-1 8 2-16,0 2-2 0,-3 7-2 15,1 4 2-15,-3 6 4 0,4 3 0 16,1 1 5-16,1-1-1 0,5-1-3 16,1-1 1-16,2-3-1 0,2-3-3 15,2-2 4-15,0-3 1 16,2-3 0-16,0-4 0 0,-1 0 3 16,-1-7 2-16,1-4 3 0,-2-4-1 15,-1-3 4-15,1-5 0 0,-3-1-5 16,-1-4 2-16,-2-2-6 0,-2 0 3 15,-1 0-3-15,-2 2-5 0,-1 1-1 16,0 6-3-16,0 5 1 0,0 3-2 16,0 5-2-16,0 3-6 0,0 4-9 15,0 1-19-15,0 0-31 0,1 3-43 16,2 3-42-16,-1 4 4 16,1 1-100-16,0-4-469 0</inkml:trace>
  <inkml:trace contextRef="#ctx0" brushRef="#br0" timeOffset="64146.27">20881 10876 61 0,'0'-3'70'0,"-2"-1"-12"16,2 0 25-16,0 1 4 15,-1-1 16-15,1 3-16 0,-1-1-10 16,1 1 3-16,0-1-4 0,0 2-11 16,0 0-3-16,-1 0-8 0,0 0-6 15,-2 2-8-15,-1 2-10 0,-1 3-9 16,-1 3 9-16,0 5 7 0,1 2-1 15,1 2 5-15,0 2 4 16,2 0-11-16,1 2 3 0,1-2-4 16,0 0-2-16,3-1-2 0,2-4-3 15,1 2-1-15,3-4 4 0,1-4-3 16,0 1-2-16,0-4 7 0,1-1-6 16,-1-4 5-16,0 0-1 0,2-2 1 15,-1-2 5-15,1-5-2 0,3-5-1 16,-1-2-4-16,1-1-5 0,-2-3-1 15,-3 0-3-15,-1-2-5 0,-3-2-3 16,-4 0-4-16,-2-1-1 0,-3 0-4 16,-5 1 0-16,-3 1-2 0,-2 2 0 15,-3 4-2-15,0 3 1 0,-1 4-5 16,2 3-1-16,0 1-3 0,4 3-9 16,2 1-13-16,4 3-16 15,3 2-22-15,2 3-52 0,3 6-50 16,2-1-52-16,-1-2-391 0</inkml:trace>
  <inkml:trace contextRef="#ctx0" brushRef="#br0" timeOffset="64592.8">20979 11641 531 0,'0'0'109'16,"0"0"-20"-16,0 1-24 0,0 5-12 15,-2 3 10-15,0 7 18 0,0 3 23 16,0 3-20-16,2 1-4 0,-1 0-19 16,1-3-10-16,0-3-10 0,1 0-15 15,1-3-13-15,1-2-6 16,0-1-3-16,1-1-2 0,0 1-2 16,0-3-8-16,-1 3-25 0,-1-2-28 15,-1-2-72-15,-1-2-231 0</inkml:trace>
  <inkml:trace contextRef="#ctx0" brushRef="#br0" timeOffset="65262.27">20391 12304 197 0,'0'0'151'0,"0"0"-76"16,0 0 22-16,0 0 38 0,0 0-33 15,-16 122-17-15,19-96-32 0,3-1 29 16,2-4-41-16,2 0 12 0,2-5-10 16,-1-4-19-16,2-3-4 0,2-4-1 15,0-2-3-15,-2-3 6 0,-1-2-6 16,0-4 0-16,-2-3-2 0,-1-3 1 15,0 0-3-15,-3-1 0 0,-2-3 3 16,-1 2 1-16,-2-2 0 0,-1-1-16 16,0 3 2-16,0 5-2 0,0 4 0 15,-1 5-7-15,0 6 3 16,1 6 4-16,0 2 0 0,1 3 0 16,2 0-1-16,4-1 1 0,1-1 1 15,0-3 3-15,-1-2-1 0,4-4-1 16,-1 1 3-16,-1-4 5 0,2-3 2 15,0-1 5-15,0-6 5 0,2-1 18 16,-1-2 13-16,0-4 2 0,1-2-8 16,-2 0-6-16,0-5-3 0,-5 0-16 15,-2 0-6-15,-3-1-7 0,-1 2-9 16,0 1-1-16,-3 3-7 0,-1 6-7 16,1 1-10-16,-2 6-15 15,2 2-16-15,1 1-45 0,0 2-21 16,-2 7-13-16,4 1-56 0,-1-2-179 0</inkml:trace>
  <inkml:trace contextRef="#ctx0" brushRef="#br0" timeOffset="65633.42">20892 12537 266 0,'0'0'181'0,"0"0"-22"0,0 0-17 0,0 0-37 16,16-15-37-16,-7 9-9 15,2 0 2-15,0-1-3 0,-1 0-2 16,1 4-3-16,-3-1-9 0,-3 2-13 16,-1 2-15-16,-2 2-9 0,-1 3-2 15,-1 2 1-15,-1 4 6 0,-5 2 8 16,-2 2-2-16,-3 3 4 0,0-1 1 15,-1 0 0-15,-1 0 3 0,2 1 3 16,-2-2-4-16,4 0-2 0,2-2-6 16,2-1-2-16,2-2-2 0,2-3-3 15,1-1 1-15,1-2-1 0,6-1 1 16,0-1 7-16,3-2 6 0,5-1 3 16,2-3-6-16,2-3 0 0,3-2-3 15,-2 0-10-15,2-1-8 0,-2 2 0 16,-2 0-7-16,0 2-16 0,-5 3-30 15,-1 3-62-15,-6 3-115 0,-4 1-379 16</inkml:trace>
  <inkml:trace contextRef="#ctx0" brushRef="#br0" timeOffset="65889.6">20660 13164 657 0,'0'0'303'16,"0"0"-280"-16,0 0-23 0,0 0-21 15,0 0-6-15,-31-2-9 0,26 2-29 16,1 0-88-16</inkml:trace>
  <inkml:trace contextRef="#ctx0" brushRef="#br0" timeOffset="66045.56">20703 13533 1267 0,'0'0'58'0,"0"0"-58"16,0 0-36-16,0 0-8 0,0 0 9 15,0 0-105-15,0 0-850 0</inkml:trace>
  <inkml:trace contextRef="#ctx0" brushRef="#br0" timeOffset="66214.78">20801 13847 454 0,'0'0'872'15,"0"0"-826"-15,0 0-46 0,0 0-49 16,0 0-18-16,0 0-112 0,0 0-842 0</inkml:trace>
  <inkml:trace contextRef="#ctx0" brushRef="#br0" timeOffset="66981.19">20358 14590 320 0,'0'0'429'16,"0"0"-351"-16,0 0-49 16,0 0 3-16,0 0 26 0,0 0 11 15,8 26-16-15,-6-9-18 0,-1 4 0 16,1 2-4-16,1 1 2 0,0-1-1 15,1-2-3-15,1-2-6 0,1-5-1 16,0-4-2-16,3 0 2 0,-2-4 1 16,0-3-2-16,0-3 0 0,1 0-4 15,-1-6 5-15,2-2-4 0,-2-4-5 16,2-3-3-16,-2 0-3 0,-1-5 0 16,-1 0-3-16,-2-1-1 15,-1 1-1-15,-2 2-2 0,0 2-1 16,0 5 1-16,0 5-2 0,0 6-4 15,0 7-11-15,0 14 12 0,2 13 4 16,3 9 1-16,2-2 0 0,0-8 0 16,-3-12 0-16,3-8 0 0,1 2 0 15,1-1 1-15,0-1-1 0,2-4 0 16,-1-4 2-16,1-3 4 0,0-2 3 16,-2-4 6-16,-1-5 6 0,3 0 4 15,-3-5 5-15,-1-1 4 0,-3-4 1 16,2-3-9-16,-4 0-5 0,3-3-5 15,-4 1-10-15,0-1-5 0,-1 4-1 16,0 5 0-16,0 2-3 0,0 3-4 16,-1 7-8-16,0 0-20 0,1 4-36 15,-1 0-41-15,1 2-21 0,0 9-38 16,0-1-60-16,0 1-129 0</inkml:trace>
  <inkml:trace contextRef="#ctx0" brushRef="#br0" timeOffset="67400.52">20823 14784 465 0,'0'0'184'0,"0"0"-130"15,0 0-23-15,1 16 14 0,0-5 12 16,0 3-1-16,0 2 1 0,0-1-4 16,-1-1-11-16,1 0-6 0,0-1 2 15,0-5-4-15,1 0-4 0,0-3-2 16,0-2-5-16,-1-1 1 0,0-1-2 16,1-1 1-16,0-4 7 0,2 0 0 15,-2-5-7-15,4-1-5 16,0-5-2-16,2-2 1 0,2-1-1 15,2-6-2-15,2 2-3 0,-1 1 4 16,0 5-7-16,-3 4-3 0,-2 6-5 16,1 5-4-16,-3 4 4 0,0 6-1 15,-1 4 0-15,-2 3 1 0,-1 4 7 16,-1 0-4-16,0 2 0 0,0-2 2 16,2-2-1-16,1-2 0 0,1-3-2 15,0-3-1-15,1-2-1 0,-1-2-8 16,1-1-6-16,0-4-23 15,0-1-36-15,-3-1-142 0,0-4-303 0</inkml:trace>
  <inkml:trace contextRef="#ctx0" brushRef="#br0" timeOffset="68118.61">19922 14981 296 0,'0'0'49'0,"0"0"-14"16,0 0 51-16,-1 0 4 0,0 0-19 16,0 2-26-16,-1 3-13 0,0 3-3 15,1 3 1-15,0 3 6 0,-1 4 4 16,2 3 3-16,-3 3 3 0,1 0-4 15,2 2 3-15,-2-3-5 16,0-1-6-16,-2-1-4 0,3-2-2 16,0-4-5-16,0-1-1 0,-1-3-4 15,2-2-2-15,0-4-4 0,0-2 0 16,0 2-4-16,3-3 1 0,-1-1 1 16,4 3-1-16,2-1 1 0,1 1 3 15,1 1 0-15,4-1 3 0,-1 0 5 16,4-2 9-16,3-1 3 0,3-1 10 15,1-2 2-15,1-3 7 0,0 0-20 16,-2 0-21-16,-1-1-7 16,-5 1-4-16,0-2 1 0,-4 2-1 15,1 2-3-15,-3-2-7 0,-1 4-11 16,-4-1-15-16,-1 0-14 0,0-1-12 16,3-9-44-16,1 2-142 0,-1-5-496 0</inkml:trace>
  <inkml:trace contextRef="#ctx0" brushRef="#br0" timeOffset="69199.14">21189 10342 694 0,'7'-7'61'0,"2"0"-38"0,2-2 4 15,-1 0 13-15,1 0 8 0,-3 1 15 16,-2 1-4-16,2 0-13 0,0 2-13 15,-2 0-5-15,0 3-4 0,-1-2-5 16,0 4-4-16,1 0-6 0,0 2-4 16,-1 2 5-16,2 5-2 0,2 3 0 15,2 3 1-15,-1 5 2 16,1 5-2-16,3 8 1 0,0 13 4 16,1 12-3-16,-4 11 1 0,-3 0 3 0,-3 0-1 15,-3-3-1-15,-2 4 3 16,1 4-5-16,-1 2 2 0,2 1 1 15,0 1-1-15,1-2 4 0,3 0 0 16,1 2-1-16,2 0 2 0,1 2 4 16,1 3 1-16,3 2-6 0,0 3 12 15,1-1-8-15,0 1-8 0,1-1 0 16,-1 2 0-16,0 2-3 0,-1-1-4 16,1 0-5-16,-1-1 4 0,1-1-2 15,-1-4-2-15,-1 0 0 0,2-2 4 16,-3 1-4-16,1-1 0 0,-2-1 1 15,-1 2 3-15,-1 0-4 0,-4 2 2 16,-1 2 2-16,-1 1-2 0,-1-3 1 16,1-1 6-16,0-3-2 0,1-4-1 15,3-2-2-15,-1-3 0 0,1-1 0 16,1-3-5-16,1-4 3 0,1-3-3 16,0-5 0-16,2-5 0 0,-1 1 0 15,1-5 0-15,1 0 1 0,1-6 0 16,1-3-1-16,-2-2 0 0,2-3 0 15,-4-6-1-15,-3-6 1 16,0-6 0-16,-2-1 0 0,1 4 1 16,1 0-1-16,1 1 1 0,-3-3-2 15,-1-1 1-15,-2-3 0 0,-1 0 0 16,-2-2 0-16,0 0 0 0,-2-1 1 16,-2-1-1-16,-4-2 0 0,-3 1 1 15,-2-1 1-15,-6 1-2 0,-3-1 0 16,-13-1 4-16,-9 0-4 0,-11 2 0 15,-2 0 2-15,6-1-2 0,7-1 1 16,13-2-2-16,10 1 1 0,4-3-2 16,4 0-2-16,-1-1-11 0,2 0-30 15,0-8-84-15,6-3-204 16,4 1-590-16</inkml:trace>
  <inkml:trace contextRef="#ctx0" brushRef="#br0" timeOffset="69830.39">23708 11225 694 0,'0'0'53'0,"0"0"9"15,0 0-1-15,0 0 16 0,0 0 8 16,0 0 1-16,0 0-25 0,-29 332-23 16,29-296-3-16,-2-1-2 0,-2 1 0 15,0-2-6-15,-2-6-11 0,2-3-3 16,-1-8-5-16,1 2-2 0,-2 3-4 15,-2 1-2-15,1 2-1 0,0-4-8 16,1-5-5-16,-1-1-7 0,-1-5-10 16,1-3-11-16,-1-4-9 0,-2-3-16 15,-5-13-51-15,2-1-247 0,0-3-284 16</inkml:trace>
  <inkml:trace contextRef="#ctx0" brushRef="#br0" timeOffset="70330.48">23373 11271 861 0,'0'0'31'0,"0"0"22"0,0 0-13 15,0 0 2-15,0 0-5 0,0 0 1 16,0 0-9-16,0 0-12 0,227-210-5 16,-163 190-2-16,-4 12 6 0,-5 8 4 15,-10 10-3-15,-2 7 1 0,-3 6-4 16,-1 6-3-16,-3 3 1 0,-3 3 3 15,-5 1 2-15,-6 0 3 16,-5 1 10-16,-6-2 5 0,-4-6-2 16,-6-5 6-16,-1-4-1 0,-4-1 0 15,-4 2-4-15,-4 4-8 0,-4 1-4 16,-3 1-2-16,-2-7-7 0,-3-3-3 16,0-3-4-16,0-6-1 0,1-2 0 15,0-6 0-15,4 0-2 0,1-3-1 16,2-4 1-16,4 0 0 0,2 0-1 15,1 0-1-15,4 1-1 0,1 1-1 16,2 4-1-16,2 1-2 0,0 1-6 16,2 5-5-16,4 6 2 15,3 4 13-15,3 4 0 0,1 3 1 16,4-2 1-16,0 2 1 0,1-1 1 16,2 0 1-16,0-3 2 0,1 0 5 15,1-2 3-15,1-2 3 0,-2 0-3 16,0-2-6-16,-1-2-6 0,-1 0-2 15,0-3 0-15,-1 0-1 0,0-3-3 16,-1-4-3-16,-1 1-10 0,-3-2-11 16,-2 0-33-16,-3-4-25 0,-4-5-23 15,-4-9-20-15,-1 1-233 0,-3 1-390 0</inkml:trace>
  <inkml:trace contextRef="#ctx0" brushRef="#br0" timeOffset="70834.03">23305 10704 708 0,'0'0'77'0,"0"0"-6"15,36-3-16-15,-16 2 10 16,0 0 6-16,3 0 17 0,4 0-9 16,6 1-14-16,7-1-5 0,7-3-6 15,1 1-9-15,-5-3-5 0,-10 3-10 16,-11-1-8-16,-7 3-9 0,-1 0-6 15,2-1-6-15,1-1 5 0,1 2-3 16,-2-2 2-16,-5 1-3 0,-3 0 4 16,-3 2 1-16,-2-3 6 15,-2 3 3-15,-1-1 8 0,0-2 8 16,-2-1 0-16,-3-3-8 0,-1-2-11 16,-2 0-7-16,-3-2-2 0,0 2-1 15,-1 0-1-15,-2 0 0 0,2 3-1 16,0 3-1-16,3-1 1 0,1 2 1 15,2 1-2-15,1-2 1 0,0 2-1 16,2-1-4-16,2 0-7 0,1 1-16 16,4-1-47-16,19-3-87 0,0 0-107 15,3 1-222-15</inkml:trace>
  <inkml:trace contextRef="#ctx0" brushRef="#br0" timeOffset="71145.28">24423 11289 702 0,'0'0'124'16,"0"0"-67"-16,0 0 4 0,0 0-11 15,61-6-5-15,-42 1-13 0,-1 2-17 16,1-1-15-16,-1 1-11 0,-1-1-13 15,0 4-7-15,-2 0-13 0,-4 0-30 16,-2 5-35-16,-5-2-429 0</inkml:trace>
  <inkml:trace contextRef="#ctx0" brushRef="#br0" timeOffset="71279.1">24488 11529 381 0,'0'0'92'15,"0"0"-25"-15,0 0-14 0,0 0-26 16,0 0-11-16,0 0-16 0,0 0-83 16</inkml:trace>
  <inkml:trace contextRef="#ctx0" brushRef="#br0" timeOffset="72297.5">25607 9690 741 0,'0'0'41'16,"0"0"-12"-16,0 0-7 0,0 0-8 15,0 0 15-15,0 0 4 0,0 0 4 16,-283 55 0-16,234-53-9 0,4-2 1 16,1 0 1-16,5-3-2 0,3 1 3 15,7-3 4-15,9 3-3 0,5-1 1 16,3 1-2-16,-2 1-7 0,3 0 1 16,2-2-5-16,3 3-1 0,4 0 0 15,2 1-6-15,2 4-3 0,4 3 0 16,3 4 2-16,3 4 5 0,1 2 0 15,1 5-5-15,2 4 0 0,1 12 0 16,4 12 1-16,2 19 4 0,0 10 1 16,-4 3-2-16,-2 2-3 0,-3 0-4 15,0 4-1-15,-2 2 4 0,0 4 0 16,0-1 2-16,-2-1 4 0,1 2 6 16,-2 2 1-16,-3 4 3 15,-1 4-1-15,-3 3-1 0,0-2-9 16,0 1-1-16,-2-2-2 0,0 4-4 15,0-4 2-15,0-3-3 0,0 1 0 16,0-1-1-16,0 0-3 0,0 1 2 16,0-3-3-16,0-2 2 0,-1-2-3 15,-3-2-2-15,-1 0 4 0,-1-4-5 16,-1-1 2-16,-1-5-2 0,2-3 0 16,0-3 0-16,1-3 0 0,-1-3 0 15,0-1 1-15,2-4-1 0,1-4 1 16,2-3-1-16,1-4 1 0,0-1-1 15,0-3 0-15,0 2 0 16,1-4 1-16,2-1-1 0,-2-2 0 16,0-4 0-16,-1-1-2 0,0-2 2 15,0-3 0-15,0-8-2 0,0-5 1 16,0-7-2-16,-1-3 0 0,0 4 1 16,0-1-2-16,0 3 0 0,0-2 1 15,0-2 0-15,0-1-1 0,1-4 0 16,0-1 2-16,0-2-2 0,0-1 0 15,0-3 2-15,0-1 2 0,0 0-2 16,0-1-2-16,0-2 2 0,1 0-2 16,-1 0 0-16,1 0 0 15,1 0 0-15,1 0 1 0,2 0 2 0,2 0 2 16,3-1-1-16,5-2 4 16,5 2-1-16,11-2 1 0,13-4 5 15,14-2-1-15,7-1 1 0,-1 0-4 16,-4 0-4-16,-9 4-1 0,-3 3-14 15,-7 0-33-15,-4 1-71 0,-12 0-131 16,-8-2-352-16</inkml:trace>
  <inkml:trace contextRef="#ctx0" brushRef="#br0" timeOffset="73347.06">26130 9776 305 0,'0'0'389'0,"0"0"-306"0,0 0 10 15,0 0-33-15,0 0-25 0,0 9 7 16,0 5 24-16,0 3-4 0,0 6-3 16,-1 1 0-16,-2 3-1 0,-4 7-8 15,0-3-5-15,-3 0 2 16,-2 0 0-16,0-5-1 0,-4 1-3 16,2-1-6-16,-1-6 2 0,2-3-11 15,2-4-5-15,1-4-2 0,0-3-2 16,3-3-3-16,-2-2-1 0,1-1-5 15,-1-1-2-15,-2-5-1 0,1-2-6 16,0-2 3-16,0-2-4 0,1-3-1 16,2-2-1-16,2 2-3 0,3-2 2 15,2 3-2-15,3 3 3 16,6 1-2-16,2 3 2 0,7 3 0 16,4 2 2-16,1 2 2 0,1 2 1 15,1 5 4-15,0 1 2 0,-1 2 0 16,-3 0 1-16,3 1 1 0,-1-1 1 15,-1 0 1-15,0-2 0 0,-1-1-2 16,-3-3-5-16,-2 1-6 0,-1-2 2 16,-3 0-2-16,-2-1-2 0,-1-1-10 15,-2 0-24-15,-3 0-28 0,-2-1-55 16,-2 1-144-16,0-1-478 0</inkml:trace>
  <inkml:trace contextRef="#ctx0" brushRef="#br0" timeOffset="73929.28">26059 10647 122 0,'0'0'351'0,"0"0"-290"0,0 0-3 16,-10-54 10-16,6 42-5 0,0 2 7 15,-3 4 19-15,2 3 14 0,-2 2-18 16,-1 1-17-16,-3 6-21 0,0 3-6 16,-1 7-4-16,-1 4 6 0,2 5 5 15,-1 9 6-15,7 6-3 16,2-4 0-16,3-5-4 0,3-4-9 16,6-8-4-16,2 3-7 0,2-2 1 15,3-2-5-15,0-3-3 0,2-6 0 16,1-2 1-16,-2-3-1 0,1-4-1 15,-1 0 4-15,2-5-1 0,-2-6 1 16,-1-1-2-16,-3-4-3 0,0-1-8 16,-3-3-1-16,-2-2-5 0,-1 0 1 15,-4 1-2-15,-1-2-1 0,-2 1 0 16,-3 2-1-16,-4 1-1 0,2 2 0 16,-2 3 0-16,0 5-5 15,-2 2-2-15,-1 3-9 0,-1 3-12 16,-2 1-14-16,0 4-11 0,2 5-11 15,0 2-30-15,3 3-32 0,0 5-33 16,2-3-145-16,1-4-672 0</inkml:trace>
  <inkml:trace contextRef="#ctx0" brushRef="#br0" timeOffset="74120.27">26122 11322 658 0,'0'0'153'0,"0"0"-25"0,0 0 15 16,0 0-39-16,0 0-34 0,-8 4-23 15,8-4-20-15,2 0-27 0,0-1-1 16,1-3-19-16,0-2-38 0,0 0-153 15,-1 0-669-15</inkml:trace>
  <inkml:trace contextRef="#ctx0" brushRef="#br0" timeOffset="74405.98">26209 11856 876 0,'0'0'198'0,"0"0"-160"16,0 0-29-16,0 0-9 0,0 0-39 16,0 0-81-16,0 0-83 0</inkml:trace>
  <inkml:trace contextRef="#ctx0" brushRef="#br0" timeOffset="74545.52">26234 12065 749 0,'0'0'204'0,"0"0"-166"0,0 0-36 16,0 0-2-16,0 0-45 0,0 0-75 15,0 0-122-15</inkml:trace>
  <inkml:trace contextRef="#ctx0" brushRef="#br0" timeOffset="75178.89">26164 12732 357 0,'0'0'176'0,"0"0"-158"15,0 0-14-15,0 0 9 0,0 0 15 16,0 0 57-16,-22-80-11 0,15 72-17 16,-2 6-6-16,-1 2-11 0,-2 2-11 15,-4 9-2-15,-1 4-3 0,-2 5 10 16,-1 11 17-16,0 13 8 0,3 13 4 16,7 3 2-16,7-2 5 0,6-9-5 15,8-15 0-15,3-7-16 0,0-8-5 16,-1-8-14-16,1-2-3 0,3-2 4 15,5-2-3-15,2-1-3 0,1-4-4 16,-3-2-2-16,1-6-5 0,0-4 8 16,-1-6 2-16,-1-2 0 0,-2-6-6 15,-2-2-7-15,-4-1 0 16,-4-8-5-16,-4-6 1 0,-5-6-2 16,-3-1-3-16,-5 10 0 0,-1 9-2 15,-1 15-2-15,1 0-12 0,-1 1-19 16,-3 3-20-16,1 1-10 0,-1 8-28 15,0 5-38-15,2 16-42 0,1-1-153 16,5-1-428-16</inkml:trace>
  <inkml:trace contextRef="#ctx0" brushRef="#br0" timeOffset="76083.2">25987 14298 230 0,'0'0'72'0,"0"0"21"16,0 0 47-16,0 0 2 0,0 0-17 16,0-2-30-16,1 1-14 0,0-1-8 15,-1-1 0-15,2 1 0 0,-2-3-11 16,0 2-7-16,0-4 0 0,0-2-5 15,-2-2 0-15,0-1-6 0,1-3-4 16,1-3-9-16,-1-4-3 0,0-3 0 16,1-8-2-16,2-11-6 0,2-15-3 15,3-5-5-15,0-1-4 16,1-1-4-16,-1 10-3 0,-1 2-1 16,1 6 0-16,2 6-1 0,-3 14 1 15,-1 8-1-15,0 9 0 0,-2 5 0 16,1 1 0-16,1 0 0 0,2 1-2 15,-2 3-1-15,2 1-1 0,0 3 2 16,2 5 0-16,0 2 3 0,0 1-1 16,-3 4 1-16,1 2 0 0,-4-1 1 15,-1 5 0-15,-2-4 0 0,0 2-1 16,-4-1 3-16,-2-1-3 0,-2 0 0 16,-2-1 0-16,-2-1-1 15,1-3 1-15,-1 1-3 0,-2-3 2 16,3-2-2-16,1 0 3 0,1-3 0 15,3-1 0-15,3-1-1 0,3-2-1 16,0-1-2-16,4 0-12 0,5 0 11 16,5-4 5-16,2 0 3 0,4-1-3 15,2 0 1-15,2 2 3 0,0-1-3 16,-2 4 0-16,0 0 0 0,-5 6 0 16,-1 4-1-16,-4 1 1 0,-2 4 2 15,-3 2 0-15,-5-2 3 0,-2 4 0 16,-3 0 0-16,-7 0 2 0,-2 0 0 15,-5-2 0-15,1 0 0 0,-3-5 2 16,0-2-6-16,-2-4 0 0,-2-5-4 16,0-1-3-16,-2-6-13 15,1-7-30-15,-4-8-158 0,7 0-59 16,6 2-231-16</inkml:trace>
  <inkml:trace contextRef="#ctx0" brushRef="#br0" timeOffset="77462.48">26550 9590 92 0,'0'0'482'0,"0"0"-404"0,0 0-8 0,0 0-8 16,28-15-1-16,-17 9 16 0,1-2 7 16,0 0-31-16,2-2-12 15,0 0-1-15,2-1-6 0,-2 1-4 16,-1-1-2-16,-1 3 0 0,-2 1-4 15,-2 3-4-15,-1 0-3 0,-3 2-1 16,-1 2-1-16,1 0-4 0,-2 2-2 16,2 5 0-16,0 3 9 0,2 5-3 15,-1 3 0-15,-1 2-2 0,0 6 1 16,0 6-3-16,-1 7 3 0,0 12 1 16,0 3-2-16,2 0-1 0,-1-3 5 15,2-5 1-15,1 3-5 0,1 2 1 16,0 1-5-16,-2 2 4 0,0 1-3 15,-3 1 3-15,-1 0-6 0,-2 2 0 16,-1 2-2-16,-3 5 0 0,-2 1 2 16,-4 3-1-16,-2 0 2 0,1 1-2 15,-2 3 4-15,1 1-2 0,0 0 2 16,1 3 3-16,4-1-1 0,2 2 0 16,3-4 1-16,2 1 0 0,4-4-3 15,3 0 0-15,2-1-1 0,2 4 0 16,1-3 0-16,1 1-4 0,0-1 1 15,-1-1 0-15,-1 0-3 0,-3-1 0 16,0 1-2-16,-1 1 1 0,2-2-1 16,-3 1 1-16,1 0-1 15,-1 0 0-15,2-2 0 0,-1 0 2 16,-1-1-1-16,-2 3 3 0,-2-1 1 16,-1 0-1-16,0 0-1 0,0-2 1 15,0-2-2-15,0 0 2 0,0-3-2 16,2 0-1-16,0 0 2 0,-1 0-1 15,0 0 0-15,1-2 0 0,1 0-1 16,-1-5-1-16,1 2 0 0,-1-4-1 16,1 0 1-16,1 1-1 0,0-3 2 15,1 1 0-15,-1-4-2 0,3 1 0 16,1-3 0-16,-2-3 1 16,1-1 0-16,1-2 1 0,1-3-2 15,-2-2 0-15,0-7 1 0,-3-3 1 16,0-8-2-16,-1 1 0 0,0 1 0 15,1 2 0-15,0 1 0 0,0-4 1 16,0-1-1-16,-2-3 0 0,0-5 0 16,-2-3 0-16,1-2 0 0,-2-1 0 15,0-1 1-15,0-1 0 0,0-1 2 16,0 0 1-16,-3 0 0 0,-3 0-2 16,-4 0 1-16,-4 0-1 0,-4-1-2 15,-4-1 0-15,-2 0 0 0,-4 0-1 16,-8 0 1-16,-7 2-1 15,-5-1 0-15,0 1 1 0,11 0-1 16,11 0 0-16,11 0 0 0,2 0-1 16,1 0-4-16,0-2-16 0,1-7-52 15,3 1-126-15,3-1-334 0</inkml:trace>
  <inkml:trace contextRef="#ctx0" brushRef="#br0" timeOffset="137765.47">19630 16580 377 0,'0'0'4'0,"0"0"-4"0,0 0 26 16,1-17-11-16,2 13 3 0,-2 0 7 16,-1 0 7-16,1 2 17 0,0 0 0 15,-1 0 4-15,0 1-1 0,0 0-6 16,0 1-5-16,0 0-8 0,0 0-12 15,2 1-21-15,0 6 0 0,1 3 1 16,0 4 18-16,2 5 12 0,1 5 9 16,2 1-6-16,0 9-3 0,4 8-9 15,1 6-1-15,-1-3-10 0,-2-1-9 16,0-6 0-16,-4-10 1 0,-2-3-2 16,-2-8-1-16,2 2 1 0,-1-2-2 15,-2 3 0-15,3-2-45 0,0-5-86 16,-3-9-62-16,0-4-95 0,-1-3-20 15</inkml:trace>
  <inkml:trace contextRef="#ctx0" brushRef="#br0" timeOffset="138147.37">19257 16483 939 0,'0'0'0'16,"0"0"-17"-16,0 0 15 0,0 0-7 16,0 0-9-16,0 0 14 0,0 0 4 15,146-33 0-15,-86 33-3 0,1 2 3 16,-2 6 4-16,-8 4-4 0,-10 4-8 16,1 5 4-16,-4 6 2 0,0 2-9 15,-4 2 0-15,1 2 11 16,-4 1 5-16,-2 0-5 0,-7 0-3 15,-8-1 3-15,-3-4 9 0,-5-6-4 16,-6-4 5-16,0-2 11 0,-5 5-1 16,-7 4-7-16,-4 3 4 0,-15 2 10 15,-12 3-11-15,-9-1-7 0,0-5 0 16,4-8-3-16,7-10-6 0,13-5 0 16,7-5-1-16,6 0 1 0,0-6-22 15,2-1-21-15,-1-2-29 0,3-3-20 16,4 1-15-16,5-1-18 0,8-9-68 15,5 3 37-15</inkml:trace>
  <inkml:trace contextRef="#ctx0" brushRef="#br0" timeOffset="138352.68">20102 16666 726 0,'0'0'122'16,"0"0"-119"-16,0 0-3 0,0 0 2 16,0 0 5-16,0 0 0 0,112 97-4 15,-93-77-2-15,-2-1 0 0,-2-1-1 16,-1-3 0-16,-1-2 0 0,-4-4 0 16,-2-1-7-16,0-5-14 0,-4-3-46 15,-3-9-44-15,0-4-84 0,-2-3-276 16</inkml:trace>
  <inkml:trace contextRef="#ctx0" brushRef="#br0" timeOffset="138481.75">20076 16564 505 0,'0'0'88'0,"0"0"-71"0,0 0 15 16,0 0-15-16,0 0 1 0,0 0-15 15,0 0-3-15,0 0-10 0,-22 28-217 16,28-27-113-16</inkml:trace>
  <inkml:trace contextRef="#ctx0" brushRef="#br0" timeOffset="139000.59">20926 16565 900 0,'0'0'6'0,"0"0"4"0,0 0-8 16,0 0 0-16,0 0-4 0,0 0-2 16,0 0-5-16,0 0-1 0,-58-24-23 15,43 24 16-15,-2 2 1 0,-2 4 16 16,0 4 5-16,0 3-4 0,-1 2 0 15,5 5 2-15,0 1 4 0,3 3-2 16,0 2 7-16,4 1 2 0,3-1-4 16,3-1 0-16,2-2-6 0,3-3 3 15,3-4-7-15,3-4 4 16,0-3 4-16,2-3-4 0,0-3 2 16,2-3 8-16,0-1 4 0,0-6 3 15,2-5 0-15,0 0-5 0,-1-5-4 16,-1-4-1-16,-3 0-2 0,-3-2-2 15,-3-2-2-15,-3 2 1 0,-1-1 6 16,-1 5 7-16,-2 3 4 0,-1 5 3 16,1 4 5-16,1 5-7 0,1 2-24 15,0 7-10-15,1 6 10 0,0 7 0 16,0 5 2-16,4 1 3 0,1 1-2 16,4-1-3-16,4-1 2 0,0-4-1 15,6-4 0-15,1-4-1 0,4-4-18 16,5-4-38-16,6-3-47 0,10-7-90 15,-8-1-99-15,-6-5-211 0</inkml:trace>
  <inkml:trace contextRef="#ctx0" brushRef="#br0" timeOffset="139584.31">21328 16657 1148 0,'0'0'3'0,"0"0"11"0,0 0 4 16,0 0-18-16,0 0 5 0,-49-62-5 16,40 60-12-16,-4 2 7 0,2 3-6 15,-4 6-5-15,-1 2 0 16,-2 4 13-16,2 3 2 0,1 3-5 0,2 0 6 16,3 1 4-16,3 0-4 15,5-2-2-15,2-3 2 0,2-3 4 16,7-3-2-16,2-4-2 0,3-2 7 15,2-3 0-15,3-2-1 0,-1-1 3 16,1-5 1-16,-3-1-7 0,1-3 3 16,-5-2 3-16,1-1 0 0,-5 0-6 15,-1-2 3-15,-1 0 2 0,-3 1 1 16,1-1-2-16,-3 2 0 0,0 5-2 16,0 2 1-16,-1 3-3 15,0 2-3-15,0 1-2 0,1 3-6 16,1 3 6-16,0 2 1 0,3 3 0 15,0 4 1-15,1 2 1 0,4 1-1 16,1 2 2-16,3 1-1 0,2 2-1 16,2 0 0-16,-1 3 0 0,2 0 1 15,-2 2-1-15,0 1-1 0,-4 0 0 16,-2-1 1-16,-4 0-3 0,-3-4 3 16,-4-1-2-16,-1-3 1 0,-6-3 1 15,-4-1 9-15,-3-1 10 16,-6-3-7-16,-4-3-3 0,-8-3-4 15,1-5-5-15,-3-1 0 0,-4-9-3 16,9 1-7-16,-2-3-37 0,3 0-24 16,9 2 5-16,2 1 27 0,7 4 12 15,5 0-35-15,5 2-53 0,19-3-141 16,3 3 21-16,2-4-76 0</inkml:trace>
  <inkml:trace contextRef="#ctx0" brushRef="#br0" timeOffset="139952.79">21824 16606 1115 0,'0'0'0'0,"0"0"-13"15,0 0 12-15,0 0-2 0,-74 5-10 16,53 7-38-16,-4 5 13 0,2 2 7 15,1 3-3-15,4 1 6 0,0 0 28 16,6 1 0-16,1-3-5 0,5-3 5 16,3-3 4-16,3-3-4 0,3-5 3 15,5 0 26-15,6-6 15 16,4-1-9-16,4-3-6 0,3-7-7 16,2-3-5-16,1-3-13 0,-2-4 5 15,-1 0 2-15,-2-3-6 0,-4 1-5 16,-4 1 8-16,-5 0 8 0,-5 1 5 15,-5 2 1-15,-1 0-13 0,-7 4-9 16,0 1-5-16,-2 2-4 0,-1 3-32 16,-2 2-27-16,2 1-25 0,1 2-45 15,0 3-68-15,4 0-105 0</inkml:trace>
  <inkml:trace contextRef="#ctx0" brushRef="#br0" timeOffset="140336.31">22101 16510 843 0,'0'0'34'16,"0"0"-33"-16,0 0 4 0,0 0-1 16,0 0-2-16,0 0 8 0,67 95-6 15,-58-78-4-15,-1 1 2 0,-1-3-2 16,-2-4 0-16,-3-2-4 0,-1-4 3 15,0 0 1-15,-1-3 1 0,0-2 5 16,0 0 61-16,0-3 16 16,-2-5-45-16,0-2-30 0,1-4 0 15,1-4-5-15,0-3-3 0,3-4 0 16,3 2-1-16,4 1 0 0,5 2-5 16,0 6 6-16,3 6-1 0,-1 4-1 15,3 4-2-15,0 4 4 0,0 5 0 16,0 4 0-16,-1 4-1 0,-1 1 1 15,-3 2-1-15,-1-1 1 0,-1-1 0 16,-1-2 0-16,0-1-1 0,0-1-6 16,0-4-41-16,0-3-65 0,7-6-3 15,-1-1-68-15,-2-5-176 0</inkml:trace>
  <inkml:trace contextRef="#ctx0" brushRef="#br0" timeOffset="140732.14">22893 16390 1050 0,'0'0'13'16,"0"0"1"-16,0 0-14 0,0 0-2 16,0 0-4-16,0 0 6 0,-106 28-4 15,80-8 4-15,0 5 0 0,-1 4-5 16,0 6 5-16,6-5 1 15,2 0-1-15,6-2-3 0,7-9 3 16,1-1 0-16,5-4-5 0,2-4 0 16,8-3 5-16,1-4 8 0,6-3-1 15,2-3 0-15,2-5 5 0,3-4-7 16,0-3-4-16,-2-2 4 0,-1-1-2 16,-2-3-3-16,-3-2 1 0,-4-2 3 15,-1 1-3-15,-4 0 0 0,-1 2-1 16,-2 4 5-16,-1 5-4 0,-1 3 5 15,-1 7 11-15,-1 3-17 0,0 2-5 16,1 6 0-16,0 4 5 0,1 5 4 16,1 2-2-16,1 2 5 15,0 1-2-15,1-1-3 0,5-1-1 16,1-2 2-16,2-2-3 0,4-3-3 16,3-3-12-16,1-4-34 0,3-1-50 15,0-4-31-15,10-4-36 0,-6-1-77 16,-4-4-88-16</inkml:trace>
  <inkml:trace contextRef="#ctx0" brushRef="#br0" timeOffset="141020.47">23254 16079 366 0,'0'0'555'0,"0"0"-547"0,0 0-8 16,0 0-10-16,8 54 9 0,-4-11 2 16,-2 14 6-16,-2 5-3 0,-2 2 3 15,-3-5-5-15,1-7-2 0,1-2 1 16,0-5-1-16,3-8 0 0,0-8-2 16,0-9-27-16,2-8-26 0,1-2 10 15,2-1 14-15,0-1 13 0,2 0-1 16,0-7-15-16,1-1-42 0,3-15-26 15,-2-2-94-15</inkml:trace>
  <inkml:trace contextRef="#ctx0" brushRef="#br0" timeOffset="141265.72">23424 15936 784 0,'0'0'7'0,"0"0"19"15,0 0-22-15,0 0 0 0,0 0-4 16,0 0 0-16,0 0 11 0,0 0 7 16,40 297-5-16,-46-230-2 15,-1-6-3-15,2-2-1 0,1-5-7 16,1-5 0-16,3-10 4 0,2-11-4 16,1-5-6-16,1-8-15 0,1-2-2 15,0 1-11-15,1 0 26 0,2-2-110 16,6-6-40-16,-2-3-28 0,-1-3 78 15</inkml:trace>
  <inkml:trace contextRef="#ctx0" brushRef="#br0" timeOffset="141752.81">23680 16333 564 0,'0'0'223'16,"0"0"-223"-16,0 0 0 0,0 0 16 15,0 0-8-15,0 0 2 0,0 0-10 16,25 177 7-16,-15-154-7 0,2-6-25 16,3-4-42-16,2-4-14 0,2-8 16 15,1-2 46-15,-1-6 15 0,3-7 4 16,-3-1 0-16,-2-5 8 0,-1-4 26 16,-3-1 48-16,-2-6 1 0,-2-4-46 15,-3-5-7-15,-2 6-3 0,-1 7 1 16,-1 11 6-16,-2 9-1 0,0 2-4 15,1 1-23-15,-1 4-6 16,0 4-13-16,0 8 10 0,0 4 0 16,0 6 3-16,0 10 1 0,0 8 0 15,8 12-1-15,0 4 1 0,1-1 0 16,4 0 0-16,-3-4 0 0,0 4-1 16,1 1 0-16,-2 1 1 0,-1 6-1 15,-1-5 0-15,1 1-1 0,-2-7 1 16,-2-6 0-16,-1-10 0 0,-3-7 0 15,0-10 1-15,-5-6-1 0,-2-3-2 16,-6 1 2-16,-4-2 18 0,-7-2 19 16,-9-7 10-16,-15-7-12 0,-12-20-14 15,-4-8-15-15,6-7-2 0,15 1 0 16,17 11-3-16,10 9 5 0,6 4-2 16,4 5 4-16,2 0 30 0,3-2 4 15,1-1-25-15,8 1-17 0,9 0-2 16,13-4-24-16,16-1-14 0,18-6-29 15,6-3-61-15,-16 5-132 0</inkml:trace>
  <inkml:trace contextRef="#ctx0" brushRef="#br0" timeOffset="142418.13">25301 16452 968 0,'0'0'4'0,"0"0"-4"16,0 0-4-16,-40-59 4 0,24 42 10 15,-3 0-10-15,-2 3-6 0,-1 2 6 16,0 1 0-16,-1 2-4 0,-1 5-1 16,3 4 5-16,0 1 0 0,4 9-5 15,0 4 5-15,4 7 3 0,-2 11 2 16,4 8-3-16,3 0 14 0,3-8 6 15,5-4-19-15,2-10 0 0,5 3 2 16,3-1 6-16,1-5-11 0,4-3 3 16,0-5 11-16,2-5-4 15,-1-2-7-15,3-6 6 0,0-5 8 16,-2-4-11-16,2-6-2 0,-1-4 1 16,-2-3 6-16,-1-11-5 0,-4-11 9 15,-6-10 0-15,-4-7-4 0,-2 4-8 16,-6 6 2-16,0 8 11 0,2 7-5 15,2 12-8-15,1 10 6 0,2 11 19 16,0 2-21-16,0 3 10 0,0 4-12 16,0 0-5-16,-1 7-14 0,-1 8 13 15,-3 13 0-15,1 14 1 0,-2 14 0 16,1 6 1-16,3-7-1 0,2-9-1 16,5-7 1-16,5-11 0 0,0-3-6 15,0-7-23-15,0-6-37 0,1 0-6 16,3-2-23-16,1-2-57 0,13-4-10 15,-6-4-36-15,-4-3-45 0</inkml:trace>
  <inkml:trace contextRef="#ctx0" brushRef="#br0" timeOffset="142701.4">25529 16251 242 0,'0'0'182'0,"0"0"-117"15,0 0 28-15,0 0-92 0,0 0 5 16,0 13-6-16,-3 2 26 0,-2 6 36 15,0 5-24-15,-1 2-19 0,2 0-5 16,3-1-3-16,1-2-6 16,4-3 1-16,5-4 1 0,2-2 1 15,3-7 8-15,3 0 11 0,3-5 17 16,-1-3 3-16,5-1-10 0,-1-4 1 16,-1-4-8-16,0-5-1 0,-1-1-1 15,-4-4 6-15,-3-4-2 0,-3-1-8 16,-4-4 1-16,-4 0-8 0,-3 3-3 15,-5-2-8-15,-4 7 11 16,-4 3-7-16,-4 1-10 0,-3 6-1 16,-3 2-4-16,-1 2-3 0,2 5-24 15,2 0-47-15,1 2-67 0,-2 7-41 16,7-2-78-16,3-2-92 0</inkml:trace>
  <inkml:trace contextRef="#ctx0" brushRef="#br0" timeOffset="143235.37">25972 16264 835 0,'0'0'101'0,"0"0"-88"0,0 0-13 15,0 0 19-15,0 0-8 16,0 0 0-16,33 138-8 0,-29-114-3 15,0-2 0-15,0-3-13 0,-1-5-22 16,0-3 16-16,1-4 12 0,-1-5 7 16,2-2 13-16,2-2 1 0,1-7-4 15,1-4-5-15,3-5-1 0,-1-4-4 16,1-4 1-16,1-2-1 0,-2-3 5 16,1 1-4-16,0 0 0 0,-1 3 0 15,1 6 2-15,-2 7-3 0,2 6 6 16,1 8 1-16,0 0-7 0,1 7-1 15,1 7 1-15,-1 1 2 0,-3 5-1 16,0 1 2-16,-2 0-3 0,-1-3 1 16,-2-1-1-16,-1-3 0 0,-1-3 1 15,-1-1 2-15,1-3-3 0,-2-2 3 16,-1-3 7-16,0-1 2 0,-1-1 8 16,1-3 9-16,2-4 7 0,2-4-28 15,2-3-8-15,2-4-3 0,1-3-2 16,1-4 0-16,3-3 0 0,0 0 0 15,1 4-4-15,-1 5 6 0,0 6 2 16,0 9-2-16,-1 4 3 0,2 7-6 16,-1 5 5-16,1 8-1 15,-1 3-1-15,0 4 1 0,-3 0-4 16,-1 1 2-16,-1-3 1 0,-1-1-13 16,0-3-24-16,0-3-28 0,2-6-32 15,0-2-43-15,9-10-10 0,-4-1-16 16,0-6-85-16</inkml:trace>
  <inkml:trace contextRef="#ctx0" brushRef="#br0" timeOffset="143432.41">26876 16272 816 0,'0'0'9'16,"0"0"2"-16,0 0 41 0,0 0-42 15,18 96 0-15,-16-74-8 0,-2-4-2 16,1 0-3-16,0-3-56 0,0-4-83 16,-1-7-125-16,3-4-87 0</inkml:trace>
  <inkml:trace contextRef="#ctx0" brushRef="#br0" timeOffset="143549.78">26899 16115 680 0,'0'0'120'0,"0"0"-120"0,0 0-13 16,0 0 10-16,0 0-2 0,0 0-20 15,0 0-178-15,0 0-176 0</inkml:trace>
  <inkml:trace contextRef="#ctx0" brushRef="#br0" timeOffset="143948.78">27153 16228 1018 0,'0'0'21'0,"0"0"-19"0,0 0 7 16,0 0 1-16,0 0-3 0,0 0-7 15,0 0-4-15,0 0-4 0,14 145-31 16,-14-137-6-16,0-5 30 0,0-1 15 15,1-2 20-15,0-3 6 0,3-7 4 16,3-4-17-16,-1-4-12 0,3-4-1 16,0-5 5-16,3-1 1 0,0 0-6 15,1-1 0-15,-1 2 0 0,1 6 0 16,1 4 0-16,-3 6 6 16,1 5-4-16,-1 5-2 0,-1 2-1 15,2 6 1-15,-1 5 0 0,-1 3 0 16,2 3 0-16,-2 0 0 0,-2 3-4 15,1 0 4-15,-2 0-2 0,0 1 2 16,-1-2-1-16,0 0 1 0,0-3-1 16,-1-2-4-16,-2-2-41 0,2-3-63 15,1-5-54-15,-1-2-97 0,1-3-56 16</inkml:trace>
  <inkml:trace contextRef="#ctx0" brushRef="#br0" timeOffset="144400.17">27842 16197 555 0,'0'0'576'0,"0"0"-574"0,0 0 15 16,0 0-17-16,0 0-47 0,0 0-17 15,-8-23 14-15,-4 23 16 0,-4 4-10 16,-3 2 34-16,0 4 10 0,-1 0-5 16,1 3 5-16,3 3 12 15,2 1-8-15,3-2 1 0,3 3 18 16,3-2-2-16,2-2-11 0,1 0-2 16,2-4 8-16,0 0-11 0,4-3-5 15,1-2 8-15,3-1 13 0,2-2-2 16,3-2-2-16,1-3-3 0,3-4-3 15,-1 0-3-15,1-3 4 0,-2-1 11 16,0-3-13-16,-1-2-3 0,-2-2 5 16,-2-2-9-16,-1 2-2 0,-1 2 0 15,-2 2 3-15,-3 4-2 0,0 6-2 16,-1 2 0-16,-2 2 0 0,2 7-15 16,0 6 15-16,2 1 0 0,-1 5 0 15,3 1 0-15,-1-2 0 0,1 1 0 16,1-2 0-16,2-2-1 0,2-3-2 15,3-2-21-15,3-1-33 0,3-5-46 16,2-4-51-16,9-7-59 0,-4-3-90 16</inkml:trace>
  <inkml:trace contextRef="#ctx0" brushRef="#br0" timeOffset="144784.93">28196 16234 512 0,'0'0'23'16,"0"0"-10"-16,0 0 102 16,0 0-54-16,0 0-36 0,0 0-11 15,-3 93-2-15,3-84 0 0,0-2-8 16,0-2 2-16,0-3-2 0,0-1 8 16,3-1 4-16,0-1 54 0,0-5-6 15,2-4-50-15,3-1-12 0,-1-6 1 16,3-3-2-16,0-3-1 0,1-3 0 15,1 0 0-15,1-1 0 16,2 3 1-16,-1 4 1 0,3 2 0 0,-1 7 0 16,1 4-2-16,-2 5 5 15,1 4-3-15,-1 5-2 0,2 6 0 16,-2 3-1-16,1 3 2 0,-2 3-2 16,0 2 2-16,-3 0-2 0,-1-1 0 15,-2 0 1-15,-1-4-2 0,-1-1-2 16,-1-3-8-16,1-5-21 0,1 0-22 15,-1-3-34-15,7-6-58 0,-3-1-96 16,2 0-89-16</inkml:trace>
  <inkml:trace contextRef="#ctx0" brushRef="#br0" timeOffset="145064.2">28762 15762 858 0,'0'0'131'0,"0"0"-129"15,0 0-2-15,0 0-10 0,0 0 10 16,52 105 1-16,-41-57-1 0,0 10 0 16,-2 2-1-16,-1-9 1 0,-2-6-7 15,1-10 7-15,1-7 9 0,-2-7-9 16,-1-5-5-16,-1-3 5 0,1 1 0 15,0 3-10-15,0 0-32 0,-2-5-12 16,-2-3-23-16,-1-3-72 0,-3-6-37 16,-4-4-46-16</inkml:trace>
  <inkml:trace contextRef="#ctx0" brushRef="#br0" timeOffset="145199.91">28529 16013 785 0,'0'0'129'0,"0"0"-107"16,0 0 28-16,0 0-36 15,0 0-2-15,0 0-8 0,0 0-3 16,0 0-1-16,334 32-13 0,-298-28-103 16,-8-3-129-16,-7-1-239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31:48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3314 6349 13 0,'0'0'31'16,"0"0"10"-16,0 0 12 0,0 0-4 15,-9 26-12-15,9-22-3 16,0-2-5-16,0-2-5 0,0 0-5 0,0 0-3 16,0 1 3-16,0 0-2 15,0-1 5-15,0 1 1 0,2 0-5 16,0 0-1-16,1 1 1 0,-1-2-3 15,3 0 3-15,3 0-2 0,0-2 4 16,5-3 6-16,1-2 20 0,3-4-1 16,1 0-13-16,2 0-12 0,4-1-1 15,-2 3-3-15,0 2-2 0,0 0-3 16,0 1-4-16,-2 5 3 0,0-1-5 16,-2 2-4-16,0 0 9 15,3 2 3-15,-3-1 1 0,3 2 4 16,0 0 0-16,-2-2 1 0,1 2-9 15,2 0-2-15,-3 0 7 0,3-1-5 16,-3 2 2-16,2 1 0 0,1-1-1 16,0-1-2-16,-2 1 0 0,2-2 2 15,1-1-3-15,1-1 1 0,-1 0 0 16,1 0-3-16,5 0 5 0,-1-2-4 16,1-2-1-16,0 0-1 0,0 0 4 15,1 1-2-15,-2 0-5 0,1 2 2 16,-2 1-1-16,-1 0-1 0,-1 0 4 15,1 0-1-15,-1 3-3 0,0 0 2 16,-1-1 0-16,0 2-4 0,0-2 1 16,0 0 0-16,1 0 3 0,0-1-2 15,0-1 1-15,-1 1-1 0,-1 0 0 16,-1-1 0-16,0 1 2 0,1 3 2 16,0-3 0-16,0 4 1 0,2-3 0 15,0 1 0-15,2 0-4 0,0-2 1 16,0-1-1-16,1 0 0 0,-1-4 3 15,0 1-4-15,0 1 0 0,-1-3-1 16,-1 4-1-16,-1 0 1 0,-5-2-1 16,1 2 0-16,-3 0 1 15,-1 0-1-15,-2 1 2 0,-2 0-1 16,-2 0-1-16,-2 0 0 0,-2 0 2 16,-2 0 0-16,0 0-1 0,-1 0 1 15,-1 1 3-15,1 0-5 0,-1-1 2 16,2 0 1-16,1 0-1 0,4 0-1 15,-1 0 3-15,2-2-4 0,0-1 2 16,-1 0-1-16,-1-2 1 0,0 2-2 16,0-2 3-16,-2 0-3 0,0-1 1 15,0 0 0-15,2 0 2 16,0-1-2-16,-2 0 0 0,1-1 0 16,-1 0-1-16,1-1 0 0,0 1 1 15,2 1-1-15,1-1 0 0,0 0 0 16,0 1 0-16,1-3 0 0,-1 3-1 15,-1 1 1-15,-1 1 0 0,-1-1 1 16,-1 0-1-16,0-1 1 0,-1 0 2 16,0-2-3-16,-2-2 1 0,2 0 1 15,-1-1-2-15,-1-1 1 0,0-1 0 16,0 1 0-16,-2-2 0 0,-1 1-1 16,0 1 1-16,0-2-1 0,0 0 1 15,-1 1 2-15,-1 0-2 16,-1-4 1-16,1 0-2 0,1-1 1 15,-1-2 0-15,1-1-1 0,0-4 0 16,1-2 2-16,0-1-2 0,0-3 1 16,0-6-1-16,0-5 1 0,0-5-1 15,0-2 1-15,0 6-1 0,0 4 0 16,0 12 1-16,0 2 2 0,0 7-2 16,0 1-1-16,-1-6 1 0,0-2 1 15,1-8-1-15,0 4-1 0,2-2 0 16,5-10 2-16,2-4-3 0,4-7 1 15,-2 1 0-15,-1 6 0 0,-6 12 0 16,-2 12 0-16,0 4 1 0,-2 3-1 16,-2 0 0-16,-1-2 2 0,-3 0 0 15,0 4 1-15,-2 3 1 0,-2-1-1 16,2 4 0-16,0 1-1 0,1 1 1 16,1 0 1-16,0 1 2 0,1 3-3 15,-1-1-2-15,1 2-1 0,0 0 0 16,-2 0 0-16,0 0-1 0,-1 3 1 15,-5 2 1-15,-1 0-1 0,0 2 2 16,-5-1-2-16,0 2-2 0,-1-1 2 16,-2 0 2-16,-2 1-2 0,-1 0 1 15,-2 1 0-15,0-1 0 16,-7 2-1-16,-5 1 0 0,3-3 0 0,3 0 1 16,0-3 2-16,-1 0-2 15,-11 2-1-15,-3 0 0 0,8-3 0 16,11-1 2-16,-2-2 3 0,-7 0-5 15,-5 0-2-15,-3 0 2 0,10-1 1 16,11 0 1-16,-2-2-2 0,-8-3 1 16,-3-2-1-16,1 0-1 0,8 1 1 15,9 5 1-15,0-1 0 0,-5-2-1 16,-4 3-2-16,-9-1 2 0,-8 2 0 16,-6 0 0-16,-3 3-1 0,3 1 1 15,6-1 0-15,5 1 0 0,4-3 0 16,1-1-1-16,7-1-1 0,5-4 2 15,6 3 2-15,0-2-2 16,-3-2 0-16,0 1-1 0,-3-1 1 16,1-1 0-16,0 3 1 0,1 0 1 15,-1 2-2-15,-2 0 0 0,1 1-2 16,0 0 2-16,-2 0 0 0,2 1 0 16,0 0 0-16,-1 0 0 0,3 0 0 15,-1-2 1-15,0 0-1 0,1 2 0 16,1-3 0-16,2 0 0 0,-1-1 0 15,2 0 0-15,1 1 0 0,1 0 0 16,2 0-2-16,1 0 2 16,1 2 1-16,-1 0 1 0,3-1-2 15,-2 1 0-15,4 1 0 0,-2-1-1 16,1 0 1-16,-2 0 0 0,3 1 0 16,3-1 0-16,0 1 0 0,0 0 0 15,3-2-1-15,0 1 0 0,1 1 0 16,-1 0 1-16,2-1 0 0,0 1-1 15,0 0-1-15,0 0 1 0,0 0 0 16,0 0-2-16,0 0 0 0,0 1-1 16,0 2 4-16,2-2-1 0,-1 3 0 15,1 2 1-15,-1 0 1 0,1 3-1 16,-2 0-1-16,3 2 1 0,-1 1 1 16,-1 2-1-16,0 1 0 0,-1 3 0 15,0 3 1-15,0 0 0 0,0 4-1 16,-3 0 2-16,-1 5-2 0,-1 8 1 15,-3 5-1-15,-1 10 1 0,-1-2-1 16,2-5 0-16,2-12 0 0,3-10 0 16,0-6 0-16,1 2 0 0,-1 8 0 15,1 10 0-15,-2 13 0 0,-1 0 0 16,3-1 1-16,-1-1 2 0,0-4-3 16,3-3 2-16,0-3-1 0,3 0 1 15,0-3-1-15,4-1-1 0,1 0 1 16,-2-6 0-16,0-7-1 0,-1-3 0 15,2-4 0-15,1 4 1 16,2 1 0-16,1 1-1 0,0-1-1 16,2-2 0-16,-2 0 1 0,0-1 1 15,-3 0-1-15,4-1 0 0,-2-1 0 16,-2-1 0-16,0 0 0 0,3-2 0 16,-2-1 0-16,0 1 0 0,1-3 0 15,-2 1-17-15,2-2-49 0,2-2-85 16,3-8-94-16,0-3-121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32:06.7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4146 6568 302 0,'0'0'47'16,"-1"-12"-21"-16,-1 4 68 0,2-1 24 15,0-1-14-15,0 1-18 0,3-2-22 16,1-1-8-16,4 1 2 0,0-2-1 15,3 2-5-15,0-1-2 0,3 2 3 16,1 2 0-16,0 1-12 0,1 2-9 16,0 3-5-16,3 2-4 15,-2 0 4-15,2 4-3 0,-2 3-5 0,-2 3-5 16,0 7 1-16,-3 0-4 16,-3 4-6-16,-1 3 6 0,-4 1 1 15,-2 4-2-15,-2 1-3 0,-5 6-6 16,-6 7 7-16,-4 4 1 0,-4 2-2 15,0-5 1-15,0-9 0 0,4-10 13 16,1-4 7-16,-2-1 8 0,0 0-11 16,-2 1 0-16,-1 2-6 0,1-5-3 15,1-4-1-15,1-1 0 0,2-8-3 16,0-3 1-16,2-5 0 0,0-7-3 16,-2-4-4-16,5-4-3 0,-1-1 0 15,4-2-3-15,1 1 2 16,5 0 2-16,0 3-4 0,4 2 0 15,2 4 0-15,4 2-2 0,0 2 2 16,5 3 0-16,0 1 1 0,3 3 3 16,0 5-2-16,0 2 2 0,0 2-3 15,0 1 6-15,-2 1 3 0,2-2-2 16,-1 0 0-16,-1-2-3 0,-1-3-1 16,-2 1 1-16,-5-1-5 0,1 0-1 15,-3-1-4-15,-2-1 2 16,-2 0-12-16,-1-1-19 0,-1 0-34 15,1-1-29-15,-1 0-37 0,2-4-38 16,0-1-206-16,1-3-491 0</inkml:trace>
  <inkml:trace contextRef="#ctx0" brushRef="#br0" timeOffset="467.83">4704 6593 772 0,'0'0'39'0,"0"0"-29"16,0 0 72-16,-13-5-19 0,11 7 10 16,2 3-3-16,-1 4-23 0,1 1 3 15,0 4-3-15,0 2-2 0,0 3-4 16,0-1 4-16,1 1 4 0,1-1-16 16,2-1-10-16,3 1 9 0,0-3 4 15,1-2-4-15,3-1-6 0,-2-3-4 16,1-4-7-16,2-2-1 0,0-2 3 15,-1-1 0-15,3-1-1 0,-1-6 3 16,1-1-8-16,0-6 2 0,1-3-4 16,-1-2-1-16,0-3-3 0,0-1-2 15,-3-1 9-15,0-3 0 16,-3-1-12-16,-2 2-3 0,-1 3 3 16,-2 5 3-16,-1 5-3 0,-1 6 0 0,-1 5 0 15,0 2-9-15,-3 4-6 16,0 7 14-16,-2 3 1 0,0 3 0 15,1 4 4-15,1 0 0 0,2 0 0 16,1 2-2-16,4-2-1 0,3 1 5 16,3-3 1-16,5 0 3 0,2-4-1 15,3-2-5-15,2-2 2 0,0-2-6 16,1-2-1-16,0-3-3 0,-1-1-21 16,-1 0-21-16,0-3-44 0,0 2-95 15,-5-1-75-15,-6-1-338 0</inkml:trace>
  <inkml:trace contextRef="#ctx0" brushRef="#br0" timeOffset="863.77">3820 7368 358 0,'0'0'24'0,"0"0"72"0,0 0 46 0,0 0-60 16,17-4 15-16,2 1 6 16,13-2 12-16,15-3-11 0,18-2-4 15,13-2-24-15,4-1-9 0,-2-2-6 16,-3 0-1-16,4 0-3 0,0-1-15 15,5 2-4-15,0 0 2 0,-4 1-9 16,-8 3-5-16,-6-1-4 0,-6 4-10 16,-6 2 0-16,-5 2-8 0,-8 3 6 15,-5 0-10-15,-5 3 0 0,-8 2-3 16,-4-2 0-16,-8 2-11 0,-2 0-21 16,-2 2-31-16,0 1-40 0,-1 3-34 15,-8 5-36-15,-2-2-222 0,-7-3-331 16</inkml:trace>
  <inkml:trace contextRef="#ctx0" brushRef="#br0" timeOffset="1395.38">4270 7581 410 0,'0'0'65'16,"0"0"-34"-16,0 0 58 0,0 0-2 16,0 0-1-16,0 0 1 0,38-22-8 15,-26 24-12-15,0 7-13 0,0 2-19 16,-1 3-7-16,2 4 7 0,-1 3 2 15,-2 4-3-15,1 6-2 0,-4 0-9 16,-4 1-3-16,-1 5 3 0,-4 4 4 16,-8 10 6-16,-6 3 10 15,-1-7 0-15,-1-11 6 0,4-11-1 16,1-6 0-16,-2-1-7 0,-1 0-4 16,-4 3-1-16,-4-1-15 0,1-3-2 15,0-4-4-15,1-4-3 0,3-4 0 16,1-4 0-16,1-2-1 0,-1-8-1 15,2-5-5-15,0-7-3 0,4-10-2 16,4 4 0-16,4-2-3 0,4 4 0 16,4 6 1-16,4 3 2 0,3 0-2 15,2 4-2-15,0 5 1 0,3 3-1 16,-2 3 2-16,0 1-2 16,-1 5 4-16,0 1-2 0,0 1 2 15,0 2-1-15,-2 1 0 0,-3 1-1 16,-1 0 2-16,-1-1-4 0,-1 1 0 15,0-2-10-15,-1-2-12 0,-2-3-22 16,1 0-21-16,-3-3-37 0,3-1-34 16,2-8 4-16,0-3-123 0,0-1-408 0</inkml:trace>
  <inkml:trace contextRef="#ctx0" brushRef="#br0" timeOffset="1699.25">4689 7595 651 0,'0'0'95'0,"0"0"-53"16,0 0 38-16,0 0-6 0,0 0 29 15,-12 43 13-15,8-23-34 0,0 2-13 16,-1 2 2-16,1 1-5 0,1 0-17 16,-1-1 9-16,2 2-10 0,-1-4-20 15,2 2-8-15,0 0-8 0,1-2 1 16,0 1-4-16,1 1-4 0,2-3 1 15,0 0-4-15,1-3 2 0,0-2-3 16,2-3-2-16,-2-3 2 0,1-4-2 16,0-3 0-16,-1 0-4 0,1-1-6 15,1-2-19-15,2-5-14 16,-1-1-80-16,-1-11-30 0,-1 3-88 16,-4-1-305-16</inkml:trace>
  <inkml:trace contextRef="#ctx0" brushRef="#br0" timeOffset="1879.09">4507 7918 612 0,'0'0'57'0,"0"0"-46"16,0 0 20-16,0 0 25 0,0 0 14 16,0 0 31-16,0 0-51 0,84 7-25 15,-54-14 4-15,4-3 0 0,6-2-22 16,-3-1 5-16,2-3-12 15,-11 6-20-15,-10-1-95 0</inkml:trace>
  <inkml:trace contextRef="#ctx0" brushRef="#br0" timeOffset="10096.67">5888 7015 400 0,'0'0'69'16,"0"0"-31"-16,0 0 1 0,0 0 4 15,0 0 23-15,2-39 9 0,-1 39-5 16,-1 4-41-16,1 6-7 0,1 4 17 16,0 4 24-16,2 6 12 0,0 2-25 15,0 4-3-15,0 0 5 0,0 3-8 16,-1 5 0-16,0 6 4 0,-2 6-6 15,0-1-5-15,-1-10-12 0,1-11-9 16,0-13 0-16,0-3-5 16,2 4-6-16,-1-2 2 0,-1-1-6 15,1-3 3-15,-1-4-2 0,-1-2-1 16,1-4 2-16,-1 0-2 0,0-6-1 16,0-2-15-16,-2-4-17 0,-6-3-38 15,-7-9-62-15,-1 4-144 0,0 0-172 16</inkml:trace>
  <inkml:trace contextRef="#ctx0" brushRef="#br0" timeOffset="10283.08">5697 7334 463 0,'0'0'49'0,"0"0"19"0,0 0 50 16,0 0-38-16,0 0-20 16,0 0 9-16,0 0-13 0,15-1-12 15,3-3 0-15,4-1-8 0,4-5-5 16,3 0-3-16,1-1-6 0,-1 1 1 15,1-1-8-15,-2 3-7 0,-1 2-5 16,-2 1-3-16,-3 4-1 0,-3-1-5 16,3 2-14-16,-4 0-30 0,-6 0-84 0</inkml:trace>
  <inkml:trace contextRef="#ctx0" brushRef="#br0" timeOffset="10982.26">7047 7081 141 0,'0'0'68'15,"0"0"23"-15,0 0 25 0,0 0 24 16,0 0-25-16,-3-11-30 0,3 5-22 15,-1-2-3-15,0 1-1 0,0-2-7 16,-2-2 6-16,-2 0-10 0,-2 1-2 16,-2 0-6-16,-3 0-5 15,-1 1-11-15,-6 4-9 0,0 3-9 16,-5 4-6-16,-2 8-1 0,-3 4 1 16,-2 5 0-16,1 6 0 0,-3 10 3 15,2 5 4-15,5 9 4 0,7 3 3 16,10-4 11-16,8-7 9 0,1-9 6 15,5-8-10-15,1-9-3 0,3-3-7 16,2 0-7-16,5-1 1 0,3 0 1 16,0-7 5-16,3-1 1 0,1-3-1 15,-1-4 1-15,1-6-2 0,-1-5-1 16,-1-3-2-16,0-2-1 0,-3-4-4 16,-3 2 0-16,-2-3-2 15,-6 0-3-15,-3 0-1 0,-3 0-1 16,-1 3-4-16,-3 4-4 0,-2 4 1 15,2 7 1-15,-1 6-7 0,0 2-4 16,2 9 2-16,1 4 5 0,1 2 5 16,0 2-2-16,5 2 3 0,4-2 0 15,1 0 2-15,1-3 4 0,4 0-3 16,1-4 2-16,2-3-3 0,3-1-1 16,0-3-1-16,2-2-5 0,0-1-12 15,1-1-36-15,6 0-90 0,-6-1-144 16,-1-4-593-16</inkml:trace>
  <inkml:trace contextRef="#ctx0" brushRef="#br0" timeOffset="11818.27">7844 6393 454 0,'-2'-4'14'0,"0"-1"4"16,-1 0 33-16,3-1 31 0,0 0 6 16,0-2-9-16,6-1-13 0,1 1-4 15,1 2-10-15,1 3-13 0,2-2-1 16,1 4-4-16,1 1-12 0,2 1-6 15,1 7 1-15,1 5 0 16,0 6-8-16,-1 2 7 0,2 6 9 16,-4 1-7-16,1 8-4 0,-3 6 12 15,-3 6-5-15,-4-1-4 0,-5-4 1 16,-6-6 5-16,-4-4-3 0,-1-4 0 16,-1-6 6-16,2-3 2 0,-3-5-4 15,-2 4 3-15,-2-1 3 0,-3 0-3 16,-2-2 5-16,2-5-6 0,0-4-7 15,2-4-4-15,2-4 0 0,-1-6-4 16,2-4-3-16,-2-7-5 0,2-3-2 16,0-9-1-16,4 3-2 0,4 0-2 15,5 3-2-15,2 6 5 0,8 3-6 16,4 1 2-16,5 3 0 0,4 3 4 16,4 3-1-16,3 3 1 0,-1 2 1 15,0 1 0-15,-2 5 1 0,-3 1 0 16,-3 2-1-16,-2 1-1 0,-3-1 1 15,-3 1 0-15,-1-1-2 0,-4-2 1 16,-1 0 0-16,-2-3-1 0,-1 0 1 16,0-1-4-16,0 0-10 0,-1-2-16 15,1-1-17-15,0-1-20 0,1-5-30 16,3-13-42-16,0 2-233 0</inkml:trace>
  <inkml:trace contextRef="#ctx0" brushRef="#br0" timeOffset="12203.84">8233 6563 522 0,'0'0'31'15,"0"0"-3"-15,0 0 79 0,0 0 7 16,-16 70-2-16,16-50-20 0,1-1-23 16,3 2-22-16,3-3-3 0,3 0-5 15,1-2-10-15,1-4-7 0,2-1-5 16,0-4-1-16,-1-1 3 0,0-3-6 15,-1-3 0-15,1 0 5 16,-1-7 2-16,2-4 1 0,-1-4-4 16,2-4-2-16,-3-4 0 0,1-5-3 15,-1-1-3-15,-3-9-2 0,-3 7-3 16,-3-2-4-16,-2 5 3 0,-1 10-3 16,0 2 1-16,-1 4 1 0,0 7 0 15,-1 2-2-15,1 3-9 0,-2 5 4 16,0 7 5-16,-1 2 3 0,2 5 6 15,1 2 3-15,1 3 2 0,0-1 5 16,3 3 4-16,3-3 4 0,0 2-2 16,2-4-10-16,1 1-1 15,0-3-7-15,0-1 3 0,2 0-5 16,-2-3-4-16,0-2-1 0,0-1-8 16,-3-1-15-16,-1-3-25 0,-3 1-45 15,-4-2-62-15,-4-2-246 0,-2-3-521 0</inkml:trace>
  <inkml:trace contextRef="#ctx0" brushRef="#br0" timeOffset="12502.88">7720 7130 509 0,'0'0'37'0,"0"0"-22"16,0 0 66-16,0 0 22 0,0 0 2 16,109-12 24-16,-42 2-41 0,11-7-16 15,4 1-1-15,-2-2-9 0,-2 0-11 16,0 3-4-16,-1-3-3 0,-4 1-5 16,-3 2-7-16,-8 0 0 0,-7 3-12 15,-9 3 2-15,-12 0-14 0,-11 5-4 16,-9 1-4-16,-4 3-1 15,0 0-10-15,-2 0-27 0,-4 0-39 16,-9 9-68-16,-4-1-259 0,-7 1-468 16</inkml:trace>
  <inkml:trace contextRef="#ctx0" brushRef="#br0" timeOffset="13065.17">7903 7348 686 0,'0'0'40'0,"0"0"1"0,0 0 10 15,0 0 2-15,0 0 3 0,0 0 2 16,40-22-26-16,-29 29-8 0,3 6 14 16,-2 4 1-16,1 4 0 0,0 4-10 15,-2 2-5-15,0 4 3 0,-2 1 3 16,-3 5 4-16,-3 8 4 0,-3 1-4 16,-3-6-2-16,-2-8-6 15,-2-12-5-15,-2-4 13 0,0 1 3 16,-5 1 1-16,-2 1-8 0,0-4 1 15,-2-3-4-15,1-3-4 0,-2-3-4 16,-1-5-6-16,2-1-1 0,-1-7-4 16,0-3-4-16,3-4-1 0,1-6-2 15,5-2 5-15,2-2-6 0,4-2-2 16,3 2 0-16,2 3-2 0,5 1-6 16,5 5 3-16,4 1-3 0,2 5 4 15,4-1 5-15,1 6 1 0,-1 3-3 16,2 1 1-16,-2 4 2 0,0 4-1 15,-4 3 0-15,0 1 1 0,-2 0 0 16,-1 1-2-16,-4-3 1 0,-1 0-2 16,-2-2-1-16,-1-2-3 0,-2 0-5 15,0-1-16-15,-3-2-27 0,1-2-36 16,-2-1-26-16,1-4-17 0,1-3-88 16,-1-4-409-16</inkml:trace>
  <inkml:trace contextRef="#ctx0" brushRef="#br0" timeOffset="13301.84">8279 7397 652 0,'0'0'43'16,"0"0"15"-16,0 0 61 0,0 0-18 16,0 0-14-16,63 84 8 0,-45-61-24 15,4-1-19-15,3-1 1 0,2 0-10 16,1-1-12-16,1-2-2 0,-2-2-11 15,-3-2-7-15,-1 1-5 0,-5-2-2 16,-3-5-3-16,-4 1-1 0,-3-4 0 16,-4-1-3-16,-1-3-10 0,-3-1-9 15,0 0 1-15,-4-5-14 0,-2-3-39 16,-8-12-149-16,2 1-98 0,2 0-92 16</inkml:trace>
  <inkml:trace contextRef="#ctx0" brushRef="#br0" timeOffset="13519.07">8582 7378 243 0,'0'0'206'16,"0"0"-133"-16,0 0 26 0,0 0-42 15,0 0-32-15,0 0 21 0,0 0 30 16,0 0-10-16,-42 78 10 0,25-52-5 16,-3 3-4-16,-1 2-9 0,-2-1-9 15,-1-1-7-15,0-3-11 0,1-2-13 16,4-4-4-16,3-1-14 15,2-3 0-15,2-2-1 0,3-5-12 16,0-3-20-16,4-5-52 0,0-1-589 0</inkml:trace>
  <inkml:trace contextRef="#ctx0" brushRef="#br0" timeOffset="13851.84">9046 6840 830 0,'0'0'46'0,"0"0"-8"15,0 0 4-15,0 0 20 0,0 0 15 16,0 0-1-16,102-13-16 0,-80 8-24 16,-2 0-16-16,-2 3-7 0,-3 1-11 15,-1 1-2-15,-5 0-7 16,-3 3-25-16,-6 6-82 0,-2 0-211 15,-4-1-310-15</inkml:trace>
  <inkml:trace contextRef="#ctx0" brushRef="#br0" timeOffset="14012.24">9057 7022 429 0,'0'0'191'0,"0"0"-67"0,0 0-18 0,0 0 0 16,0 0-22-16,0 0-18 0,0 0-9 15,0 0-15-15,142-28-22 0,-122 20-15 16,1 3-5-16,-2-1-23 16,5-2-46-16,-4 3-174 0</inkml:trace>
  <inkml:trace contextRef="#ctx0" brushRef="#br0" timeOffset="14412.79">9722 6743 518 0,'0'0'246'0,"0"0"-236"15,0 0 27-15,0 0 33 16,0 0 10-16,0 0 13 0,0 0-12 16,0 0-29-16,-111 60-12 0,101-39 12 15,3 4-7-15,1 0 0 0,4 4 5 16,2 1-11-16,1-1-2 0,6 0-7 15,2-2-12-15,4 0 2 0,3-4-2 16,3-2-4-16,4-3 2 0,8-1 2 16,5-5 4-16,-1-3-2 0,-3-6-4 15,-4-3 1-15,0-7 2 0,10-5-2 16,5-11-4-16,-5 2-4 0,-10-1-3 16,-11 2 4-16,-6 2-4 0,-1-6 1 15,1-3-6-15,-5-4 2 0,-3 3-3 16,-3 3-1-16,-7 3 1 0,-6 3-6 15,-5 1-8-15,-4 3-17 0,-17-2-61 16,6 4-121-16,1 1-252 0</inkml:trace>
  <inkml:trace contextRef="#ctx0" brushRef="#br0" timeOffset="15414">12691 4688 54 0,'0'0'514'0,"0"0"-477"15,0 0 47-15,0 0 44 0,0 0-6 16,0 0-23-16,-7-24-41 0,6 24-36 16,0 3-13-16,-2 4 10 0,-2 4 19 15,-1 6 12-15,-2 4 4 0,0 5 0 16,0 7-8-16,-1 11-13 0,4 8-7 15,1 2 1-15,4-5-6 16,2-9-3-16,3-14 1 0,1-7-1 0,1-7 2 16,0-3-1-16,3 0 1 0,2-1 1 15,3 0-5-15,-2-4 6 16,4-4-2-16,2-2-1 0,1-7-1 16,2-3-3-16,3-8-2 0,1-1-4 15,-2-7-2-15,0-1 0 0,-2-3 4 16,0-4-5-16,-6-7 1 0,-2-11-4 15,-6 3-3-15,-5 2-1 0,-3 16 1 16,0 15 0-16,0 6 2 0,-3 7-2 16,1 0 0-16,2 1-1 0,-2 3-2 15,1 1-6-15,1 3-2 0,-2 6 5 16,1 8 6-16,0 5 1 16,0 5 3-16,1 9-3 0,0-4 2 15,5-1 6-15,-1 0-6 0,2-7 1 16,0 2 0-16,4-4-2 0,-1-4 0 15,3-2 0-15,1-3 1 0,0-1 0 16,1-1-3-16,-2-3-3 0,-1-1-10 16,0 0-25-16,-2-1-50 0,5-4-67 15,-4 2-47-15,0-4-202 0</inkml:trace>
  <inkml:trace contextRef="#ctx0" brushRef="#br0" timeOffset="15600.28">13299 4755 714 0,'0'0'231'0,"0"0"-198"15,0 0 37-15,0 0 67 0,34-10-50 16,-17 9-19-16,4-1-8 0,1-2-24 16,0 2-12-16,-4 0-11 0,0-1-11 15,-3 1-2-15,-6 0-4 0,-3 0-22 16,-6 2-41-16,-1 3-78 0,-8-1-249 0</inkml:trace>
  <inkml:trace contextRef="#ctx0" brushRef="#br0" timeOffset="15744.05">13235 4917 394 0,'0'0'174'0,"0"0"-32"15,0 0 22-15,0 0 8 0,0 0-70 16,0 0-39-16,0 0-29 0,0 0-21 15,150-35-13-15,-126 24-23 0,-5 3-103 16,-6 0-665-16</inkml:trace>
  <inkml:trace contextRef="#ctx0" brushRef="#br0" timeOffset="16365.26">13921 4671 223 0,'0'0'101'0,"0"0"-66"16,0 0 30-16,0 0 58 16,0 0 21-16,0 0-34 0,0 0-51 15,3 2-12-15,-9 11 18 0,1 8 11 16,0 3 5-16,-4 11-13 0,1 8-18 16,0 5-3-16,3 1 10 0,5-7-8 15,0-11-2-15,3-12-7 0,0-6-11 16,4 0-1-16,-2 0-6 0,7-1-4 15,-2-1-2-15,1-3 3 0,3-5 2 16,-1-3 5-16,4-4-3 0,-1-4-3 16,3-6-7-16,4-3-4 15,-5-4 0-15,4-2-1 0,-2-5-3 16,-2-7 0-16,-1-11-3 0,-4-11-1 16,-2-3-2-16,-5 9 2 0,-4 13-1 15,-1 19 0-15,-1 8-1 0,0 4 1 16,0 1-2-16,0 4-2 0,0 2 0 15,-1 3-8-15,-1 9 3 0,-1 7 9 16,-2 9 1-16,4 11 6 0,1 7-1 16,6 0 3-16,0-10 0 0,0-10 5 15,1-9-3-15,-2-3 1 0,6 2-2 16,0 2-4-16,6-1 2 0,-3 0 1 16,2-4-7-16,0-2-2 0,0-5-3 15,-2-2-12-15,1-2-26 0,0-2-43 16,7-7-98-16,-6-2-101 0,1-5-670 15</inkml:trace>
  <inkml:trace contextRef="#ctx0" brushRef="#br0" timeOffset="16617.88">14610 4582 1023 0,'0'0'41'0,"0"0"-39"0,0 0 44 15,0 0 71-15,0 0-46 0,-60 59-20 16,52-34 4-16,3 2-2 16,0 4 2-16,3 5-3 0,2-3-6 15,0-1-12-15,2-2-8 0,3-8-12 16,3 3-1-16,3-3-5 0,2-1-1 16,2-5-2-16,3 0-2 0,2-3 1 15,-2-3-4-15,4-3-8 0,-2-4-15 16,1-2-30-16,1-1-58 0,5-14-65 15,-2-1-156-15,-7-4-667 0</inkml:trace>
  <inkml:trace contextRef="#ctx0" brushRef="#br0" timeOffset="16832.53">14885 4634 775 0,'0'0'32'0,"0"0"-22"16,0 0 104-16,0 0 37 0,0 0-30 15,0 0-28-15,0 0-23 0,0 0-8 16,90 165-15-16,-62-139-10 0,7 2 6 16,9-2 3-16,4 0-18 0,-1-4-14 15,-9-7-8-15,-11-7 1 0,-13-4-7 16,0-2-1-16,2 1-1 16,-4-3-15-16,0 0-17 0,-6-4-24 15,-3-3-33-15,-6-16-62 0,-5 3-313 16,-2-4-213-16</inkml:trace>
  <inkml:trace contextRef="#ctx0" brushRef="#br0" timeOffset="17101.03">15288 4554 61 0,'0'0'723'0,"0"0"-707"16,0 0-11-16,0 0 82 0,0 0 68 15,0 0-36-15,0 0-38 0,0 0 5 16,-116 157 8-16,83-109-27 0,-2 1 3 15,10-9 8-15,6-13-33 0,8-7-31 16,0-2 7-16,-2 3-8 0,1-1-4 16,0 4-4-16,3-4-3 0,4-5-2 15,2-3 0-15,-1-2-13 0,4-5-9 16,0-3-28-16,0-2-23 0,10-12-29 16,0-1-73-16,0-4-250 0</inkml:trace>
  <inkml:trace contextRef="#ctx0" brushRef="#br0" timeOffset="17279.45">15471 4909 767 0,'0'0'101'0,"0"0"-92"0,0 0 20 16,0 0 55-16,0 0 13 16,0 0 7-16,0 0-24 0,-46 123-12 15,41-107-15-15,2-3-24 0,3 0-13 16,0-3-4-16,1-3-9 0,4-3-1 15,2-1-2-15,-1-3-9 0,5-4-23 16,-3-4-47-16,6-12-72 0,-1 1-156 16,-2-2-262-16</inkml:trace>
  <inkml:trace contextRef="#ctx0" brushRef="#br0" timeOffset="17600.05">15894 4402 731 0,'0'0'195'16,"0"0"-192"-16,0 0 5 0,0 0 12 16,0 0 61-16,0 0 3 0,0 0 8 15,0 0-19-15,-23 148-12 0,15-93-9 16,1 0 14-16,1-6-5 16,4-8-1-16,2-12-32 0,-2-6 9 0,2-4 7 15,0-3-17-15,0 4-6 0,4 0-4 16,2 2-1-16,1-1 2 15,1-6 2-15,6-2 1 0,-2-2-3 16,4-2-1-16,2-4-1 0,5-3-4 16,2 0-4-16,2-2-3 0,-4-2-1 15,-1-1-3-15,-2-2-1 0,-5-1-2 16,-3 1-10-16,-6 1-18 0,-3 0-23 16,-3-2-41-16,-3 0-133 0,-14-4-82 15,1 1-74-15,-1 1-174 0</inkml:trace>
  <inkml:trace contextRef="#ctx0" brushRef="#br0" timeOffset="17802.27">15689 4807 436 0,'0'0'462'16,"0"0"-382"-16,0 0 14 0,0 0 66 15,0 0-60-15,0 0-23 0,0 0-17 16,134-31-14-16,-88 23-12 0,-2 0-17 15,-11 3-8-15,-9 2-6 0,-8 0-3 16,4-1-3-16,-2 0-24 0,5-3-31 16,1-6-57-16,-8 1-170 0,0-2-594 15</inkml:trace>
  <inkml:trace contextRef="#ctx0" brushRef="#br0" timeOffset="18146.34">16179 4255 946 0,'0'0'22'0,"0"0"-13"16,0 0-9-16,0 0 15 0,0 0 6 15,0 0 2-15,0 0 13 0,99 62 0 16,-66-29-9-16,5 11 14 0,5 14-2 15,-1 3-2-15,-5 0-1 16,-9-4 3-16,-8-6-2 0,-2 4-5 16,-3-2-6-16,-1 0 8 0,-5-1-2 0,-2-3 7 15,-3-3-13-15,-4-1-2 16,0-5-1-16,-6-3-1 0,1-7-6 16,0-11-6-16,-1-6-6 0,1-3 1 15,-4-2-1-15,4 0 1 0,-1 0-5 16,1-3 0-16,0-1-6 0,4-3-33 15,-1-1-183-15,2 0-248 0</inkml:trace>
  <inkml:trace contextRef="#ctx0" brushRef="#br0" timeOffset="45369.83">13433 6546 7 0,'0'0'196'15,"0"0"-179"-15,0 0 33 0,8 0 45 16,-4 0-1-16,1 0 22 0,-2 0 2 16,-1 0-16-16,1-1 2 0,0-1 13 15,-2 2-5-15,1-3-8 0,0-1-28 16,-2 1-7-16,1-2-5 0,-1-1-3 16,0 1-8-16,0 1-12 0,0 0-10 15,-1 1-2-15,-4 1-8 0,-1 0-14 16,-2 0-7-16,-3 2-2 0,-2 0 2 15,-6 6 4-15,-3 3 0 0,-3 4 0 16,-3 5 3-16,-1 4-6 0,2 3 5 16,2 3 4-16,0 1-1 15,7 4 2-15,2 5-6 0,6 7-2 16,6-4 9-16,1-7-3 0,3-7-5 16,6-5 7-16,4 0-1 0,2 1-1 15,4-4 3-15,3-3 5 0,-1-2 6 16,2-5-5-16,-1-1-3 0,0-5 0 15,-1-3 5-15,2-1 5 0,0-8-1 16,4-4 1-16,0-7-4 16,0-3-10-16,1-5 0 0,-2-3-6 15,-2 2-1-15,-7-3-4 0,-2 3 0 16,-3 3 0-16,-3 1 0 0,-6 3 0 16,0 2 0-16,-2 1 0 0,-4 3 0 15,-3 2-3-15,-2 2-8 0,1 2-3 16,-4 0-14-16,0 4-24 0,1 0-26 15,3 2-19-15,1 0-46 0,4 4-93 16,2 0-148-16,3 0-305 0</inkml:trace>
  <inkml:trace contextRef="#ctx0" brushRef="#br0" timeOffset="45984.65">14352 6420 424 0,'0'0'124'0,"7"-3"-14"0,-4 2 75 15,1 0-39-15,1 1-35 0,-5 0-43 16,0 0-41-16,0 3-10 0,-3 5 16 16,-3 5 68-16,-4 5-14 0,-4 1-7 15,-2 4-26-15,-4 0-7 16,-1 3 6-16,-1-2-11 0,0 2-14 16,2-2-5-16,-1 1-7 0,0-1 4 15,2 1-4-15,2-3 4 0,4 0-7 16,1-2-4-16,5-5 6 0,4-1-11 15,3-2-2-15,0-4 6 0,6 0 5 16,7-2 4-16,4-1 7 0,7-4 5 16,11-1-8-16,6-6-4 0,8 0-2 15,-8 2-8-15,-9 0-3 0,-12 3-2 16,-6 0 1-16,2 0-3 0,-3-2-3 16,1 3-2-16,-8 0-21 15,-3 0-28-15,-3 0-29 0,-1 0-62 16,-4 5-29-16,-3-1 21 0,-9 5-89 15,4-2-153-15,-3-2-269 0</inkml:trace>
  <inkml:trace contextRef="#ctx0" brushRef="#br0" timeOffset="46229.66">14011 7040 646 0,'0'0'39'0,"0"0"-35"0,0 0 85 15,0 0 21-15,0 0 4 0,0 0-7 16,60 16 8-16,-40-15-29 0,6 1-7 16,7-2 12-16,8-2-14 15,5-1-18-15,1 1-22 0,-11-1-23 16,-9 1-10-16,-9 2-7 0,-1 0 3 16,2 0-18-16,2-1-45 0,12-6-104 15,-11 0-179-15</inkml:trace>
  <inkml:trace contextRef="#ctx0" brushRef="#br0" timeOffset="46686.48">15033 6510 897 0,'0'0'71'0,"0"0"-47"0,0 0 29 16,0 0-19-16,0 0 25 0,37 23 38 16,-17-11-34-16,2 5-10 0,5 0 9 15,0 3 4-15,6 1-20 0,-4-2-10 16,1 1 2-16,-2-2-22 0,-1 0 8 15,-2-2-9-15,-5-2 5 16,-2-1-3-16,-4-4-11 0,-4 1 2 16,-2-2-8-16,-1-2 2 0,-4-2-2 15,-1 0-2-15,1-1 1 0,-3-1-19 16,0 0-109-16,0-2-25 0,-6-6-15 16,0-2-86-16,-1-4-324 0</inkml:trace>
  <inkml:trace contextRef="#ctx0" brushRef="#br0" timeOffset="46985.86">15447 6422 830 0,'0'0'229'0,"0"0"-188"0,0 0-33 16,0 0 19-16,0 0 5 0,0 0 6 15,0 0 17-15,-52 51 24 0,31-25-17 16,-5 2-9-16,-6 5-7 0,-8 7 0 15,-8 2 0-15,0 2-1 0,8-9 11 16,12-9-32-16,11-10-7 0,4-4-9 16,-1 2-4-16,1 0-4 0,1 0 0 15,2-1 0-15,2-4-1 0,3-2-1 16,2-2-27-16,-1-4-33 0,4-1-6 16,0-2-11-16,14-17-54 0,-1 3-67 15,4-3-250-15</inkml:trace>
  <inkml:trace contextRef="#ctx0" brushRef="#br0" timeOffset="47386.28">16186 6340 708 0,'0'0'93'0,"0"0"-76"0,0 0 103 16,0 0 57-16,0 0-75 0,0 0-58 16,0 0-23-16,15-8-5 15,-15 14 15-15,0 3 31 0,-5 5 20 16,-3 2-5-16,-3 3-14 0,-5 3-7 16,-3 0-11-16,0 3-11 0,-3-2-6 15,0 2-4-15,0-2-12 0,1 0-3 16,1-3 6-16,1 0-6 15,6-4 0-15,2-2-7 0,2-2 1 0,2 0 3 16,4-3 2-16,0-3-4 0,3-1 2 16,0-1 2-16,8-3 1 15,4 0 8-15,6-1 2 0,12 0-1 16,14-4-8-16,5-3-2 0,5-1-6 16,-8 2 2-16,-12 2-3 0,-13 3-1 15,-7 1-5-15,-4 0 0 0,1 0-10 16,-2 0-27-16,-4 0-38 0,-5 4-55 15,-3 0-136-15,-16 4 28 0,0-1-195 16,0 0-213-16</inkml:trace>
  <inkml:trace contextRef="#ctx0" brushRef="#br0" timeOffset="47597.81">15828 6894 1121 0,'0'0'129'15,"0"0"-128"-15,0 0 39 16,0 0 76-16,0 0-23 0,0 0-12 16,147 4-17-16,-89-11-10 0,2 0-5 15,-6-2-19-15,-10 6-17 0,-14 1-11 16,-7 0-2-16,-8 1-6 0,-2 1-29 16,3 1-104-16,-4 2-187 0,1-2-457 0</inkml:trace>
  <inkml:trace contextRef="#ctx0" brushRef="#br0" timeOffset="48268.27">16784 6318 960 0,'0'0'202'0,"0"0"-187"0,0 0 41 16,1 0 54-16,4 0-3 0,3 0-21 15,5-5-9-15,4-2-2 0,5-3-17 16,3-3-14-16,10-4-4 15,5-4 5-15,-3 3 6 0,-3-2-11 16,-8 4-15-16,-5-2 1 0,3-1-8 16,4-4-6-16,-3 1-12 0,-2 1 0 15,-3 0 0-15,-6 7 0 0,-4 5 0 16,-5 3 0-16,-4 2 0 0,1 3 0 16,-2 1 0-16,0 0 0 0,0 6 0 15,-2 1 0-15,1 7 0 0,-2 7 0 16,-1 2 0-16,-1 8 0 0,1 6 0 15,-2 9 0-15,1 4 0 16,3-4 0-16,1-11 0 0,1 0 0 16,-2 3 0-16,2 7 0 0,0 3 0 15,0-11 0-15,3-12 0 0,-1-12 0 16,0-1 0-16,-1 0 0 0,2 1 0 16,-1 0 0-16,2-4 0 0,-2-2 0 15,-2-3 0-15,1-2 0 0,-1-1 0 16,0-1 0-16,0-1 0 0,0-3-35 15,-1 0-76-15,-5-1-41 0,-2-5-68 16,0 0-80-16,1 2-358 0</inkml:trace>
  <inkml:trace contextRef="#ctx0" brushRef="#br0" timeOffset="48680.73">16708 6770 677 0,'0'0'77'0,"0"0"-77"15,0 0 88-15,1 2 5 16,1-2 30-16,3 1-43 0,-2-1-7 16,5 2-17-16,-2-2 0 0,7 2 13 15,1-2 2-15,5 0 16 0,6 0 1 16,10 0-13-16,14 0-19 0,16-4-5 16,12-2 1-16,-4-2-13 0,-1 1-10 15,-10 0-5-15,1 2 0 0,-1 0-5 16,-4 1-5-16,-3-2 5 0,-2-1-12 15,-3 4-7-15,-5 0 0 0,-3 2 0 16,-18 1 0-16,-2-1 0 16,-10 0 0-16,-5 1 0 0,0 0 0 15,-3 0 0-15,1 0 0 0,-2 0 0 16,-3 1-85-16,0 1-95 0,-6 4-98 16,-2-1-55-16,1-3-569 0</inkml:trace>
  <inkml:trace contextRef="#ctx0" brushRef="#br0" timeOffset="53913.88">18268 6693 602 0,'0'0'57'0,"0"-3"-36"0,0 3 133 15,0 0-53-15,0 0-63 0,1 1 1 16,4 5-6-16,2 1 10 0,-2 4 25 16,3 2-7-16,0 4-26 0,0-1-7 15,-2 5 16-15,-1 0 8 0,-2 3-13 16,-1 0 4-16,-2-1-3 16,0 2-23-16,-2-2-6 0,-2 0 5 15,-3-2-2-15,-2 1-6 0,1-3 10 16,1-1-5-16,-2-3-7 0,0-2 1 15,2-2-4-15,1 0-2 0,0-4 1 16,0-3-2-16,2-1-63 0,1-1-68 16,1-2-70-16,-1-3-197 0,3-3-407 15</inkml:trace>
  <inkml:trace contextRef="#ctx0" brushRef="#br0" timeOffset="54533.47">19536 6152 382 0,'0'0'125'0,"0"0"-73"0,0 0 10 0,0 0 31 16,11-2-18-16,-7 2-18 16,-2 3-16-16,0 3 1 0,2 5 21 15,-1 3 25-15,0 2 1 0,-2 7-25 16,0 4-11-16,-1 2 11 0,-2 3 1 15,-3 6-13-15,-3 9-9 0,-2 6-13 16,0-2-9-16,2-12 7 0,3-10 13 16,2-12-17-16,2-2-10 15,-2 3 12-15,3 2 20 0,0-2-9 0,0-4-28 16,0-2-4-16,0-4-3 16,3-1 2-16,-1-1 7 0,3 0 3 0,0-4 8 15,1 1 8-15,3 0-4 16,0-2-6-16,0-1-9 0,2 0-1 15,2 0-5-15,1-1-3 0,3-2-2 16,-1 0-10-16,2 1-21 0,-1-1-26 16,-3-1-27-16,0-1-37 0,-3 1-36 15,-4-5 3-15,-2 2-153 0,-4-2-239 16</inkml:trace>
  <inkml:trace contextRef="#ctx0" brushRef="#br0" timeOffset="54832.31">19345 6445 691 0,'0'0'105'0,"0"0"-85"15,0 0 102-15,0 0-10 0,0 0-68 16,12 1-17-16,-2 1-1 0,6 0 14 15,5 0 8-15,5-2-4 0,9-2-2 16,7-2 7-16,10-4-7 0,2 1-12 16,-7 1-3-16,-6 2-14 0,-13 1-8 15,-9 2-5-15,-4 0 0 0,-3-2-2 16,-1 1-13-16,4-2-35 0,-1-4-130 16,-4 3-329-16</inkml:trace>
  <inkml:trace contextRef="#ctx0" brushRef="#br0" timeOffset="55283.13">20288 6181 57 0,'0'0'552'0,"0"0"-496"15,0 0-36-15,0 0 77 0,0 0 6 16,0 0 24-16,64 5-8 0,-38-3-10 16,10-2-40-16,9 0-13 0,11 0-5 15,2 0-11-15,-5 0 0 0,-10 0-1 16,-7 0-12-16,-7 0-4 0,-7 3-1 15,-7-1-11-15,-4 1 1 0,0 1-1 16,-3 3-7-16,1 0 2 16,-5 1-4-16,-4 1 2 0,-2 3-4 15,-8 2 3-15,-5 3 13 0,-6 1-10 16,-9 4 0-16,-8 6 15 0,-6 3 4 16,4-4 3-16,11-4 3 0,11-8-5 15,6-5-19-15,1 3-4 0,-1 0-2 16,-1 1-1-16,6-3-1 0,2-3 1 15,1-2 1-15,2-3-1 0,1 1 0 16,1-3-4-16,0-1-15 0,0 0-22 16,0 0-40-16,0 0-98 15,0-3-109-15,0 0-421 0</inkml:trace>
  <inkml:trace contextRef="#ctx0" brushRef="#br0" timeOffset="55614.13">20246 6747 415 0,'0'0'209'15,"0"0"-207"-15,0 0 36 0,0 0 74 16,0 0 21-16,0 0 37 0,70-3-37 15,-44-2-49-15,10-1-2 0,12-2 7 16,10 1-19-16,3-1-11 0,-4 2-2 16,-9-1-9-16,-9 3-17 0,-8 1-5 15,-6 1-14-15,-7 0-6 0,0 1-3 16,-1 0-2-16,2 1-2 0,-1 0-1 16,-4 0-6-16,-2 0-8 0,-1 0-32 15,-4 0-76-15,0-2-67 16,-2-2-63-16,-1 0-335 0</inkml:trace>
  <inkml:trace contextRef="#ctx0" brushRef="#br0" timeOffset="56048.03">21397 6316 1150 0,'0'0'0'16,"0"0"-53"-16,0 0 50 0,0 0-28 15,0 0 31-15,0 0 7 0,-50-17 6 16,31 21-2-16,-2 6-4 16,-2 4 2-16,2 1 19 0,1 8 17 15,0 1 3-15,3 3 27 0,2 1-4 16,5 0-24-16,4-1-3 0,5-1-22 15,2-1-8-15,6-2 13 0,5-1 2 16,5-1 22-16,3-3-18 0,4-2-3 16,4-3-14-16,6-1 7 0,10-3 3 15,5-4-7-15,2-5-6 0,-5-5-1 16,-1-6-5-16,-7-2 0 0,-1-6-4 16,0-1 0-16,-9-2 2 15,-7 1 2-15,-1-7-2 0,-7 1-2 16,-4 4-3-16,-1-5 3 0,-8 6-3 15,-9-5-7-15,-6-1 0 0,-15-4 0 16,-15 0 2-16,-13 0 1 0,-3 10-38 16,7 8-80-16,7 8-59 0,20 5-61 15,5 1-506-15</inkml:trace>
  <inkml:trace contextRef="#ctx0" brushRef="#br0" timeOffset="72969.23">4729 9194 740 0,'0'0'0'0,"0"0"3"16,0 0 58-16,0 0-45 0,0 0 27 16,-1 19 56-16,1-1-7 15,0 3-4-15,0 6-17 0,0 4-4 16,0 8 7-16,0 5-17 0,-3 8-36 15,0 0-8-15,1-7 8 0,1-11 40 16,-1-10-54-16,2-7-3 0,0-1-3 16,0 3 3-16,0 0-4 0,0-2 0 15,2-1 0-15,-1-5 6 0,1-4-6 16,-1-1 1-16,0-3 1 0,0-2-2 16,-1-1-1-16,0 0-8 0,0-2-3 15,0-6-9-15,0-4-53 0,-3-6-70 16,-5-17-69-16,0 3-91 0,0 1-169 15</inkml:trace>
  <inkml:trace contextRef="#ctx0" brushRef="#br0" timeOffset="73265.6">4497 9274 366 0,'0'0'220'15,"0"0"-214"-15,0 0 28 0,0 0 81 16,0 0-48-16,0 0 49 0,0 0-32 15,-8-14-68-15,16 12-8 0,4 0 19 16,9-1 7-16,4-1 0 16,4-1 22-16,8 0-5 0,13-1-18 15,9 0-9-15,3-1 20 0,-6-1 12 16,-4 1-36-16,-10-1-5 0,-2 1 3 16,-3 4-7-16,-5-6-1 0,-6 5 5 15,-8-1-9-15,-5 3-5 0,-4-1-1 16,0 2 4-16,-1 1-4 0,-2-1-9 15,-3 1-54-15,-3 1-61 0,-8 13-62 16,-3-1-51-16,-3 2-150 0</inkml:trace>
  <inkml:trace contextRef="#ctx0" brushRef="#br0" timeOffset="73516.56">4509 9730 393 0,'0'0'231'16,"0"0"-220"-16,0 0 55 0,0 0 83 16,0 0-36-16,0 0-2 0,30 70-18 15,2-70-19-15,10 0-19 0,7-8 3 16,4-2-4-16,-1-3-14 0,-4-1-7 16,-3-3 2-16,-3 1 12 0,-11 2-27 15,-7 5-12-15,-6 0-4 16,-3 2-3-16,2 2-1 0,0-2-25 15,4-2-135-15,-6 5-89 0,-4 1-256 0</inkml:trace>
  <inkml:trace contextRef="#ctx0" brushRef="#br0" timeOffset="74084.19">5234 9448 216 0,'0'0'230'15,"0"0"-183"-15,0 0 68 0,0 0-20 16,0 0-54-16,0 0 42 0,0 0 8 16,1 30-12-16,-1-12 2 0,0 4 3 15,0 2-20-15,0 2-27 0,-1 0-15 16,-1 1 27-16,2-3-4 16,0 0-10-16,0-3 6 0,0-1-4 15,0-5-17-15,0-3 0 0,2-1 0 16,-2-4-5-16,1-4 0 0,-1-3 3 15,0 0 0-15,2 0 8 0,-1-5 0 16,2-5-8-16,1-5-11 0,3-5-7 16,0-6 2-16,3-6-2 15,4-8 0-15,6-10-1 0,5 5 0 0,-4 10-3 16,-4 13-130-16,-5 14 134 16,-5 3 2-16,0 3-2 0,-1 2-1 0,2 2-3 15,-3 9 3-15,-1 4 1 16,-1 6 6-16,-1 2 1 0,0 2 2 15,-2 3 4-15,1-1-1 0,1 0 3 16,2-4 1-16,0 0 0 0,3-4-5 16,1-4-2-16,0-2-5 0,3-6 1 15,-1 0-1-15,1-5 1 0,3-2-5 16,0-6 0-16,4-4-2 0,-1-4-39 16,2-5-40-16,-3-2-44 0,-1-3-8 15,0-16-88-15,-2 5-125 0,-4 4-256 16</inkml:trace>
  <inkml:trace contextRef="#ctx0" brushRef="#br0" timeOffset="74297.25">5655 9460 478 0,'0'0'112'0,"0"0"-32"0,0 0 79 15,0 0-39-15,0 0 17 0,-1 94-15 16,1-73-33-16,0-1-25 0,0 1-18 16,0-3-14-16,2-1-19 0,1-1-9 15,1-4-1-15,-1-1-3 0,2-1 2 16,-1-3-1-16,1-3 0 0,0-1-1 15,0-2-1-15,0-1-16 0,0-1-25 16,-1-5-20-16,1-3-19 0,4-18-84 16,-2 3-104-16,-1-2-161 0</inkml:trace>
  <inkml:trace contextRef="#ctx0" brushRef="#br0" timeOffset="74518.92">5916 9181 556 0,'0'0'47'0,"0"0"-27"0,0 0 87 15,0 0-36-15,0 0-12 0,0 0 61 16,0 0-2-16,0 0-37 0,10 75-18 16,-12-33 12-16,-3 9-7 0,0 0-1 15,1-4-14-15,2-11-32 0,0-11 8 16,1-5 12-16,1-3-11 0,-1 3-11 16,1 2-5-16,0-1-5 15,0-1-5-15,0-5 0 0,1-1-2 16,-1-4-2-16,1-1 2 0,-1-4-2 15,0 0-1-15,0-3-36 0,-1-2-25 16,-4 0-22-16,-4-6-35 0,-9-13-62 16,3 1-174-16,0-2-212 0</inkml:trace>
  <inkml:trace contextRef="#ctx0" brushRef="#br0" timeOffset="74818.12">5722 9519 511 0,'0'0'7'0,"0"0"0"0,0 0 121 15,0 0-11-15,0 0-1 0,0 0-28 16,0 0-31-16,0 0-24 16,128-20-13-16,-92 7-2 0,8-2-4 15,4 0 0-15,-4 2-4 0,-10 7 3 16,-12 4 2-16,-5 2-6 0,0 1 3 16,3 5-2-16,0 2-2 0,-5 5-5 15,-2 0 17-15,-5 3 33 0,-1 3 1 16,-3-1-12-16,-1 0-7 0,-3 0-2 15,0 0 4-15,-1-1-11 0,-2-1-18 16,-1-1 0-16,1-3 0 16,1-2-3-16,0-3 0 0,0-2-4 15,2-3 4-15,0-2-3 0,0 0-2 16,0-7-28-16,3-4-34 0,0-6-25 16,2-4-12-16,3-21-99 0,0 5-160 15,-2-1-250-15</inkml:trace>
  <inkml:trace contextRef="#ctx0" brushRef="#br0" timeOffset="74953.12">6248 9318 671 0,'0'0'68'16,"0"0"-44"-16,0 0 38 0,0 0-26 15,0 0-4-15,0 0-11 0,0 0-20 16,0 24 0-16,11-22-1 0,-1 3-131 16,0-4-207-16</inkml:trace>
  <inkml:trace contextRef="#ctx0" brushRef="#br0" timeOffset="75551.6">6607 9317 768 0,'0'0'23'16,"0"0"-23"-16,0 0 149 0,0 0-3 16,0 0-22-16,0 0-23 0,0 0-41 15,0 0-11-15,0 0-3 0,-185 220 18 16,177-192-29-16,4-3-14 0,4-4-4 15,2-3-11-15,6-5 3 16,1-2-1-16,1-4-3 0,2-3 4 16,1-3-1-16,1-1 6 0,1-5-3 15,-1-3 2-15,2-5-8 0,-1-1 4 16,1-3-6-16,-1-3-2 0,0-2 0 16,-4-4 3-16,-2 1-4 0,-1 0 1 15,-4 5-1-15,-1 4-1 0,-2 5-1 16,-1 7 1-16,0 2-6 0,0 2-7 15,-3 6 3-15,0 6 5 0,-1 2 6 16,1 2 4-16,1 4 3 0,2-3-2 16,0 0 2-16,6-1-1 0,0-3 2 15,2-1 1-15,1-3 1 16,3-1-1-16,-1-1 2 0,2-4 1 16,-1-2-2-16,1-1 3 0,3-5-1 15,-1-4-3-15,3-3 0 0,1-3-6 16,-1-6 0-16,2-3 2 0,3-11 0 15,3-14-5-15,2-15 0 0,-2-7 0 16,-6-1-2-16,-9 9-7 0,-7 15 1 16,-4 13-10-16,-1 13-11 0,-4 10 7 15,-3 5 10-15,-4 2-3 0,-3 4 1 16,-3 1 7-16,0 7 4 0,0 8 3 16,1 4 1-16,1 5 2 15,3 5 4-15,1 2 10 0,3 11 10 16,3 10-8-16,4 7 8 0,2-3 7 15,6-6-7-15,3-15-7 0,0-12-12 16,-2-6 1-16,2-4-3 0,2 1-5 16,5-1 2-16,3 0 0 0,2-2-3 15,5-3-1-15,2-2-18 0,7-3-37 16,15-3-84-16,-8 0-146 0,-3-3-199 0</inkml:trace>
  <inkml:trace contextRef="#ctx0" brushRef="#br0" timeOffset="76068.6">8121 9010 651 0,'0'-9'33'0,"2"1"-16"0,-2-3 61 15,0 1 52-15,0 2 12 0,-1 2-20 16,-3 2-52-16,-3 3-39 0,-1 1-15 16,-5 5 2-16,-6 5-6 0,-4 7 6 15,-6 9 9-15,-7 16 20 16,0 12-8-16,3 7 2 0,9-2 14 0,10-4-15 15,8-6-13-15,3-2 15 16,3-7-14-16,9-7-22 0,0-6 9 16,2-10-11-16,1-6 0 0,3-2-2 15,5 0 4-15,10-2 1 0,1-2-4 16,1-3-3-16,0-2-4 0,-4-4-41 16,3-2-87-16,10-9-45 0,-7-1-84 15,-5-2-307-15</inkml:trace>
  <inkml:trace contextRef="#ctx0" brushRef="#br0" timeOffset="76414.03">8365 9268 949 0,'0'0'1'0,"0"0"-1"0,0 0 42 16,0 0 66-16,0 0-35 0,0 0-28 15,0 0-22-15,-40 160 16 0,48-139-10 16,2-1-16-16,0-4 2 0,3-4 7 15,-1-1-1-15,1-2 4 0,1-4 0 16,-2-2-6-16,2-3-2 0,-2-1 7 16,1-6 2-16,-1-4 5 0,0-3-10 15,-1-2-1-15,-2-2-6 0,-3-3-2 16,-2 0 2-16,-2-1-1 0,-2 2-9 16,-5 1 10-16,-2 2-9 0,-3 3-5 15,-3 4-12-15,0 1 5 0,-3 4-8 16,2 2-1-16,-1 2-37 0,3 1-29 15,3 0 11-15,0 3-50 0,1 0-88 16,2-1-104-16,2 1-147 0</inkml:trace>
  <inkml:trace contextRef="#ctx0" brushRef="#br0" timeOffset="76782.14">8600 9250 596 0,'0'0'37'0,"0"0"-12"16,0 0 96-16,0 0 61 0,0 0 15 16,0 0-110-16,-21 143-6 0,21-123-49 15,2-4 17-15,3-2-8 0,0 0-21 16,1-5 7-16,-1-3-10 0,-2 0-9 16,1-4 6-16,-2-1-1 0,-2 0-4 15,0-1 5-15,0 0 5 0,0-2-2 16,1-3 8-16,0-5-17 15,2-5-8-15,0-4-1 0,2-4-10 16,1-3-8-16,2 1-50 0,2 3-8 16,1 2 55-16,1 5 12 0,1 4 4 15,1 6 2-15,2 3 0 0,-2 2 4 16,1 6 0-16,-2 2 1 0,0 6 5 16,-3 0 4-16,0 2 3 0,0 1-1 15,-1-2-1-15,1 1-2 0,1-3-4 16,0-1-2-16,2-3 2 0,1 1-1 15,-1-2-4-15,2-3-1 16,0-1-23-16,2-3-64 0,12-2-117 16,-4-5-116-16,-3 0-221 0</inkml:trace>
  <inkml:trace contextRef="#ctx0" brushRef="#br0" timeOffset="77215.32">9248 9200 1003 0,'0'0'4'15,"0"0"0"-15,0 0-1 0,0 0 13 16,0 0 47-16,0 0 64 0,0 0-63 16,-196 82-27-16,174-59 19 0,5 2-13 15,4 0-30-15,4-1 1 0,5-3 5 16,4 0-16-16,0-4 0 0,8-1 7 16,2-2-5-16,5-4-3 0,0-4 9 15,4-3-2-15,1-3-8 0,1-1 8 16,2-6-1-16,0-3-3 0,-1-5 1 15,-2-3 0-15,2-4-4 0,-4-4 1 16,1-9 2-16,-2-8-5 0,-3-12 0 16,-4-2 1-16,-5 5-1 0,-5 5 0 15,-6 8 0-15,0 10-4 0,-2 6-1 16,3 10-3-16,-1 6 0 0,-1 2 6 16,1 2-6-16,-1 2-3 15,1 2 4-15,1 7 1 0,0 6 6 16,2 5 0-16,1 5 9 0,2 5 12 15,1 4-4-15,4 0 0 0,3-3 2 16,1-1-4-16,0-4 2 0,3 0 1 16,1-2-7-16,1-5-3 0,-2-1-4 15,0-2 1-15,1-4-5 0,-4-1 3 16,0-4-3-16,0-2-1 0,-2-1-14 16,0-3-67-16,0 0-63 0,4-10-69 15,-2 2-195-15,-2-5-375 0</inkml:trace>
  <inkml:trace contextRef="#ctx0" brushRef="#br0" timeOffset="77396.84">9526 9239 809 0,'0'0'107'16,"0"0"-105"-16,0 0 21 0,0 0 103 16,0 0 14-16,0 78-46 0,0-63-20 15,0 0-25-15,3-1-6 0,2-1-7 16,-1 0-16-16,1-6-5 0,-1 2-11 15,-1-1-4-15,0-4 3 0,-1 2-2 16,0-5-1-16,0 3-17 0,0-4-74 16,1 0-20-16,1-13-47 0,0 0-155 15,1-1-323-15</inkml:trace>
  <inkml:trace contextRef="#ctx0" brushRef="#br0" timeOffset="77663.66">9793 8918 409 0,'0'0'99'0,"0"0"-85"0,0 0 136 15,0 0 65-15,0 0-22 0,0 0-81 16,0 0-19-16,0 0-17 0,-8 284-1 16,12-255-22-16,0-13-14 0,1 1-9 15,0 1-13-15,2 1 0 0,-1 2-7 16,-1-5-5-16,0-2-1 0,-3 0-4 15,-1-4 0-15,-1-1-1 0,0-5-3 16,-3-1-46-16,0-2-42 0,-2-1-25 16,-6-10-50-16,3-1-122 0,0-1-221 15</inkml:trace>
  <inkml:trace contextRef="#ctx0" brushRef="#br0" timeOffset="77950.77">9680 9256 343 0,'0'0'468'16,"0"0"-461"-16,0 0 70 0,0 0-20 15,0 0 3-15,0 0 0 0,0 0 42 16,0 0-52-16,0 0-12 16,-29-9-9-16,41 9-19 0,3-1-2 15,7-1 0-15,3 0-2 0,1 0-3 16,3 0 1-16,-3 1-1 0,1-2 0 16,-1 3-1-16,-1 1 5 0,-3 3 0 15,-4 1 5-15,-3 2 5 0,-3 2 6 16,-3 0 3-16,-1 3 11 0,-3 1-5 15,0 0-5-15,-2 1 1 0,0 0-4 16,-1-3-2-16,-1 1-5 0,1 1-5 16,0-4-3-16,-1-1-4 0,2 0-1 15,-1-2-2-15,1 0-2 16,0 0-3-16,1-1-37 0,2-2-89 16,6 0-42-16,-1-3-146 0,0-3-276 15</inkml:trace>
  <inkml:trace contextRef="#ctx0" brushRef="#br0" timeOffset="78253.64">10243 9197 715 0,'0'0'8'0,"0"0"0"0,0 0 1 16,0 0 56-16,0 0 36 0,0 0 47 15,-50 92-53-15,46-71-37 16,2-2 15-16,2-1-25 0,1 0-33 15,5-2 8-15,3-3 13 0,3 1-8 16,0-5-5-16,3-1 5 0,0-4-8 16,1-2-3-16,1-2 8 0,1-2-10 15,-3-5-2-15,1 0 3 0,-3-5-1 16,0-1-1-16,-4-2 5 0,-2-3-2 16,-3-1 3-16,-4-1-7 0,-3 1 0 15,-6 1-9-15,-7-2-4 0,-2 5-6 16,-1 1 0-16,2 2-16 0,-1 3-34 15,5 3-63-15,-2 2-37 0,5 2-121 16,2 0-230-16</inkml:trace>
  <inkml:trace contextRef="#ctx0" brushRef="#br0" timeOffset="78717.22">10494 9162 288 0,'0'0'399'0,"0"0"-387"0,0 0 148 15,0 0 2-15,0 0-39 0,0 0-37 16,-9 110 1-16,5-88-25 16,1-1-3-16,1-4 4 0,0 1-25 15,1-4-16-15,0-2-2 0,1-2 0 16,0-3-5-16,0-1 5 0,0-4-6 15,0 2-4-15,0-3 6 0,0-1 2 16,1-1 6-16,2-4 5 0,0-5-10 16,3-2-14-16,3-6-5 0,1-3 1 15,4-4-2-15,2-10 1 0,7-7-1 16,-3 2-5-16,-1 7-11 0,-2 11 0 16,-4 8 3-16,-1 3 7 15,2 2 3-15,-3 8-7 0,-1 1 3 16,-1 11-2-16,-1 3 5 0,-1 3 1 15,0 5 3-15,-3 2 1 0,0 0 8 16,0 1-4-16,-1-2 2 0,0-2 1 16,0-3-2-16,0-2-1 0,1-3-2 15,0-3 1-15,-1 1-3 0,0-4 0 16,-1-3-3-16,0-2-32 0,1-2-71 16,5-6-49-16,1-4-90 0,0-1-324 15</inkml:trace>
  <inkml:trace contextRef="#ctx0" brushRef="#br0" timeOffset="78853.6">10991 8947 1265 0,'0'0'3'0,"0"0"-3"0,0 0 0 16,0 0 23-16,0 0-1 0,0 0 15 15,3 34-5-15,2-27-18 0,1-1-12 16,3 1 2-16,-1 2-4 0,2-2-12 15,4 4-101-15,-2-3-181 0,-3-2-415 0</inkml:trace>
  <inkml:trace contextRef="#ctx0" brushRef="#br0" timeOffset="78998.25">11017 9292 862 0,'0'0'409'0,"0"0"-331"16,0 0 43-16,0 0-55 0,0 0-25 15,0 0-37-15,0 0-4 0,0 0 0 16,0 0-189-16,102-3-339 0</inkml:trace>
  <inkml:trace contextRef="#ctx0" brushRef="#br0" timeOffset="82501.78">12390 9042 200 0,'0'-4'124'0,"2"0"-66"16,0-1 64-16,1-2 11 0,-1 3-18 15,0 0 1-15,-1 0-5 16,0 0-30-16,0 0-8 0,-1 2 0 0,0 1-14 15,1-1-13-15,-1 2-6 16,0 0-8-16,0 0-10 0,0 2-19 16,-1 5-1-16,-1 4 1 0,0 8 6 15,1 3 18-15,-1 12 11 0,2 5-5 16,2 6 9-16,4-1-9 0,1-9-5 16,1-8-8-16,1-14 3 0,-4 2-4 15,3-3-2-15,0 1-5 0,2-2 0 16,-1-1 1-16,2-3 11 0,-1-3 0 15,-1-2 2-15,2-2 0 0,-1-2 1 16,0-4-4-16,0-4-8 0,1-2-3 16,0-1-4-16,-3-3-2 0,2-2-1 15,0-5-3-15,-2-2-1 0,-1-2-1 16,2-7 0-16,-1-6 0 0,-4 5 1 16,0 6 0-16,-2 8-1 0,-2 11 1 15,1-1-1-15,-1 3-1 0,0 3-3 16,0 3 1-16,0 2-2 0,0 0 0 15,0 0-2-15,0 0-1 0,0 5-3 16,0 2 1-16,2 3 10 0,1 6 0 16,-1 3 2-16,3 1-2 0,0 0-2 15,1 3 2-15,2-2 6 16,-1-1 0-16,2 0 3 0,1-3-6 16,-1 0 1-16,2-5-2 0,1 0 0 15,-1 2 2-15,3-3-4 0,-3-2-1 16,0 1-11-16,0 0-44 0,-1-1-60 15,2-2-61-15,6-1 21 0,-2-4-234 16</inkml:trace>
  <inkml:trace contextRef="#ctx0" brushRef="#br0" timeOffset="82897.56">13167 8794 665 0,'0'0'365'0,"0"0"-365"15,0 0 4-15,-24-17 41 0,18 17 5 16,-5 4 8-16,2 5-9 0,-1 7 1 15,-4 4 1-15,-2 12 6 0,-1 9-11 16,1 10-1-16,2 0 16 16,6-2 18-16,6-7-30 0,2-8-29 15,1-7 0-15,3-5-3 0,1-7 4 16,2-2-4-16,3 2-6 0,-1 0 0 16,3 3-7-16,2-2 2 0,-1-2-5 15,2-3 1-15,-2-2-2 0,4 0-4 16,-4-3-15-16,6-3-50 0,0-1-82 15,11-8-71-15,-6-3-116 0,0-4-440 0</inkml:trace>
  <inkml:trace contextRef="#ctx0" brushRef="#br0" timeOffset="83152.77">13475 8933 1020 0,'0'0'129'15,"0"0"-129"-15,0 0-2 0,0 0 2 16,0 0 70-16,0 0 19 0,0 0 10 16,68 101-24-16,-49-78-6 0,5 2 8 15,1-2 3-15,2-1-36 0,-2-3-12 16,2-2-12-16,-3 1-2 0,0-4-7 16,-1-2-6-16,-1 0-1 15,-7-5-3-15,-1-1 0 0,-3-1 0 16,-3-4-1-16,0 0-1 0,-5-1-4 15,3-2-9-15,-5-6-36 0,1-2-52 16,0-3-37-16,-2-3-9 0,0-4-18 16,0-14-110-16,0 5-129 0</inkml:trace>
  <inkml:trace contextRef="#ctx0" brushRef="#br0" timeOffset="83400.42">13872 8861 824 0,'0'0'47'15,"0"0"-36"-15,0 0 76 0,0 0 49 16,0 0-7-16,0 0-21 16,0 0-13-16,-57 110-34 0,43-86 3 15,1 3 17-15,-1 0-30 0,1 0-9 16,-4-3-26-16,4 2 5 0,-3-3-9 16,2-3-10-16,0 1 4 0,0-5 1 15,1 2-7-15,1-5 2 0,2-3-2 16,-2 0-1-16,3-3-6 0,3 0-37 15,-1-3-25-15,3 0-40 16,0-2-48-16,6-2-40 0,1-2-128 0,4-3-210 16</inkml:trace>
  <inkml:trace contextRef="#ctx0" brushRef="#br0" timeOffset="83604.02">14106 9169 1084 0,'0'0'38'0,"0"0"-34"0,0 0 13 16,0 0 56-16,0 0 36 0,0 0-13 15,0 0-10-15,-48 126-11 0,43-107-34 16,1-4-13-16,2-1-11 0,1-2-9 16,0-3-3-16,0-1-5 0,1-2 4 15,0-4-4-15,0 0-5 0,0-2-48 16,0 0-64-16,0-2-7 0,8-12-49 15,1-1-231-15,1 1-329 0</inkml:trace>
  <inkml:trace contextRef="#ctx0" brushRef="#br0" timeOffset="84015.29">14448 8870 919 0,'0'0'0'0,"0"0"-73"0,0 0 51 16,0 0 22-16,0 0 32 16,0 0 23-16,0 0-6 0,0 0 29 0,-76 27-45 15,63-9 27-15,0 5 69 16,-1 0-67-16,4 4-22 0,-1 0 7 16,2 1 24-16,4-2-47 0,2-2 8 15,3 0-3-15,3-3-5 0,2-3-9 16,4-3 10-16,2-3 2 0,0-1 2 15,5-3-2-15,0-4-1 0,1 0 1 16,3-4-2-16,0-4-5 0,5-3-6 16,-3-2-1-16,-3-2-3 0,1-4 0 15,1 0 3-15,-5-5-5 16,-2-1-2-16,-4 0-6 0,-4-1 7 16,-3 2-3-16,-4 3-4 0,-4-1-6 15,-7 1 2-15,-3-1-9 0,-1 3 1 16,-4 0-36-16,2 2-25 0,4 3-19 15,1 0-36-15,-1 1-62 0,6 1-127 16,0 1-273-16</inkml:trace>
  <inkml:trace contextRef="#ctx0" brushRef="#br0" timeOffset="84382.4">14632 8590 430 0,'0'0'2'0,"0"0"-2"16,0 0 74-16,0 0-25 0,0 0 34 15,55 13 43-15,-37-5-11 0,2 6-20 16,2 3-19-16,0 1-4 0,-1 5-20 15,1 4-5-15,3 8-4 0,0 10-4 16,1 10-5-16,-4 2-1 0,-3-5 19 16,-8-5 3-16,-6-6-13 0,-2-5 9 15,-3-1-15-15,-5-1-11 0,-1-5 1 16,1-7-4-16,-3-3-11 0,2-3-1 16,-2 1-1-16,0 0-8 0,0-2 0 15,-1-3-1-15,4-3-2 0,0-4-10 16,-1-3-75-16,4-1-63 0,-1-4-63 15,1-2-223-15</inkml:trace>
  <inkml:trace contextRef="#ctx0" brushRef="#br0" timeOffset="85329.27">15466 8854 636 0,'0'0'168'0,"0"0"-85"15,2 0-7-15,4 0 5 0,3 0 13 16,4 2 12-16,6-1-18 0,2 2-11 15,4-3-8-15,0 0-2 0,2 0-15 16,0 0-12-16,1 0-9 0,-7 0-12 16,1 0-7-16,-3 0-7 15,-5 0-3-15,-3 0-1 0,-3 0 0 16,0 0-1-16,-5 0 0 0,-1 0-3 16,-2 0-5-16,0 0-18 0,0 0-101 15,-2 1-96-15,-6-1-18 0,0 2-108 16,-1 0-285-16</inkml:trace>
  <inkml:trace contextRef="#ctx0" brushRef="#br0" timeOffset="85680.9">15493 9022 380 0,'0'0'329'0,"0"0"-199"15,0 0-6-15,0 0-10 0,0 0-45 16,0 0-1-16,0 0 11 0,38 5 16 16,-21-3-10-16,5 1-12 0,1 0-5 15,8 0-8-15,13 1-10 0,7-4 0 16,4 1-22-16,-3-1-7 0,-9 0-1 16,-7 0 1-16,-7-1-5 0,-9-1-3 15,-7 0-5-15,-2 1 0 0,-3 0-6 16,0-1 2-16,1 0-4 0,-6 1 2 15,-1-1 0-15,-2 2-2 0,0-2-20 16,0-1-53-16,-5 1-31 0,-1 1-48 16,-7 0-59-16,4 1-91 0,-4 0-279 15</inkml:trace>
  <inkml:trace contextRef="#ctx0" brushRef="#br0" timeOffset="91716.03">16572 8713 337 0,'0'-5'91'0,"-3"3"-22"15,3-3 122-15,-2 3-70 16,2 1-24-16,-1-2-11 0,1 3-26 0,0 0-20 15,-2 0-11-15,2 3-25 16,-3 3 1-16,-2 4 5 0,-2 5 47 16,0 6-5-16,-1 4-13 0,3 3 6 15,2 1 0-15,1 0-9 0,2 3 12 16,2-3-11-16,6 0-12 0,0-4 0 16,4-2-2-16,1-4 0 0,0-2-9 15,1-4 3-15,1-3 4 0,0-3 0 16,0-1-1-16,0-5 6 0,-2-1-4 15,4-1 3-15,-2-7-1 16,0-2-3-16,3-1-6 0,-1-4-2 16,-1-2-4-16,1-1-5 0,-4-2 3 15,1-1-1-15,-3-2-2 0,-3-1-1 16,-2-1-1-16,-3 0-1 0,2 2 0 16,-5 0-1-16,0 2 0 0,0 5 0 15,0 3 0-15,0 5-1 0,0 1 1 16,0 4 0-16,0 0 0 0,-1 1 2 15,1 1-1-15,0 0-1 16,0 1 0-16,0 0-1 0,0 0-1 0,0 0 1 16,0 0 0-16,0 0 0 0,0 0 1 15,0 0-1-15,0 0 0 16,0 0 2-16,0 0 0 0,0 0 0 16,0 0 1-16,0 0-1 0,0 0 1 15,0 0-1-15,0 0 1 0,0 0-1 16,0 0-1-16,0 0 3 0,0 0-3 15,0 0 0-15,0 0 3 0,0 0-3 16,0 0 0-16,0 0 1 0,0 0 0 16,0 0 0-16,0 0 1 0,0 0-1 15,0 0 1-15,0 0-2 0,0 0 0 16,0 0-1-16,0 0 1 0,0 0-2 16,0 0-1-16,0 0-6 0,0 5 1 15,0 5 1-15,0 3 7 0,1 3-2 16,-1 5 4-16,0 0-1 0,3 2 0 15,-1 1 5-15,1-1 4 0,0-2-1 16,2-3-3-16,1-1 4 0,-1-2-3 16,3-1 3-16,3-1-2 0,3-4 10 15,2 2 6-15,1-3-10 0,-2-1-4 16,2-2-2-16,-1-2-4 0,1 0-1 16,-5-2-2-16,-2-1-1 0,-3 0-5 15,-4 0-34-15,0 0-65 0,-3 0-55 16,-2-1-116-16,1-2-139 0</inkml:trace>
  <inkml:trace contextRef="#ctx0" brushRef="#br0" timeOffset="94039.08">17340 8972 232 0,'0'-1'185'0,"0"-2"-62"0,0 2 23 0,0-1 15 16,0 1-38-16,0-1-32 16,0 2-21-16,0 0-14 0,0 0-20 15,2 0-16-15,-1 0 4 0,-1 0-4 16,0 0 2-16,2 2 8 0,-1-1 11 16,-1 0 1-16,0 0-2 0,0 0 4 15,0 2-3-15,0 0-14 0,2-1-6 16,-2 4 2-16,0 2 0 0,0 3 11 15,0 5 15-15,2 4-15 0,-1 1-11 16,-1 3 7-16,2 1 2 0,1 2-2 16,-2 0-4-16,2 1-9 15,-1-1 2-15,1-3-1 0,-1 3-1 16,-1-5-4-16,-1 0-2 0,2-2 0 16,-2-2 0-16,0-2-4 0,0-3 4 15,2-4-5-15,-1-3 1 0,-1-2-7 16,0-2 0-16,0-1 0 0,0-1 0 15,0 0 0-15,0 0 0 0,0 0 0 16,0 0 0-16,0-1 0 0,0-1 0 16,0-1-3-16,0 1-49 0,0-3-14 15,0-1-40-15,0 1-36 0,3-7-82 16,-1 0-79-16,3 2-344 0</inkml:trace>
  <inkml:trace contextRef="#ctx0" brushRef="#br0" timeOffset="94700.76">17111 8995 286 0,'0'0'118'0,"-2"0"-28"0,2 0 90 15,0 0-72-15,0 0-20 16,0 0 1-16,0 0-12 0,0 0-19 15,0 0 1-15,0 0 0 0,0 0-12 16,0 0-3-16,0 0 7 0,0 0-4 16,0 0-10-16,0 0 0 0,0 0-1 15,3 0-8-15,5 0-1 0,2 0 14 16,10 0 20-16,2-1-5 16,2 0-6-16,6-3-8 0,5 2-8 15,9-4-6-15,7-1-2 0,-4 0-6 16,-9 1-2-16,-11 3-4 0,-8-1-1 15,-5 2-3-15,2 0 1 0,-2-3-3 16,0 3 0-16,-4-1 1 0,-4 2-2 16,-4 0-3-16,1 0 0 0,-3 1-3 15,0 0-1-15,0 0-1 0,0-1-1 16,0 1-3-16,0 0-4 0,0 0-25 16,0 0-37-16,0 0-51 0,0 0-56 15,-3 1-83-15,1-1-233 0</inkml:trace>
  <inkml:trace contextRef="#ctx0" brushRef="#br0" timeOffset="95332.05">18043 8510 247 0,'0'0'331'0,"0"0"-280"0,-17 0-35 16,10 0 127-16,-1 1-71 0,0 6-22 16,-1 1-11-16,1 5 13 0,0 2-5 15,-1 2 13-15,0 4 4 0,0 4-25 16,-2 9 1-16,-3 8 12 0,1 12 19 15,1 2-12-15,7-5-17 16,2-4 1-16,3-16-9 0,3-9-13 16,2-4-7-16,2-3 1 0,3-2-7 15,3 2-3-15,3 0 2 0,1-3 0 16,0-4-5-16,1-2 2 0,-1-4-4 16,2-2-1-16,-3 0-27 0,1-2-53 15,4-10-72-15,-1 0-160 0,-7-2-306 16</inkml:trace>
  <inkml:trace contextRef="#ctx0" brushRef="#br0" timeOffset="95649.43">18306 8660 519 0,'0'0'191'0,"0"0"-134"16,0 0-49-16,0 0 30 0,0 0 10 16,0 0 60-16,26 44 19 0,-12-26-51 15,2 4-15-15,5 1 17 0,2 0-13 16,2-1-25-16,1-2 2 0,1-3 3 16,2-3-14-16,-1-1-5 0,-3-2 0 15,-2-3-10-15,-5-2-11 0,-1-3 3 16,-7 3-1-16,-2-6-5 0,0 1-1 15,-4-1 5-15,-2 0-5 0,0-3-1 16,-2-1-12-16,0-1-61 0,0-2-56 16,-2-10-40-16,1 2-130 0,-3-3-205 15</inkml:trace>
  <inkml:trace contextRef="#ctx0" brushRef="#br0" timeOffset="95901.61">18601 8600 385 0,'0'0'425'0,"0"0"-417"16,0 0-8-16,0 0 102 0,0 0-5 15,0 0-8-15,0 0-14 0,-95 79-5 16,79-57-22-16,-3 3 5 0,2 0 21 16,-1 1-36-16,1 1-5 0,1-5 13 15,2 0-10-15,3-2-24 0,0-3-4 16,3-2-2-16,3-2-6 0,1-1 0 15,-1-4 3-15,1 1-3 0,-1-6-35 16,1 2-23-16,1-5-13 0,0 0-22 16,1-10-24-16,-2 1-121 0,3-4-196 15</inkml:trace>
  <inkml:trace contextRef="#ctx0" brushRef="#br0" timeOffset="96248.88">18566 8443 381 0,'0'0'64'0,"0"0"-37"16,0 0 0-16,0 0 53 0,0 0 1 16,0 0 7-16,0 0 3 0,0 0 5 15,123 31-5-15,-94-15-8 0,1 7 12 16,1 2-32-16,-2 3 2 0,-1 2-4 15,-4 7-17-15,0 7-20 16,-7 6 21-16,-7 0 8 0,-9-1-19 16,-2-8-11-16,-7-11-2 0,0-5 3 15,-1-7-7-15,-1-1-6 0,-1 0 7 16,-3 2-1-16,-1-1-6 0,1-2-3 16,4-5-5-16,1-4-2 0,1 0-1 15,3-2 0-15,1-4-21 0,1 1-67 16,2-2-70-16,1-2-64 0,-1-1-251 0</inkml:trace>
  <inkml:trace contextRef="#ctx0" brushRef="#br0" timeOffset="100364.46">20975 8532 164 0,'1'-7'179'0,"1"1"-125"0,-1 1 49 16,1 1 47-16,-2-2-17 15,1 6 0-15,-1-3-43 0,0 1-38 16,-1 2-33-16,-3 0-19 0,-2 5 0 16,-4 4 9-16,-5 3-5 0,-1 6 8 15,-3 4 20-15,0 3 3 0,1 4 12 16,0 2 21-16,5-2-16 0,3 0-18 16,5-2-5-16,2-4-6 0,3-2 1 15,3-3-2-15,4-4 3 0,3-6 5 16,2 0 7-16,4-3 3 15,3-4-6-15,4-1-1 0,2-7-9 16,3-1-7-16,1-4-8 0,0-2-2 16,-2-2-2-16,-3-2-1 0,-3 0-1 15,-5-2 0-15,-6 0 0 0,-5-2-3 16,-5 1 0-16,-3 1-7 0,-8 2-1 16,-3 3-3-16,-2 4 3 0,-3 3-2 15,1 4-16-15,1-1-17 0,3 4-12 16,5 1-18-16,4 0-12 0,4 0-16 15,2 0-89-15,14-1-47 0,1-3-14 16,1-1-368-16</inkml:trace>
  <inkml:trace contextRef="#ctx0" brushRef="#br0" timeOffset="100666.2">21532 8364 952 0,'0'0'22'15,"0"0"-19"-15,0 0 29 0,0 0 1 16,0 0 34-16,0 0 29 0,-23 42-37 16,15-23-1-16,0 1 8 0,-1 2-24 15,-1 0-10-15,3 0 6 0,-1-1-13 16,2 0 0-16,0-2 2 0,2-1 0 16,1 0-4-16,0-2-14 0,2-2 2 15,1 0-6-15,0-1-4 16,4-3 2-16,2 0 2 0,3-3-1 15,3-1-4-15,1-3 0 0,4 0-3 16,2-1-1-16,1-2-11 0,3-3-4 16,1-1-14-16,-2-3-57 0,3-4-58 15,-3 2-153-15,-6 0-323 0</inkml:trace>
  <inkml:trace contextRef="#ctx0" brushRef="#br0" timeOffset="100881.03">21277 8847 830 0,'0'0'212'0,"0"0"-181"0,0 0-10 15,0 0 61-15,0 0-20 0,0 0 20 16,0 0-30-16,208-9-23 0,-153-1-17 16,-4 2-4-16,-12 3-3 0,-1 0-5 15,-12-1-6-15,-5 1-4 0,-7-1-74 16,1-2-186-16,-3-1-157 0</inkml:trace>
  <inkml:trace contextRef="#ctx0" brushRef="#br0" timeOffset="101131.24">21964 8527 1176 0,'0'0'41'0,"0"0"-31"15,0 0-10-15,0 0 33 0,0 0 9 16,0 0 16-16,0 0 15 0,0 0-1 16,91 108-18-16,-73-91-23 0,1-1-7 15,1-1-9-15,1-1-9 0,1-3 2 16,0 0 2-16,-1-4-10 0,-2-1 0 16,-1-2-2-16,-3-3 2 0,-3 0-31 15,-3-1-46-15,-2-2-20 0,-4-5 2 16,-1-9-96-16,-2-2-109 0,-2 0-139 15</inkml:trace>
  <inkml:trace contextRef="#ctx0" brushRef="#br0" timeOffset="101349.58">22319 8401 406 0,'0'0'584'15,"0"0"-584"-15,0 0 0 0,0 0 7 16,0 0 17-16,0 0 42 0,0 0 34 15,0 0-27-15,-72 106-18 0,52-81 8 16,0 3-14-16,-2-1-12 16,2-4-16-16,-1 2-2 0,0-3 7 15,5-3-11-15,0-2-13 0,3-3 1 16,3-2-2-16,1-2-1 0,3-3-2 16,2-1 1-16,2-3-39 0,1-1-30 15,1-2 1-15,0-2-1 0,8-13-45 16,1 2-179-16,2-3-167 0</inkml:trace>
  <inkml:trace contextRef="#ctx0" brushRef="#br0" timeOffset="101672.42">22598 8338 1127 0,'0'0'63'15,"0"0"-35"-15,0 0-17 0,0 0 1 16,0 0 15-16,0 0 44 0,0 0-19 15,-9 19-10-15,5-5 0 0,-1 2-9 16,0 1 9-16,1 1-2 0,0 2 1 16,0-2-5-16,1-1-19 0,-1 2-1 15,0-2 0-15,0 1 0 0,0-4-5 16,0-1-2-16,1-2-6 0,0-4 0 16,1 2-1-16,0-5 1 0,2 0-1 15,0-1 4-15,0-2-1 16,0 2 0-16,1-2 2 0,3 1-2 15,3-2 6-15,4 1-4 0,4-1-2 16,3 0-3-16,3 0-2 0,1-1 1 16,1-1-1-16,-2 0-1 0,-1-1-8 15,-2 3-27-15,-2 0-60 0,-4 0-73 16,-2 4-43-16,-5-1-177 0,-4 0-306 0</inkml:trace>
  <inkml:trace contextRef="#ctx0" brushRef="#br0" timeOffset="101864.7">22399 8764 810 0,'0'0'131'15,"0"0"-44"-15,0 0 19 0,0 0 30 16,0 0-49-16,0 0 17 0,0 0-17 16,149-6-50-16,-100-2-14 0,-1 1 0 15,-8 1-23-15,-11 2-3 0,-13 1 3 16,1 0 0-16,0-2-40 0,9-7-127 15,-4 2-105-15,-4-3-317 0</inkml:trace>
  <inkml:trace contextRef="#ctx0" brushRef="#br0" timeOffset="102136.01">22993 8208 1193 0,'0'0'4'16,"0"0"-8"-16,0 0-3 0,0 0 7 15,0 0 2-15,0 0 66 0,0 0-14 16,13 177-1-16,-7-123 25 0,1-3-31 16,1-9-18-16,-3-9 10 15,0-9 18-15,-1-5-8 0,1-3-21 16,2 0-8-16,0 5-2 0,1-1-18 15,0-1 0-15,0-4 3 0,-2-3-3 16,-1-3-12-16,-1-2-67 0,-1-5-90 16,-1-1-116-16,-1-2-535 0</inkml:trace>
  <inkml:trace contextRef="#ctx0" brushRef="#br0" timeOffset="105982.83">16471 8215 296 0,'0'0'0'0,"0"0"0"15,0 0-1-15,0 0-2 0,0 0-1 16,0 0-10-16,6-11 7 0,-4 15-4 16,-2-1-3-16,0 2 2 0,0-1 12 15,0 0 2-15,0-1 3 16,0 2-3-16,0 2 0 0,0 1 0 16,0 2-1-16,0 2 2 0,0 1 0 15,0 4 0-15,0 1 2 0,0 2-3 16,0 1 4-16,0 5-2 0,0 3 3 15,1 7 7-15,1 11 3 0,1 14 12 16,-1 6-8-16,1-2 1 0,-3 2-7 16,0-6-4-16,-5-2-7 0,-1 3 2 15,-2-5-3-15,-3 3-1 0,1-4 0 16,-1 0 3-16,-1-2-4 0,-1 0 5 16,0-1 5-16,-1-2-1 0,0-1 9 15,0-4 0-15,4-3-4 0,-2-4 1 16,4-9-2-16,3-6-7 0,2-6-4 15,1-3 3-15,1 1-3 0,-1-2-2 16,2-1-2-16,0 0-3 0,0-5 2 16,3-2 2-16,2-2 1 0,0 0 2 15,1-2-1-15,2-1 2 0,0 0-1 16,3-1 0-16,0 0 0 0,3 0-1 16,0-1 3-16,4-2-1 0,1 2 1 15,0 0-4-15,6 0 5 0,0 0-2 16,2 0 1-16,3 0 0 0,0 1-1 15,5-1-3-15,8 1 1 16,6-1-2-16,4-1 2 0,-4 0 0 16,3-1-1-16,-5-1 0 0,1 0 0 15,6-2 0-15,-2 0-1 0,2-1 0 16,4-2 1-16,-2-2 1 0,2 1-1 16,2-3-1-16,3 2 0 0,0 0 0 15,-1 1 1-15,5 0-1 0,-3 0 0 16,-2 1 0-16,0 2 0 0,-1-1 0 15,2 0 0-15,2-1 0 0,0 1 0 16,4 0 0-16,-1-1 0 16,2 1 0-16,-2 0 0 0,-2-1 0 0,3 2 0 15,-2 2-1-15,0 1 2 0,-1-2-1 16,-3 3 0-16,0-2-1 16,-3 4 1-16,-5-1-1 0,-6 2 1 0,-3 0-2 15,-6 0 1-15,-1 0 1 16,-3 0 0-16,-8 1-1 0,-8-1 3 15,-1 1-3-15,-5-1 1 0,2 0 0 16,1 0 1-16,-1-2-1 0,-3-2 2 16,-1 1-1-16,-7-2 2 0,-1-2 5 15,-3-2 14-15,-1-2 17 0,0-3-17 16,-2-4 11-16,-2-1 5 16,0-3-17-16,-1-3-7 0,1-2-3 15,-1-2-4-15,4-9-4 0,1-10 0 16,3-12-3-16,5-4 1 0,1 1-1 15,2 4 1-15,2-1-1 0,1-1 1 16,3-4 0-16,1-4-1 0,3 2-1 16,0-3 1-16,-3 2 0 0,2 5-2 15,-3 0 1-15,-4 6-4 0,-4 2 4 16,-1 3 0-16,-2 6-1 0,-5 6-7 16,-1 9 8-16,0 7-4 0,-3 6-5 15,-4 2 3-15,-1-2 2 0,-4-1 0 16,-2-1 1-16,-3 4-3 0,-4 0 2 15,-1 3 3-15,0 3-4 0,-7 1 5 16,-3 1 0-16,-7 0 1 0,2 1-4 16,3 1 1-16,-4 4 3 0,-6 2 3 15,-12 0-3-15,-11 2-1 0,1 4 1 16,2 1-1-16,1-1 0 0,-2 3-4 16,-4-1 5-16,0 1 0 0,-3-1 0 15,3 0 0-15,-3 0 1 0,-2 0-1 16,0 0-1-16,-6 2 1 0,-3-1 1 15,-1 0-1-15,-2 2 1 0,-4-3-1 16,0 1 0-16,-4 2 0 16,-4-2 0-16,0 1 0 0,0-3 0 15,-1 1 0-15,4-1-1 0,-3-1 0 16,-2 2-2-16,4 1 3 0,1-1-4 16,2-3-5-16,8-2-3 0,4-1-14 15,21-2-342-15</inkml:trace>
  <inkml:trace contextRef="#ctx0" brushRef="#br0" timeOffset="118185.25">4563 11208 416 0,'-2'-1'166'0,"2"0"-161"0,-1-1 0 16,0 2 67-16,1-1 24 0,-1 1-13 15,1 0-17-15,0 0-37 0,0 0-12 16,0 0-4-16,0 1 25 0,1 2 3 16,1 1-8-16,0 6-2 0,1 1 14 15,1 6 5-15,0 7-12 16,0 8-1-16,1 11 0 0,-1 6-7 16,0 2-7-16,0-5 4 0,-1-4-3 15,-1-13-7-15,0-4 4 0,-1-8-4 16,2-2-5-16,-2 3-2 0,0-1 4 15,0 1-11-15,-1-4 2 0,2-4 2 16,-2 0-5-16,0-7-1 0,1 0 4 16,-1-3-5-16,0 0-4 0,0-4-35 15,0-3-38-15,-1-6-39 0,-8-14-87 16,1 3-160-16,-2-2-290 0</inkml:trace>
  <inkml:trace contextRef="#ctx0" brushRef="#br0" timeOffset="118683.33">4324 11222 1078 0,'0'0'0'0,"0"0"-38"15,0 0 38-15,0 0 38 0,0 0-10 16,0 0-7-16,0 0-11 0,57-71-8 16,-31 60 4-16,1 1 14 0,8-2-2 15,5 2-4-15,8 1 7 0,-2 4 12 16,-2 4-11-16,-12 1 5 0,-9 1 15 15,-8 2-11-15,-1 3-16 0,0 1 1 16,0 4 1-16,-2 3-5 0,-3 1-4 16,-7 2 3-16,-2 4 1 0,-8 3 2 15,-5 1 6-15,-7 2 9 0,-1-3 2 16,-4 0-5-16,0-2-1 0,0-2-13 16,1-1-3-16,2-3 1 0,6-2-4 15,2-3-5-15,6-3 0 0,4-1 0 16,3-5-1-16,1 3-3 0,5-3 3 15,9-1 1-15,4 0 6 0,10-1-3 16,12 0 3-16,9 0-5 0,3 0 1 16,-5 1 0-16,-3 5 1 0,-10 4 3 15,-7-2 0-15,-8 1 0 16,-3 2-4-16,-5-2 6 0,0 4-5 16,-1 3 0-16,-2 3-1 0,-6 1 6 15,-3 1 0-15,-7 1 1 0,-7 1 7 16,-5-2 0-16,-6 0 4 0,-9 0-1 15,-11 0-5-15,-9-1-5 0,-1-5-5 16,5-4-1-16,11-7-2 0,11-1-1 16,9-3-1-16,6 0-12 0,0-3-52 15,4 0-37-15,-2-6-42 0,4-11-44 16,6 2-96-16,2-2-393 0</inkml:trace>
  <inkml:trace contextRef="#ctx0" brushRef="#br0" timeOffset="119239.04">5204 11404 455 0,'0'0'109'15,"0"0"5"-15,0-20 49 0,-2 12-46 16,-1-1-3-16,-4-2-17 0,0 3-51 15,-2 2-27-15,-1 1-19 0,-3 3 0 16,1 2 0-16,-3 6 12 0,-1 6-3 16,-2 4-3-16,2 6 5 0,-2 9 23 15,2 8 24-15,4 8-13 0,5-6-16 16,7-10 12-16,3-10 5 0,5-7-3 16,4 1-16-16,2 1-11 0,6 0-3 15,4-6-2-15,4-3 6 0,7-4 4 16,6-3-1-16,6-12-5 0,-5-1 1 15,-10-1 1-15,-11 3-2 0,-8 1 1 16,-1-1-4-16,0-3-4 0,-4 0 1 16,-5-3-2-16,-3 0-3 0,-7-2-4 15,-5-2 0-15,-7-1-3 0,-4 2 2 16,-2-1-4-16,0 5-1 16,1 4-14-16,1 3 5 0,4 4-12 0,0 4-16 15,3 1 4-15,6 0-2 16,3 2-30-16,4 3-32 0,3-4-46 15,6 2-43-15,14-2 17 0,-2-1-89 16,2 0-191-16</inkml:trace>
  <inkml:trace contextRef="#ctx0" brushRef="#br0" timeOffset="119984.66">5471 11314 288 0,'0'0'455'0,"0"0"-446"16,0 0-7-16,0 0 26 0,0 0 48 15,-27 76 61-15,27-43-32 0,3 8-15 16,5-5-11-16,1-4-20 0,3-5-12 16,-1-7 8-16,5-1-24 15,2 1-11-15,3-6-8 0,1-4 5 16,-1-4 0-16,0-5 4 0,0-1 1 16,-2-3 2-16,0-7-5 0,-1-1-1 15,-2-5 3-15,-1-2-8 0,-2-4-2 16,-3-3 1-16,-2 1-5 0,-5-3-1 15,-3 1 0-15,0-2-6 0,-3 5-1 16,-3 1-4-16,0 6-1 0,1 6-3 16,-1 6 1-16,1 4-4 15,-1 3 0-15,4 6 7 0,1 7 5 16,1 3 5-16,2 2 0 0,5 1 4 16,2 2-2-16,1-5 7 0,2 0 9 15,1-2-6-15,1-6-4 0,-1 2-4 16,-1-6-2-16,1-2 0 0,-2-2 0 15,-1-3 0-15,1 0 4 0,-2-4-2 16,0-4-2-16,-1-3-2 0,-1-2-1 16,0-4-2-16,-2-3-1 0,-2-1-1 15,-1-5 0-15,-1-1-5 0,-1 0-14 16,0 4-19-16,-2 3 18 0,1 7 11 16,0 6 6-16,0 4-3 0,1 3-9 15,0 1-1-15,0 8 11 0,1 4 4 16,3 7 1-16,2 1 3 0,1 2 7 15,1 2 10-15,0-2 1 0,1-1-2 16,-1-2-3-16,0-1-2 0,0-4 0 16,0-1-2-16,0-2-3 0,-2-3-1 15,-2-2-5-15,-1-3 3 0,-2-2-2 16,0-2 3-16,-1 0 5 0,0-6 2 16,-2-3-4-16,-1-5-7 0,1-5-2 15,0-2 0-15,1-7-1 0,1 1-5 16,1-1-20-16,3 0-8 0,5 4 16 15,0 4 7-15,2 1 4 16,2 9 1-16,1 2 5 0,2 4-1 16,0 4-2-16,1 0 3 0,0 7 8 15,0 2 2-15,0 4-1 0,-1 4-2 16,-1 0-4-16,0-1-3 0,-2 4 4 16,1-4-3-16,-3 0 0 0,-1-2 1 15,-1-4-2-15,-2 2 0 0,-1-4-16 16,0 0-49-16,0-2-59 0,4-4-76 15,-2 1-114-15,1-3-413 0</inkml:trace>
  <inkml:trace contextRef="#ctx0" brushRef="#br0" timeOffset="121767.87">6566 11453 486 0,'0'0'43'0,"11"-4"14"16,-4-1 95-16,1-1-39 0,1-1 12 15,1-1-37-15,-2 0-19 16,1-3-7-16,1 1 1 0,-3-1-2 0,0-2-6 15,-3 0-1-15,-1 2-15 16,-3-4 1-16,0 1-7 0,-3-2-12 16,-4 1-8-16,-3 0-11 0,-4 4-2 15,-1 2-6-15,-4 8-6 0,-3 4 11 16,-2 8 2-16,-4 5 1 0,0 8 1 16,-1 3-3-16,2 10 16 0,2 6 8 15,8 6 6-15,6-8 2 0,8-10-9 16,4-13-8-16,5-4-8 0,3-2-2 15,1-1 3-15,3 3-4 0,2-6 4 16,1-3 0-16,1-4 0 0,4-2 5 16,-3-6-2-16,2-7 4 0,-1-3-3 15,1-3-3-15,-2-6 1 0,-1-8-4 16,0-8-3-16,-4-8-2 0,-4-1-1 16,-7-2 0-16,-5 4-1 0,-6 5-2 15,-3-1-11-15,-2 6-24 0,2 9 2 16,3 10-1-16,0 9 11 0,3 9 17 15,-1 2 4-15,-1 0-4 0,1 5 4 16,2 8 3-16,3 5 2 0,2 5 2 16,6 6 8-16,6 9 2 0,6 5 4 15,6 4 7-15,0-4 2 0,-3-10-5 16,-6-11-3-16,-3-7-2 16,3 0-7-16,2 3-4 0,2-1-2 15,0-3 2-15,0-2 1 0,-1-4-3 16,1-1-1-16,-1-5 1 0,3-2 2 15,0-1-4-15,-1-5-1 0,1-4-15 16,0-3-7-16,-3-2-8 0,-2-4-9 16,-3-2-19-16,-3 0 6 0,-3-1 4 15,-4 0-12-15,-3 2 38 0,-3 2 17 16,-5 4 3-16,-2 5 3 16,-3 2 0-16,-3 5 8 0,0 2 2 15,-2 7 6-15,0 3 6 0,2 7 0 16,-1 1 4-16,4 5 1 0,2 2-1 15,1 0 5-15,4 0-1 0,3 1-14 16,3-4-14-16,0-2 2 0,5-4-2 16,2-1 0-16,2-4 2 0,1-4 0 15,2-2 0-15,2-3 3 0,0-2 1 16,2-4-4-16,0-4 0 0,0-2-2 16,-1-5 0-16,0-2-1 0,-3 0 0 15,0-5 0-15,-3 0 1 0,-3-2-2 16,-4 2 1-16,-2 1 0 0,-2 4-1 15,-3 5-4-15,-3 5 0 16,-1 3-7-16,-1 4 3 0,-1 7 5 16,-1 4-1-16,3 4 4 0,1 5 2 15,1 0-2-15,5 3 2 0,2-2 4 16,4 1 1-16,3-3 1 0,5-4 0 16,3-3-3-16,3-3 0 0,2-3 2 15,2-5-3-15,-1-1 0 0,1-1-1 16,1-6 0-16,-3-4-1 0,1 1-1 15,-3-4 1-15,-3-1-1 0,-1-3 0 16,-4-2 2-16,-3-2-3 0,-2 0-2 16,-4-4 0-16,-1 3-4 0,-1 2-27 15,-3 5-10-15,-1 5 17 0,0 7 11 16,-1 4 2-16,0 7 6 0,0 5 5 16,1 5 2-16,3 2 0 0,1 1 2 15,1 4 4-15,2-1 6 0,2-1 17 16,1-1-2-16,2-1-8 0,-1-6-7 15,0 0-1-15,1-2 0 0,-1-2-1 16,0-4 2-16,-2-1-4 0,-1-2 2 16,0-3 0-16,-2 0-1 0,0 0 2 15,0-2 2-15,0-5-5 0,-1-5-3 16,0-3-4-16,0-4-1 16,-1-3-3-16,1-1 3 0,0-3 0 15,3 2-18-15,3 2-10 0,4 2 7 16,1 4 11-16,2 1 2 0,2 6-1 15,1 0 7-15,2 3 0 0,0 2 1 16,0 4 0-16,-1 0-1 0,-4 6-2 16,1 2 4-16,-4 4-2 0,-1 4-1 15,-3 1 3-15,0 1 2 0,-2 3 3 16,-1 0 2-16,0-1 1 0,0-2 1 16,1-3-3-16,1-1-1 0,3-4 2 15,0 1-1-15,2-4 1 0,2-3-1 16,1-1 0-16,2-3 1 15,2-4-3-15,2-4 1 0,0-4-2 16,2-4-2-16,1-1 0 0,-2-7-1 16,0-1 3-16,-1-6-3 0,-2-5 0 15,-2-6-1-15,-6 5 1 0,-3 7-2 16,-5 11-8-16,-1 8 0 0,-4 3-2 16,-2 2-6-16,-1 6 6 0,-2 0 5 15,0 6 4-15,1 2 1 0,0 5 2 16,2 1 0-16,3 4 1 0,1 2 0 15,2 0 0-15,0 0 2 0,5 1 3 16,3 2 4-16,-1 0-1 0,2 0 5 16,0-1 2-16,1 3-1 15,0-1-7-15,-1 2 3 0,3-1-1 16,-2 1-4-16,-1 2 4 0,1 0-6 16,-3 1 2-16,-2-2 1 0,-1 1-4 15,-3-3 2-15,-1-2-2 0,-4-2 0 16,-4 0 1-16,-5-3-3 0,-1-3-1 15,-5-3 3-15,-1-4-2 0,-4-5 0 16,-2-2 2-16,-1-2-2 0,2-5 1 16,3-2 0-16,3-6 0 0,2-2 2 15,5-4-3-15,4-6 2 0,4 2-3 16,4-3 0-16,2 1-2 0,6 4-1 16,3 2-4-16,3 4-6 0,3 2 1 15,5 2-2-15,1 2 2 0,3 2-1 16,2 2 0-16,0 0 0 0,0 0-19 15,0 3-38-15,15-3-81 0,-9 1-74 16,-2-2-146-16</inkml:trace>
  <inkml:trace contextRef="#ctx0" brushRef="#br0" timeOffset="122336.23">8630 10831 844 0,'-6'-3'23'0,"-3"-1"-4"16,-3 3-7-16,-2 1-10 0,-3 0 1 16,-1 6 51-16,-2 3 21 0,-2 6-40 15,-1 5 9-15,-2 7 35 0,-4 9-27 16,-1 14 1-16,3 12 23 15,5 7-7-15,8-5-23 0,7-6 14 16,7-14-8-16,2-10-26 0,5-10-6 16,1-10-5-16,3 0-13 0,2 0 8 15,6 0 6-15,3 0-15 0,5-7 4 16,6-2 7-16,9-5-6 0,3-5-6 16,-5-2-1-16,-10-3-66 0,-10 2-61 15,-4-2-21-15,1 0-29 0,7-15-103 16,-3 5-91-16,-6-3-68 0</inkml:trace>
  <inkml:trace contextRef="#ctx0" brushRef="#br0" timeOffset="122666.85">8765 11139 722 0,'0'0'21'0,"0"0"-21"0,0 0 0 16,0 0 14-16,0 0 56 0,0 0 50 16,0 0 22-16,-31 117-33 0,34-92-19 15,4-2-39-15,3-1-12 0,3-6 11 16,3-1-16-16,3-3 6 0,0-2-12 15,3-4-8-15,1-2 6 0,0-3-1 16,-2-1-7-16,3-3 0 0,-2-3 11 16,-3-2-6-16,-1-3-4 0,-5-2 7 15,0 2-7-15,-5-4-8 0,-5-3 5 16,-1-1-3-16,-2-1-5 16,-6-2-5-16,-5 1-2 0,-4 2-2 15,-3 1-4-15,-5 3 3 0,-2 2-5 16,-9 3-1-16,6 4 3 0,-1 1-4 15,4 3-6-15,9 0-1 0,0 1-5 16,5 1-26-16,3 0-6 0,4 0-4 16,0-1-4-16,4 1 5 0,1-1-23 15,7-3-57-15,9-2-53 0,1 0-81 16,-1 0-135-16</inkml:trace>
  <inkml:trace contextRef="#ctx0" brushRef="#br0" timeOffset="123114.95">9126 11098 391 0,'0'0'524'15,"0"0"-521"-15,0 0-3 0,0 0 78 16,0 0 57-16,0 0-47 0,35 109-31 16,-29-87 16-16,-1 0-28 0,-2-2-3 15,0-1-12-15,-1-5-3 0,0-2-17 16,-2-2 4-16,0-4 12 0,0-1-9 15,0-2-11-15,0-2 9 16,0-1 0-16,0 0 0 0,0 0 14 0,0-5-2 16,0-3-5-16,0-2-19 0,3-7-3 15,1-2 3-15,2-6-6 0,1-6 3 16,1 1-4-16,2 1-31 16,0 3 0-16,-2 9 6 0,1 3 20 15,0 7 3-15,-3 3-1 0,0 6-4 16,2 5 0-16,-1 7 11 0,2 3 2 15,-1 4 14-15,1 2 4 0,1 1 5 16,-1-2-2-16,1-3-1 0,1-3-3 16,2-1-3-16,0-2-6 0,2-2-4 15,0-3-2-15,3-1 1 0,1-4-3 16,0-2-2-16,2-1-4 0,1-3-20 16,0-4-27-16,1-3-13 0,1-2-20 15,0-4-10-15,-2-3-3 0,0-2-14 16,-1-6-43-16,-2-15-78 0,-2-1-120 15,-7 4-23-15</inkml:trace>
  <inkml:trace contextRef="#ctx0" brushRef="#br0" timeOffset="123552.51">9712 11033 244 0,'0'0'315'0,"0"0"-85"16,0 0-41-16,0 0-31 0,0 0-68 15,-93 5-40-15,71 8-12 0,0 3-12 16,2 4-4-16,3 1-2 0,2 1-10 16,4 1-3-16,4 2-2 0,4-4 0 15,1-1-1-15,2-3 0 16,4-4 0-16,2-1 0 0,2-2 1 15,2-5 5-15,1-1 6 0,1-2 3 16,2-2 0-16,-1-3 6 0,3-4-3 16,-2-1-4-16,3-6 3 0,-2 0-2 15,1-3-4-15,-2-3-5 0,-1-3-2 16,-3-2-2-16,-1-3-5 0,-4-8 2 16,-4-8-3-16,-2-10-2 0,-8-2-1 15,-1 2-1-15,-3 8-6 16,1 12-4-16,3 9-3 0,2 9-13 15,2 8 14-15,1 4 8 0,1 1 4 16,1-1 1-16,0 4 2 0,1 0-8 16,1 4-1-16,0 6 8 0,2 5 2 15,3 10 14-15,3 8 2 0,4 12 9 16,5 5 1-16,2 3 15 0,1-9 2 16,-3-10 3-16,-5-13-6 0,-2-5-13 15,-1-2-2-15,3 1-6 0,2 2-2 16,0-1-5-16,0-2-4 0,-3-1-4 15,-1-4-2-15,0-2-2 0,-3 0-1 16,0-2-5-16,-1-3-20 0,0 1-32 16,-1-3-23-16,-2 0-15 0,2-4-24 15,-1-6-24-15,4-14-83 16,0 2-135-16,-1 0-215 0</inkml:trace>
  <inkml:trace contextRef="#ctx0" brushRef="#br0" timeOffset="123748.43">9988 11096 816 0,'0'0'39'0,"0"0"-21"0,0 0 103 15,0 0 103-15,16 84-154 0,-9-70-17 16,1-1-1-16,1-4-30 0,0 1-15 16,-1-2 0-16,-1-3-5 0,1-1-2 15,-2-1-1-15,-2-2-16 0,-1-1-58 16,-2-3-29-16,0-11-97 0,-1 0-102 15,0-1-198-15</inkml:trace>
  <inkml:trace contextRef="#ctx0" brushRef="#br0" timeOffset="124020.45">10266 10672 663 0,'0'0'0'0,"0"0"0"15,0 0 6-15,0 0 136 0,0 0 42 16,0 0-68-16,0 0-1 16,0 0-10-16,42 300-22 0,-35-258-30 15,-1-13 3-15,0-4 11 0,2-7-26 16,-2-1-12-16,2 0-4 0,0 3-15 16,3 0-2-16,-2-1-7 0,-2-4 2 15,0-3-3-15,0-3 2 0,-2-1-1 16,-2-3-1-16,-1-3-3 0,-1-2-33 15,-1 0-36-15,0-5-46 0,-1-13-63 16,-1 2-179-16,-1-2-259 0</inkml:trace>
  <inkml:trace contextRef="#ctx0" brushRef="#br0" timeOffset="124352.04">10161 11055 608 0,'0'0'312'0,"0"0"-220"16,0 0 42-16,0 0-69 0,0 0 15 15,0 0-18-15,0 0-33 0,0 0-8 16,49-25-3-16,-30 20-10 0,5-1-5 16,1 1 13-16,2-2-10 0,1 1-3 15,-2 1-2-15,1-1 9 0,-3 1-9 16,-2 2-1-16,-3 1 8 0,1 0-6 16,-4 2 0-16,-2 0 7 15,-3 5 7-15,1 2-10 0,-2 0 3 16,0 6 10-16,0 2-9 0,-2 1 1 15,1 3 8-15,-2-1-3 0,2 0-5 16,-2 0 3-16,0-2 7 0,-1 0-5 16,1-4 1-16,-1-1 3 0,0-1-7 15,-2-2-9-15,0-1-2 0,-2-2 0 16,0-1-2-16,-1 0-3 0,1-3-22 16,-1 2-46-16,0 0-39 0,0-3-6 15,1 0-24-15,5-10-104 0,-1 0-130 16,2-3-243-16</inkml:trace>
  <inkml:trace contextRef="#ctx0" brushRef="#br0" timeOffset="124716.19">10904 10984 1007 0,'0'0'6'0,"0"0"-4"16,0 0-2-16,0 0 0 0,0 0 4 15,0 0 40-15,-21 40-2 0,16-24-20 16,1 1 22-16,0 1-16 0,1-1 2 16,3-1 7-16,0-1 11 0,0-1-12 15,5-3 0-15,1-1 5 0,2-2-15 16,2-1-6-16,2-1 6 16,1-4 4-16,1 0-12 0,2-2-5 0,0 0 3 15,-1-3-9-15,0-1-6 16,0-3 11-16,-2-1-4 0,0-2 0 15,1-2 11-15,-3-2-1 0,0-3-14 16,-3 1 2-16,-5-1-3 0,-2 0-3 16,-3 1-4-16,-7-1-1 0,-5 0-8 15,-4 2 0-15,-2 2-25 0,-1 3-13 16,1 4 6-16,0 4-7 0,0 2-38 16,2 0-15-16,-1 6-22 15,3 2-36-15,2-1-64 0,6-1-163 16</inkml:trace>
  <inkml:trace contextRef="#ctx0" brushRef="#br0" timeOffset="125204.31">11152 10919 283 0,'0'0'680'15,"0"0"-680"-15,0 0-3 0,0 0-6 16,0 0 9-16,28 56 25 16,-28-34 105-16,0 1-26 0,0 4-36 15,-3-3-24-15,0 1 0 0,-1-3-2 16,2-1-8-16,0-2 11 0,2-4-5 16,0-1-11-16,0-3-12 0,0-2-8 15,0-2 5-15,0-1 3 0,0-4-3 16,1-1 3-16,-1 1-2 0,0-2 5 15,1-2 3-15,0-2 1 0,0-5-15 16,3-2-8-16,-1-5-1 0,3-2 3 16,1-4-3-16,3-4 0 0,0-1-2 15,4-8-5-15,0 5-20 0,-1-1-14 16,1 5 14-16,-2 7 1 0,1 1-5 16,-1 7 13-16,-1 5 2 0,-1 2 2 15,-1 4 7-15,-2 4-5 0,-1 6 7 16,1 2 1-16,-1 6 4 0,-1 1 2 15,0 4 3-15,0 0 0 0,0 1-2 16,3 0 1-16,2-2 3 0,-2-3 0 16,3 1-3-16,1-4-3 0,1-2 1 15,3-4-2-15,-2 1-3 0,3-5-31 16,0-2-54-16,2-4-51 16,-2-1-112-16,-4-2-193 0</inkml:trace>
  <inkml:trace contextRef="#ctx0" brushRef="#br0" timeOffset="125399.58">11744 10774 1015 0,'0'0'54'0,"0"0"-54"15,0 0-2-15,0 0 2 0,0 0 29 16,0 18 69-16,0-12-10 0,0 0-60 15,0 0-16-15,1 2 3 0,1 0-15 16,-1 0 1-16,3 1-4 16,-1-1-23-16,3 6-134 0,-1-4-171 15,-1-2-301-15</inkml:trace>
  <inkml:trace contextRef="#ctx0" brushRef="#br0" timeOffset="125555.38">11760 11117 1036 0,'0'0'141'0,"0"0"-14"0,0 0-17 16,0 0 22-16,0 0-50 0,0 0-25 15,0 0-29-15,0 0-18 0,0 0-10 16,18 24-1-16,-13-22-69 0,2-2-113 16,-1 1-146-16,0-1-555 0</inkml:trace>
  <inkml:trace contextRef="#ctx0" brushRef="#br0" timeOffset="139950.04">7418 4611 26 0,'0'0'8'0,"0"0"-4"16,-34-17 19-16,20 13 7 0,-1-1 2 16,0 2-8-16,0 2-18 0,-1-2 1 15,1 1 5-15,0 0-3 0,1 1 7 16,-1-1-1-16,0 1-5 0,-2 1-6 16,1 0-1-16,-3 3-3 15,-2 0 0-15,-3 1-1 0,-2 2 1 16,-2 3 1-16,-2 1-1 0,-6-1 0 15,3 2 2-15,0-2-2 0,-6 2 1 16,2-3-1-16,0-1 3 0,3-3-3 16,6-1 2-16,5-1-2 0,-3 0 1 15,-2 0 2-15,1-2-3 0,2 0 2 16,1 0-1-16,0-2 3 16,2-1-3-16,0 1 1 0,1-2 1 15,2 2-2-15,0-2-1 0,2 1 0 16,1-1 0-16,-1 2 2 0,3-3-2 15,0 2 0-15,1 1 1 0,2 1-1 16,-2-1 2-16,5 0-1 0,1 2-1 16,1 0 0-16,0 0 0 0,1 0 0 15,1 0 0-15,0 0-1 0,1 0 1 16,1 3-2-16,0 1 1 0,-1 4 0 16,-1 0 1-16,0 3 0 0,-1 1 0 15,1 2 0-15,1 1 1 0,0 2-1 16,1 1 1-16,1 0 2 0,1 3-3 15,0 1 0-15,0 1 1 0,4 4 1 16,0 6 0-16,-1 13-1 0,-3 10 0 16,0 5-1-16,-4-1 1 0,1-5 2 15,0-6-3-15,1-2 0 0,-2-3 2 16,-2 0-2-16,0-2 0 0,1 0 0 16,-1-1 0-16,2-5 0 0,1-7-5 15,0-6 5-15,-1-5 3 0,-1 8-1 16,0 7 0-16,1-1 2 0,0 1-4 15,4-7 2-15,0-5-1 0,0 3 1 16,0 4-1-16,0-1-1 0,0-2 0 16,0-1 0-16,0-3 0 0,0 0 0 15,2-2-1-15,1-4-3 16,2-1 4-16,0-1-5 0,2-3 2 16,-1-2-1-16,0-2 1 0,1 0 3 15,1 0 1-15,1-3 0 0,0 1-1 16,0-1-2-16,1 0 2 0,-1 0 1 15,-2-2-1-15,1 0-7 0,1 2 7 16,-1-2 2-16,1 1-1 0,0 2-1 16,-1-3 0-16,0 3 1 0,1-1 1 15,2 1-1-15,0-1-1 0,1 0 0 16,2 0 1-16,2-2-1 0,1 0 0 16,1 1-2-16,-1-1 2 15,2-1 0-15,0 1 0 0,0-1 0 16,1 0 0-16,-2 0 0 0,2 1 0 15,-2 0 0-15,2 0 0 0,1 0 0 16,0 0 0-16,1 0 0 0,-2 0 0 16,1 0 0-16,1 0 0 0,0 1-2 15,0-1 2-15,0 0 2 0,1-1-2 16,1 1 0-16,0-1 1 0,-1 0-1 16,2 2 0-16,-2-1 0 0,1 2-1 15,-3 1 1-15,2 0 0 0,-1 2 1 16,0-1-1-16,1 1 0 0,-1 0 0 15,1 0 0-15,-2 0 0 16,3-2 0-16,-1 2 0 0,1-5 0 16,0 2 0-16,0-3 0 0,0 1 0 15,0-1 0-15,0 0 0 0,-3 0-1 16,1 0-3-16,-2 0 4 0,-2 0 1 16,-1 0-1-16,-1 2 1 0,-2-2-1 15,0 1 2-15,0-1-2 0,-1 1 0 16,1 0 0-16,-1 0-2 0,-2-1 2 15,3 0 2-15,-2 0-2 0,1-1 0 16,-1-1 0-16,-1 1 0 0,-1-2 0 16,-3-1-3-16,-1 2 3 0,-2-2 0 15,-2 3 0-15,0-3 1 0,-1 0 2 16,-1-2 0-16,0-1 0 0,-1-1 0 16,-1-1-2-16,0-3 3 0,0-1 0 15,0-2 2-15,0-2-1 0,1-3-5 16,-1-1 3-16,1-3 3 0,-1-1 37 15,1-3-41-15,0-6-2 0,0-9 2 16,1-9 1-16,-1-3-2 0,1-2 1 16,2 1 2-16,3 5-3 0,2-5-1 15,4 3 2-15,0 1-1 0,0-3-1 16,3 1 2-16,-2 1-2 0,0 3 0 16,-2 0 0-16,-1 4 0 15,-1-2 0-15,1 2-5 0,-1 3 5 16,-4 6 0-16,-2 6 0 0,-2 7 0 15,0 7 0-15,-1 1 0 0,-3-2 0 16,-1-2 2-16,0-2-2 0,-3 2 0 16,1 1-2-16,1 1 2 0,0 2 1 15,-1 2 0-15,0 2-1 0,0 4 0 16,0 0-1-16,1 4-2 0,-2 0 3 16,2 1-4-16,-1 3 4 0,-1 0-8 15,-2 0 1-15,-1 0 5 0,0 3-2 16,-3 2-12-16,1 1 16 15,-4 1 4-15,-1 1-4 0,-2 0-1 16,-2 1 1-16,-1-1 2 0,-2-1 0 16,-2 0 0-16,-2-1-1 0,0-1 1 15,-2 1-1-15,-6 1-1 0,5-3-1 16,-1 0-1-16,-9-1-7 0,12-2 1 16,0-1-251-16</inkml:trace>
  <inkml:trace contextRef="#ctx0" brushRef="#br0" timeOffset="155519.56">5949 12437 75 0,'0'0'11'15,"0"0"-9"-15,0 0 15 0,0 0 1 16,1 3-9-16,-1-3 15 0,1 0 33 16,-1-1-16-16,0-4 18 0,1 0 38 15,0-2-5-15,-1-3-2 0,1 2-12 16,-1-2-5-16,0 0-31 0,0 3 11 15,-1-1-6-15,-1 1-4 0,-2 1 7 16,-2 3 11-16,-1 0-11 16,-4 3-14-16,-1 0-11 0,-2 1-3 15,0 7-5-15,-3 2-5 0,2 5-2 16,-2 4 0-16,1 4 8 0,1 10 9 16,2 8 13-16,5 9-3 0,6 0-3 15,6-8 15-15,5-9-15 0,2-15-8 16,0-5-4-16,0-4-11 0,3 0-3 15,4-3 6-15,4-2-1 16,2-4 11-16,-1-2 0 0,1-9 5 16,1-4 9-16,-3-2-11 0,-2-5-4 15,0-2 0-15,-3 1-6 0,-6-3-3 16,-3 2-1-16,-3-2-8 0,-5 1-2 16,-2 2 0-16,-6 0-2 0,-3 1-1 15,-4 3-4-15,-1 4-6 0,0 3-29 16,1 5-2-16,2 5-3 0,1 2-8 15,3 2-12-15,3 4-23 0,3 1-15 16,3 0-39-16,9 1-83 0,0-2-27 16,0-2-105-16</inkml:trace>
  <inkml:trace contextRef="#ctx0" brushRef="#br0" timeOffset="155906.7">6179 12328 243 0,'0'0'21'16,"0"0"59"-16,0 0 174 0,0 0-98 16,0 0-46-16,2 106 17 0,2-79-37 15,0-1-5-15,1 1-7 0,-1-4 2 16,0 0-38-16,-1-3-15 0,2-4-4 16,-3-3 5-16,-1-5-12 0,1-2-1 15,-2-2 4-15,1-3 10 0,-1-1 19 16,2-1 10-16,-1-7-7 0,1-4-23 15,3-4-21-15,-1-5-6 0,1-5 2 16,5-8-3-16,2-9-4 0,6-5 3 16,-2 6-1-16,-1 13-2 0,-4 14 0 15,-5 10 1-15,2 3-3 0,-2 2-4 16,1 2-1-16,1 9 1 0,1 4 7 16,0 8 3-16,0 1 0 0,1 3 0 15,0-1 3-15,-1 2-2 0,0-3 0 16,2-4 0-16,-3-2 0 0,0-4-1 15,-2-2 1-15,0-3-1 16,-1-4 0-16,-1-1-4 0,-1-1-15 16,-1-4-62-16,0 0-34 0,0-4 8 15,1-5-4-15,-1-16-95 0,0 1-76 16,1 0-196-16</inkml:trace>
  <inkml:trace contextRef="#ctx0" brushRef="#br0" timeOffset="156136.26">6534 12090 463 0,'0'0'26'0,"0"0"9"16,0 0 171-16,0 0-74 0,0 0 1 15,23 153-38-15,-16-109-21 0,1 4-6 16,0-6-31-16,-2-10 7 16,-3-11-3-16,0-7-17 0,0 4-18 15,1 2-1-15,-1 1 5 0,3 0-10 16,-2-2-3-16,0-2-4 0,1-2-27 15,0-5-64-15,4-6-96 0,0-2-87 16,-1-4-139-16</inkml:trace>
  <inkml:trace contextRef="#ctx0" brushRef="#br0" timeOffset="156602.21">6799 12362 488 0,'0'0'163'15,"0"0"-159"-15,0 0 12 0,0 0 61 16,0 0 83-16,0 0-28 15,0 0-69-15,0 0-31 0,6 147 10 16,0-133 22-16,2-2-35 0,2-3-14 16,0-3 11-16,1-4 6 0,1-2-6 15,-1-2-9-15,2-6 8 0,-1-4-1 16,0-2-22-16,1-5 1 0,-3-2-1 16,-2-1 11-16,-1-2-13 0,-3-1 1 15,-2 4 0-15,-1 3 2 0,-1 5-3 16,0 6-6-16,0 4 5 0,0 3-8 15,0 5-11-15,0 4 20 0,0 4 3 16,0 3 5-16,2 2-8 0,4 2 0 16,2 0 1-16,3 2 22 0,1 0-6 15,-1 0 0-15,3 0 13 0,0 2 12 16,2-1-13-16,-2 2 0 0,0 0-2 16,-4 1-6-16,-4-1-8 0,-4 2 4 15,-4-1-4-15,-6 0-7 0,-5-1 6 16,-7-1-1-16,-4-2-1 0,-7 1-1 15,-12-2-4-15,-7-4 0 0,0-6-2 16,8-5-2-16,13-6 4 0,12 0-2 16,1-4-1-16,2-3-1 0,-2-3 2 15,3-3 2-15,6 0-3 0,4-1 0 16,3-4-2-16,9-1-3 16,6 0-1-16,8-3-1 0,11-3 1 15,12-5-6-15,5-1 4 0,2 3-1 16,-6 5-41-16,-7 5-59 0,-5 5-50 15,-9 3-128-15,-7 3-249 0</inkml:trace>
  <inkml:trace contextRef="#ctx0" brushRef="#br0" timeOffset="157102.54">7710 12437 724 0,'0'0'6'0,"0"0"4"16,0 0 65-16,43-9 131 0,-28 1-47 16,1-1-83-16,0-5-15 0,1-1-16 15,0-5 24-15,1 2-7 16,-2-4-29-16,0 0 14 0,-3-3-13 16,-1-1-14-16,-3 0-8 0,-3 1-3 15,-3 2-8-15,-1 2-1 0,-2 6 2 16,0 5-4-16,0 5-1 0,0 5-20 15,0 6-8-15,0 8 27 0,0 7 0 16,0 8 4-16,2 12 7 0,0-4-4 16,1-3-1-16,1 1 2 0,0-10 3 15,0 3 0-15,1 3-5 0,0-9 0 16,1 3 3-16,-1-3-5 0,0-2-2 16,-1-2 2-16,0-4 0 0,-1 1-33 15,-1-4-79-15,0-3-65 0,-3-1-54 16,-3-3-155-16,-1-4-192 0</inkml:trace>
  <inkml:trace contextRef="#ctx0" brushRef="#br0" timeOffset="157267.37">7674 12775 1052 0,'0'0'62'0,"0"0"-38"0,0 0-23 16,0 0 22-16,0 0 66 15,0 0-11-15,144-21-12 0,-89 0-47 16,1 0-19-16,-4 1 0 0,-5 6-1 16,-6 3 1-16,0 3-120 0,-10 3-166 15,-5-1-108-15</inkml:trace>
  <inkml:trace contextRef="#ctx0" brushRef="#br0" timeOffset="157786.76">8750 12178 965 0,'0'0'204'0,"0"0"-202"15,0 0-4-15,0 0 1 16,0 0-10-16,0 0 11 0,0 0 0 16,-112 15 0-16,92 2-6 0,1 3 6 15,3 0 3-15,0 2-3 0,5-1 0 16,3 0 6-16,2 0-1 0,6-1 1 15,3 2-2-15,8-3 4 0,5 1 20 16,6-1-3-16,5-2 7 0,8-1-9 16,10-1 0-16,3-2-8 0,-3-1 1 15,-12-5 8-15,-12-3-3 0,-8 1-8 16,-1 0-5-16,-2 1-3 0,-1 1 2 16,-6 1-5-16,-4 1 6 0,-7 2 18 15,-7-1-7-15,-4 3-2 0,-3-2-6 16,-2-1 2-16,-2-3-2 0,-2-1-6 15,3-4-3-15,1-2-2 0,3 0-3 16,3 0-7-16,6-3-25 0,4-1-68 16,7-2-12-16,1-1-82 0,16-9-83 15,1 2-111-15</inkml:trace>
  <inkml:trace contextRef="#ctx0" brushRef="#br0" timeOffset="158267.31">9035 12321 443 0,'0'0'22'16,"0"0"-2"-16,0 0 84 0,0 0 71 15,0 0-72-15,0 0 26 0,-8 229-6 16,12-199-71-16,0-7 3 0,-1-9-3 16,2 1-25-16,0 1 0 0,1-2-16 15,0 2 3-15,0-4-1 0,0-4-7 16,-3-2 1-16,-1-2 3 15,0-3 0-15,-2-1 8 0,0 0 25 16,0-3 19-16,-2-5-14 0,-3-5-38 16,-2-4-7-16,-1-5-3 0,-3-3 0 15,-3-10-2-15,-4-8 2 0,0-11-2 16,4 1-8-16,6 5-22 0,6 11-16 16,2 15 25-16,4 7 13 0,4 3 7 15,2 0 0-15,2 0 2 0,5 1-4 16,1 3 3-16,0 4 2 0,1 4 2 15,-1 0-2-15,1 7 0 0,-1 3 4 16,-3 3-3-16,0 2 0 0,-3 5 5 16,-3 0 2-16,-1 0 6 15,-3 2 0-15,-4-4-5 0,-1 1 1 16,-4 1 2-16,-5-4 2 0,0 1-3 16,-2-4-3-16,-4-2-4 0,0 0 2 15,-3-3 0-15,-3-2-3 0,1-3-3 16,1-1 0-16,3-2-26 0,1-2-85 15,3-3-9-15,4-7-59 0,5 1-146 16,2 0-227-16</inkml:trace>
  <inkml:trace contextRef="#ctx0" brushRef="#br0" timeOffset="158855.54">9448 12239 699 0,'0'0'56'0,"0"0"-8"0,0 0 27 15,0 0-47-15,0 0-15 0,-68 37 6 16,46-16 47-16,-1 3 26 0,1 3-18 16,5 1-13-16,2-2-16 0,6-2 11 15,4-3-25-15,4-3-19 0,2-6 2 16,7-4-9-16,3-2-4 0,2-3 8 16,3-3 10-16,3-3-2 0,1-6-10 15,-1-1 9-15,1-3-5 0,-3-5-9 16,-2 2 0-16,-2-4 5 0,-2 1-2 15,-4 1-2-15,-3 0-1 16,-2 1 1-16,-2 3-3 0,-1 2-4 16,-2 6-9-16,-1 5-7 0,0 1 3 15,0 7 11-15,0 6 6 0,0 2 0 16,2 0 1-16,2 2 1 0,5-1 5 16,2-2 4-16,2-1-4 0,3-4-2 15,3-1 8-15,3-3 0 0,0-4 0 16,2-1-8-16,-1-1 5 0,2-7-3 15,1-4-4-15,1-2-1 0,-1-1 6 16,1-6-7-16,-1 1 0 0,-1-5 0 16,0-2 2-16,-2-9-1 0,-1-9 0 15,-4-9 1-15,-6-3-1 16,-6 5-2-16,-2 9-4 0,-2 13 4 16,-1 13-3-16,1 9-7 0,1 6 4 15,1 2-3-15,-2 2-21 0,1 7 14 16,1 10 16-16,0 10 5 0,3 12 6 15,5 9 7-15,0 0 8 0,3-4-2 16,-3-10 13-16,-2-14 1 0,-1-3-7 16,-2-3-15-16,3 0-10 0,-2 4-4 15,0 0-1-15,0-3 0 0,-2-1-1 16,-2-3 0-16,0-2-7 0,0-4-27 16,-4 0-34-16,-1-3-21 0,-6-4-45 15,-11-4-47-15,0-4-160 16,-1 0-259-16</inkml:trace>
  <inkml:trace contextRef="#ctx0" brushRef="#br0" timeOffset="159136.37">9579 12238 966 0,'0'0'15'0,"0"0"-15"16,0 0-2-16,0 0 2 0,22-2 49 16,-7 0 74-16,5-2-45 0,4-1-60 15,4-1 6-15,3-2 10 0,4-1-17 16,5 0-15-16,-5 1 5 0,-5 1 19 15,-6 3-11-15,-8 4-15 0,1 0 7 16,2 1 5-16,-4 6-12 0,-3 2-1 16,-1 3 1-16,-3 1 15 0,-1 4-7 15,-2 0-6-15,0 0 14 0,-3 2 10 16,-1 0-8-16,-1-1-7 0,0-1 4 16,0-2-2-16,0-1-4 0,0-4-9 15,0 0 1-15,0-5 7 0,2-1-8 16,1-2-1-16,2-2 0 0,1 0-24 15,2 0-58-15,2-6-10 0,1-2-48 16,8-16-57-16,-3 4-100 0,0-1-139 16</inkml:trace>
  <inkml:trace contextRef="#ctx0" brushRef="#br0" timeOffset="159702.01">10261 12129 673 0,'0'0'120'0,"0"0"-120"16,0 0 6-16,0 0 7 0,0 0 40 15,0 0 79-15,-69 108 0 0,58-83-54 16,3 0-28-16,2-2-7 0,4-3-12 16,1-4 1-16,1-4-19 0,3-2-9 15,3-3 8-15,2-3 10 0,0-1-7 16,2-3-6-16,2-3 9 0,-1-4 3 16,0-3-12-16,2-1-9 0,-2-3 6 15,0-2 5-15,0-2-11 16,-1-2 2-16,0-3-1 0,-1 2 4 15,-3 2-5-15,-1 2-7 0,-1 6 3 16,-2 5 3-16,-2 5-14 0,0 2-21 16,-3 7 28-16,0 6 8 0,0 1 0 15,0 5 2-15,0-1 2 0,2-1 4 16,1 0-1-16,2-2 1 0,3-2 5 16,2-3 0-16,3-4-3 0,0-2-3 15,3-2 6-15,1-2 2 0,1-1-6 16,1-1 1-16,1-5 1 0,2-2 0 15,1-3-5-15,-1-3 1 16,2-3 3-16,0-3 0 0,0-5-5 16,5-7 1-16,0-15-3 0,-2-11-3 15,-4-4-1-15,-7 2 0 0,-7 9-22 16,-6 9-51-16,-2 12 15 0,-4 6 10 16,-2 9-3-16,-2 5 21 0,-4 0 18 15,-5 5 7-15,-4 1 3 0,-2 6-1 16,0 9 1-16,1 9 0 0,0 4 2 15,2 14 1-15,3 11 10 0,2 10 18 16,5 4 26-16,7-2 13 0,5-12 3 16,1-14-8-16,5-9-10 0,1-9-13 15,4-2-8-15,4-1-9 0,5 0-8 16,2-2-8-16,3-1-3 0,2-4 1 16,2-1-4-16,1-2-16 0,1-2-113 15,15-2-72-15,-7-1-99 0,-5-3-249 16</inkml:trace>
  <inkml:trace contextRef="#ctx0" brushRef="#br0" timeOffset="161135.15">7537 12878 873 0,'-3'-5'0'16,"0"3"-10"-16,-2 2 9 0,1 0-27 15,0 5 28-15,0 4 42 0,2 6-16 16,0 4-10-16,2 12 19 0,3 11 46 15,5 9 9-15,0 2-12 0,1-3-24 16,-2-9 3-16,-2-10-31 0,-2-7 1 16,0-7 0-16,-1-1 2 0,2 1-23 15,-1 0-1-15,1 2 9 0,-1-6 2 16,0-3-8-16,-2-3-6 0,1-3 10 16,-1-2-4-16,-1-2-3 0,0 0 5 15,0-2 16-15,-3-5-4 0,-1-1-20 16,-3-4 0-16,-3-2-1 0,-1-4-1 15,-4 0-3-15,-2-2 0 16,-6-2 2-16,-2 0-11 0,-3-1-18 0,-2 5 4 16,3 4 10-16,-1 6 8 15,3 5-15-15,2 5 23 0,3 6 1 16,3 5-1-16,2 2-3 0,3 3 3 16,4 4 2-16,4 3 10 0,4 2-6 15,3 0 1-15,7 0 1 0,4-4-3 16,2-3 0-16,6-5-2 0,3-5 7 15,7-3 3-15,7-7 5 0,8-5-6 16,1-8 1-16,-4-4-5 0,-3-5 1 16,-6-2 0-16,-2-1-4 15,-6 2 3-15,-8 6-5 0,-5 2 6 16,-4-1-4-16,1-3 0 0,-3-2-1 16,-1-3-2-16,-6 2 1 0,-1 1-3 15,-7 5-2-15,-5 4-6 0,-1 4-7 16,-3 6-21-16,-1 3 22 0,-2 9 9 15,1 6 1-15,0 5 2 0,5 3 2 16,2 3 0-16,5 3 3 0,6-4 2 16,2 2 5-16,7-5 3 0,5-2 2 15,5-6-8-15,3-5 1 0,5-4-1 16,2-5-2-16,-1-2-4 0,3-5 10 16,-1-5-8-16,-1-3 5 0,0-4-2 15,-2 0-3-15,-3-3 0 0,-3 2 2 16,-4-2-4-16,-5 2 2 15,-3-1-3-15,-5 2 2 0,-3 1-2 16,-1 1-7-16,-2 2-21 0,-4 5-20 16,2 4 13-16,-1 5-2 0,0 2 3 15,0 8 28-15,1 6 6 0,2 2 2 16,1 1-1-16,1 2 2 0,0-1 1 16,2-1 0-16,1-2 5 0,1-2 6 15,-1-1 6-15,1-2-1 0,-1-3-5 16,0-2-3-16,-1-1 4 0,0-3-3 15,-2-1 4-15,0-2 6 0,0 0 8 16,0-5 6-16,0-2-9 0,-1-2-11 16,0-4-7-16,1-5-4 0,1-1 1 15,5-3-3-15,2-3-4 0,3 1 0 16,4 2-1-16,0 2 0 0,2 4-5 16,-1 5 5-16,0 2 0 0,-1 4-10 15,2 1-9-15,-4 2-12 0,1 1-9 16,-1 1-19-16,-2 0-53 0,0 0-24 15,-1 1-24-15,5 0-80 0,-4 0-43 16,-2-1-192-16</inkml:trace>
  <inkml:trace contextRef="#ctx0" brushRef="#br0" timeOffset="161331.25">8306 13068 667 0,'0'3'103'16,"0"5"-93"-16,0 3 40 0,0 2 117 15,0 3-4-15,0 2-56 0,0 1-34 16,2 2-1-16,1-3-3 0,1 1-10 16,0-3-36-16,0 0-5 0,0-3-1 15,1-2-15-15,-2-1 1 0,1-3-3 16,-1 1 3-16,-1-3-3 0,0 0-13 16,-1-2-49-16,1-3-39 0,-2 0-7 15,1-6 6-15,0-11-57 16,0 0-72-16,1-1-159 0</inkml:trace>
  <inkml:trace contextRef="#ctx0" brushRef="#br0" timeOffset="161635.62">8399 13103 524 0,'0'0'110'0,"0"0"-107"0,0 0 75 16,0 0 67-16,0 0-15 0,0 0-19 15,0 0-9-15,0 0-34 0,82 136 9 16,-71-124-22-16,-1-2-7 0,0 0 2 15,-1-3-11-15,-1-1-3 0,-2-3 9 16,-1-2-4-16,0-1-8 0,1-1-10 16,-1-4-2-16,0-4 0 15,1-5-12-15,1-1-5 0,0-4 4 16,-1-2-1-16,-1-1-2 0,1-1-3 16,-2 3 3-16,1 0-5 0,0 5-2 15,-1 1-4-15,-2 3-3 0,1 3-21 16,-2 2-43-16,0 2-32 0,-1 1-35 15,1 3-35-15,-1 0-125 0,0 2-205 0</inkml:trace>
  <inkml:trace contextRef="#ctx0" brushRef="#br0" timeOffset="162170.51">8785 13216 173 0,'0'0'78'0,"0"0"-53"16,0 0 10-16,0 0 12 0,0 0 70 16,0 0-3-16,39-62-21 0,-34 49-26 15,-1 0 0-15,-1-3 0 16,-3 4-5-16,0-1-4 0,-2 3-7 15,-3 2 19-15,-3 3-27 0,-1 5-39 16,-1 0-4-16,-4 7-3 0,0 5 3 16,-1 3-1-16,2 5 2 0,3 3-1 15,-1 9 11-15,5-3 22 0,3 1 39 16,2-5-13-16,1-7-17 0,4 0-16 16,4-6-6-16,2-2 1 0,3-6-6 15,2-2 8-15,0-2 3 0,3-5 6 16,-1-4-13-16,2-2-7 15,-2-3-3-15,-1 0-2 0,-3-4-4 16,0 1-2-16,-3 0 4 0,-3-1-3 16,-2 0-2-16,-1 2 0 0,-2 0-6 15,-1 1 4-15,-1 4-13 0,0 4-7 16,-1 3 8-16,-1 4-2 0,0 0-10 16,-1 7 26-16,1 2 1 0,2 4-1 15,0 1 3-15,1 1-1 0,5 0 3 16,2 1-4-16,1-4 1 0,1 1-2 15,3-5 1-15,0-2 0 0,3-1 2 16,-1-3-2-16,3-2-1 0,-2 0-11 16,1-3-24-16,-2-3-46 0,0-2-26 15,-1 0 1-15,0-3-8 16,-3-2-38-16,1-7-20 0,-4 1-127 16,-3 1 20-16</inkml:trace>
  <inkml:trace contextRef="#ctx0" brushRef="#br0" timeOffset="162355.94">9129 13012 524 0,'0'0'42'15,"0"0"-26"-15,0 0 98 0,0 0-3 16,0 0-6-16,22 139-50 0,-18-117-20 16,0-4-21-16,1 1-3 0,0-4-8 15,-2-1-2-15,0-5 0 0,0-1-1 16,-2-3-6-16,-1-1-44 0,-2-3-102 15,-3-1-59-15,-2-1-71 0</inkml:trace>
  <inkml:trace contextRef="#ctx0" brushRef="#br0" timeOffset="162667.03">8946 13158 899 0,'0'0'57'0,"0"0"-53"16,0 0 10-16,0 0 27 0,0 0 39 15,0 0-15-15,0 0-16 0,0 0-27 16,171-48-13-16,-143 38-9 0,1 2 7 16,-3 1 11-16,-3 2-7 15,-3 3-9-15,-3 2 1 0,-2 1 4 16,-3 5-7-16,-3 4-12 0,-2 2 12 16,0 3 5-16,-2 2 1 0,-1 0-4 15,0 0 4-15,-2 0 5 0,1-2 2 16,-1-2-8-16,0-1-3 0,-1-3 4 15,1-2-2-15,0-1-4 0,-1-4 0 16,0 1 0-16,0-1 0 0,0-2-45 16,1 0-21-16,3-2-8 15,-1-5-53-15,1-3-78 0,3-12-49 16,-2 1-32-16</inkml:trace>
  <inkml:trace contextRef="#ctx0" brushRef="#br0" timeOffset="162952.47">9461 13029 463 0,'0'0'42'16,"0"0"4"-16,0 0 83 0,0 0 6 16,0 0-16-16,0 0-3 0,0 0-13 15,26 143-53-15,-21-125 5 0,0-3 8 16,2-2-29-16,-1-2-17 0,-1-3 11 16,-1-2 13-16,-1-3-10 0,0-2-13 15,-2-1 13-15,1 0 27 16,1-2-8-16,1-6-24 0,1-4-6 15,2-4-4-15,1-3-11 0,1-2-2 16,-1 0 10-16,0-2-7 0,0 1-6 16,2 2-6-16,-3 2 5 0,1 4-11 15,-2 2-14-15,0 3-17 0,-2 4-29 16,-2 2-23-16,0 3-40 0,0 0-63 16,0 1-98-16,-1 3-157 0</inkml:trace>
  <inkml:trace contextRef="#ctx0" brushRef="#br0" timeOffset="163271.9">9696 13153 257 0,'0'0'41'0,"0"0"52"0,0 0 105 16,0 0-59-16,0 0-16 0,0 0-12 16,0 0 9-16,72-11-35 0,-59 3-15 15,-1-1-10-15,0-4 14 0,1 1-3 16,-1-4-5-16,0 0-12 0,-3-2-26 15,-1 1-28-15,-3-1-2 0,-3 1-1 16,-2 3-31-16,-4 3-24 0,-5 5-17 16,-3 6 28-16,-6 4 40 0,-2 9 5 15,-2 4 4-15,-1 4-1 0,2 3 12 16,4 1 5-16,0 0 13 16,5-2 26-16,1 2-5 0,5-4-13 15,3-3-10-15,3-3-9 0,0-2-10 16,7-2-7-16,4-1 3 0,3-4 2 15,3-3-1-15,2-1-6 0,1-2-1 16,1-2-35-16,-1-4-33 0,1-1-55 16,1-3 11-16,-1-3-13 0,8-9-87 15,-6 3-76-15,-1 1-166 16</inkml:trace>
  <inkml:trace contextRef="#ctx0" brushRef="#br0" timeOffset="163419.9">10023 13116 131 0,'0'0'148'0,"0"0"5"0,0 0 108 16,0 0-91-16,0 0-15 15,0 0-8-15,0 0-35 0,0 0-33 16,23 128-27-16,-23-113-14 0,0-1-20 16,-2-2-10-16,-1-1-7 0,-2 0-1 15,0-2-9-15,1-2-28 0,0 0-13 16,3-4-92-16,1-1-259 0,0-2-65 16</inkml:trace>
  <inkml:trace contextRef="#ctx0" brushRef="#br0" timeOffset="164019.5">10532 12983 713 0,'0'0'99'0,"0"0"-73"0,0 0 63 0,0 0-42 16,0 0-24-16,-98-36-18 0,74 37 6 15,0 6 7-15,0 3 7 0,2 5 7 16,2 3-8-16,4 4 14 15,3 1 21-15,5 2 4 0,5 0-10 16,3-2-3-16,6-1-7 0,4-5-10 16,5-3-10-16,3-3 4 0,3-6-7 15,3-3-3-15,2-2 2 0,1-4-2 16,-2-3-1-16,0-4-5 0,-3-1 4 16,-5-1-1-16,-2 0-9 0,-6-2-4 15,-3 3 1-15,-5-3 2 0,-1 1-4 16,-7 0-10-16,-4 1 0 0,-6 1 7 15,-1-1-28-15,-2 3-56 16,1 2-3-16,2 3 8 0,3 2-18 16,3 1-56-16,4 2-54 0,4 2-17 15,1 1-78-15,2-1 8 0</inkml:trace>
  <inkml:trace contextRef="#ctx0" brushRef="#br0" timeOffset="164438.34">10603 12910 340 0,'0'0'290'16,"0"0"-274"-16,0 0 19 0,0 0 41 16,0 0 59-16,0 0 47 0,21 95-42 15,-16-68-69-15,0-2-11 0,2 1 12 16,-2-4-19-16,1 0-13 16,-1-7-6-16,-1-2-3 0,0-2-19 15,0-2-5-15,0-4 9 0,-1-2 2 16,-1-3-6-16,-1 0-4 0,-1 0 15 15,1-1 3-15,0-4-10 0,1-6-13 16,1 0 2-16,0-5-5 0,1-4-1 16,1-1-1-16,5-2 1 0,-1-4-6 15,1-1-37-15,2 0-26 0,-1 1 10 16,-1 6 21-16,-1 6 25 0,-1 6 8 16,-2 6 6-16,-1 3-5 0,3 9-1 15,-3 4 6-15,1 2 3 0,-1 4 3 16,1 3-4-16,-1-1 2 0,2 3 4 15,-1-3-4-15,1 0-2 0,0-3 3 16,2-4-2-16,-2 0-3 0,1-3-2 16,0-3 2-16,1-2-3 0,-1-4-44 15,0-2-57-15,0 0-23 0,6-10-88 16,-3 0-67-16,0-1-194 0</inkml:trace>
  <inkml:trace contextRef="#ctx0" brushRef="#br0" timeOffset="164683.57">10954 12730 248 0,'0'0'386'0,"0"0"-386"0,0 0 53 16,0 0 95-16,0 0 44 0,0 0-50 15,98 246-46-15,-88-214-47 0,-2-10-14 16,-3-7-5-16,0 0-6 0,0 3-22 15,1-3 0-15,-1-1-2 0,-1-2 0 16,0-3 0-16,-1-2-26 0,-2-2-46 16,0-4-41-16,1-1-49 15,1-7-31-15,1 0-42 0,0-6-138 16</inkml:trace>
  <inkml:trace contextRef="#ctx0" brushRef="#br0" timeOffset="165171.37">11218 12955 493 0,'0'0'65'16,"0"0"-10"-16,0 0 104 0,0 0-58 16,0 0 44-16,0 0-60 0,0 0-23 15,0 0-24-15,51 145-4 0,-40-140 13 16,1-3-4-16,1-2-19 0,-2-2-14 16,2-3 3-16,-2-4-1 0,0-2-5 15,-2-1-5-15,0-3 1 16,-1-4 7-16,0 0-3 0,-1-4-3 15,-2 0 1-15,-2 0-5 0,-3 1-17 16,0 5-33-16,0 4 17 0,-2 5 17 16,0 5-6-16,-1 3-7 0,2 10 29 15,-1 4 2-15,1 4 3 0,1 5 15 16,1 1 9-16,5 4-2 0,-2-3 1 16,2 0-1-16,2 0 11 0,0-2-4 15,0-2-8-15,0 1-7 0,1-1-2 16,0 0 2-16,-2 0-1 0,1-2-7 15,0-1 0-15,-4-1 0 16,0-2-4-16,-4-1 0 0,0-1-5 16,-6-1-2-16,-4-1 0 0,-1-1 2 15,-3-3 2-15,-2 0-4 0,0-3-2 16,-2-3-14-16,-2-1-5 0,2 0 3 16,0-4 0-16,3-2 3 0,1-2 7 15,4-3 8-15,3 0 4 0,3 0 11 16,3-1 10-16,1 1-1 0,5-3-17 15,3 2-7-15,3-1-3 0,3-1-7 16,2 1-7-16,3 1-41 0,1 1-64 16,9-4-85-16,-6 3-196 0,0 1-372 0</inkml:trace>
  <inkml:trace contextRef="#ctx0" brushRef="#br0" timeOffset="166150.94">11848 12809 269 0,'0'0'272'16,"0"0"-230"-16,19 24 46 0,-8-7 37 15,0 4-38-15,-1 3 14 0,-1 0-22 16,-2 1-5-16,-1-3-17 0,0 0-17 15,-4-2-2-15,1-3-7 0,1-2-2 16,-3-4-8-16,0-3-2 0,-1-2 3 16,0-2-5-16,0-2-5 15,0-2 6-15,0 0 8 0,0 0-1 16,0-3 1-16,0-4-6 0,0-4-11 16,-1-2-9-16,1-5-5 0,0-1 2 15,2-4-5-15,2-1-11 0,2-1-10 16,-1 1 0-16,3 4 2 0,0 4 3 15,1 7 10-15,-1 4 8 0,-1 5 3 16,3 5-4-16,0 7 6 0,3 3 1 16,-1 3 4-16,3 1-2 0,0 1 6 15,1-2 8-15,1-2 7 16,2-2 0-16,-2-3 4 0,4-2 2 16,-4-4-1-16,4-2-1 0,-1-3-4 15,0-2 2-15,1-4-4 0,0-3-4 16,-4-2-3-16,0-1 0 0,0-2-8 15,-4-1 0-15,-2-1 3 0,-1-2-5 16,-2-1-1-16,-4-2-3 0,-2 0 0 16,-2-1-7-16,-5 4-3 0,-4 0-2 15,-2 3-1-15,-2 5-3 0,-3 5 1 16,-2 5 8-16,-2 3 6 0,1 9-1 16,2 3 2-16,1 4 0 0,3 4 2 15,5 0 3-15,2 3 4 0,6-2 6 16,3 1 5-16,6-3 1 0,3-3-1 15,6-3 0-15,3-5-2 0,3-1-5 16,4-6-3-16,2-1 2 0,0-3-3 16,0 0-5-16,0-6 5 0,0-2-4 15,-3 0 2-15,-1-4-1 0,-3 0 2 16,-4 0 0-16,-1-2-2 0,-5-1-1 16,-2-1 0-16,-2-1-2 0,-5-3-3 15,-2 0-6-15,-2 2-3 0,-2-1 1 16,-4 2-5-16,-5 3 2 0,0 3 0 15,-3 4 2-15,0 5-1 16,2 2 2-16,-5 4 5 0,4 3 2 16,1 8 1-16,2 0 3 0,3 3-1 15,3 2 2-15,2 2 5 0,2 0 3 16,2-2 2-16,5-1-1 0,1-3 2 16,4-2-4-16,2-2 0 0,-1-1-5 15,5-2-2-15,3-3-3 0,-3-2-1 16,4-3 0-16,0-1-24 0,0 0-44 15,0-1-29-15,0-3-47 0,6-5-37 16,-5 1-95-16,-1-1-198 0</inkml:trace>
  <inkml:trace contextRef="#ctx0" brushRef="#br0" timeOffset="166655.4">13003 12897 168 0,'3'-2'249'16,"2"0"-191"-16,-1-2 79 0,1 0 5 15,-3-1 20-15,-1 2 5 0,-1-2-55 16,0-1-38-16,-3 0-35 0,-2-1-13 16,-4 1 6-16,-2-3 9 0,-2 0-13 15,-6 0-19-15,-1 1-6 16,-1 1 1-16,-4 0-4 0,3 3-5 15,0 4 5-15,1 0 0 0,-1 3-7 16,2 7 4-16,2 4 2 0,1 4 1 16,4 2 0-16,0 3 7 0,5 1 15 15,3-2 13-15,4 0-17 0,1-5-3 16,5 0-4-16,3-4 0 0,4-4-2 16,3-3 0-16,0-2 3 0,0-3-7 15,2-1 2-15,-1-3-2 0,0-3 3 16,-1-4-3-16,0-1 1 0,-1-3 0 15,0 0-2-15,-4-2 3 0,1-2 3 16,-2-3-1-16,-3-3-5 0,1-3-4 16,-4-3-5-16,-1-8 3 0,-2-8-2 15,-2-6-4-15,-8 0-9 0,0 8-24 16,1 13-6-16,3 13 3 0,3 9 26 16,1 5 10-16,0 4 2 0,0 1-15 15,0 9 9-15,2 10 12 0,0 13 4 16,1 10 7-16,6 11 16 0,1 0-2 15,1-7-2-15,0-15 2 0,-3-10 0 16,0-8-14-16,1-2-6 0,3 2-5 16,1 1-2-16,5 0-35 15,7 2-122-15,0-5-88 0,-1-3-268 16</inkml:trace>
  <inkml:trace contextRef="#ctx0" brushRef="#br0" timeOffset="167203.87">13656 12789 832 0,'0'0'16'0,"0"0"-16"0,-15-39-5 15,5 26 5-15,-3 3 5 0,-2 3-5 16,-2 4 0-16,1 3 0 0,-1 4 26 15,1 7 8-15,0 5-7 0,-1 5 0 16,4 6 13-16,2 6 16 16,6-2 7-16,1 2-9 0,4-5-13 15,7-7-3-15,3-1-5 0,3-3 6 16,7-5-2-16,-1-5-7 0,5-4-6 16,1-3 5-16,2-1-9 0,-2-6-7 15,-1-3-3-15,-2-2 6 0,-2-1-16 16,-3-2-1-16,-5-3 1 0,-4 1-6 15,-7-2-1-15,-2-2 6 0,-7 0-2 16,-5 0 3-16,-7-1 0 0,-2 1-9 16,-4 4-1-16,1 4-9 0,1 3-8 15,1 6 1-15,5 4 6 0,4 1 2 16,6 6-27-16,3 1-31 0,5 1-25 16,2-1-38-16,7 0-23 0,15-3-29 15,-3 0-13-15,-1-4-57 0</inkml:trace>
  <inkml:trace contextRef="#ctx0" brushRef="#br0" timeOffset="167583.74">13771 12689 432 0,'0'0'31'15,"0"0"-26"-15,0 0 18 0,0 0 26 16,0 0 67-16,0 0-15 0,0 0 3 16,18 83 4-16,-11-57-37 0,-1 2 8 15,1-1-22-15,2-2-22 0,-4-2 3 16,3-2 25-16,-3-4-33 15,1-4-3-15,1-3 8 0,-3-1-13 16,0-4-7-16,-2-3-2 0,0-1-2 16,-2-1 10-16,0-2 11 0,0-4-8 15,-2-5-21-15,1-2 0 0,0-2-2 16,1-3 0-16,0-1-1 0,2-3 0 16,3-1-15-16,0-5-41 0,1-1-17 15,0 0 24-15,4 3 8 0,-2 5 15 16,1 9 16-16,-1 7-3 0,0 5 6 15,2 8 6-15,0 9 1 16,0 5 5-16,0 2 12 0,2 3 7 16,1 1 3-16,-1-2-3 0,-2-3-11 15,1-1-7-15,0-4-4 0,0-3-2 16,0-1 0-16,2-2-20 0,1-3-93 16,13-3-133-16,-2-3-151 0,-2-3-191 15</inkml:trace>
  <inkml:trace contextRef="#ctx0" brushRef="#br0" timeOffset="168148.69">14262 12822 531 0,'0'0'286'15,"0"0"-256"-15,0 0-25 0,5 6 24 16,0-2 55-16,4-2 12 0,-1 1-4 16,1-3-28-16,5 0-12 0,1-3 6 15,2-1-13-15,-3 0-12 0,2-3-10 16,-3 3 2-16,-4-2-6 0,1 0-1 16,-2-3 28-16,-2 2-28 0,-1-2-13 15,-3-2-3-15,-2 1-2 0,0-3-3 16,-4-2-4-16,-2 1 7 15,-2-1 3-15,-4 2-3 0,2 2-3 16,-3 3 2-16,-1 2 1 0,1 6-4 16,-2 0-7-16,0 6 5 0,0 4 6 15,2 4-2-15,0 5 0 0,2 2 2 16,5 5 10-16,3 1 3 0,3 3 11 16,3-1 20-16,5-4 6 0,6-2-12 15,2-5-10-15,4-4-7 0,5-3-7 16,4-5-5-16,6-3-4 0,6-3 4 15,-3 0-7-15,-8-3-2 0,-5-1-4 16,-9 0-48-16,-2-1-67 0,2-1-44 16,-5 1-65-16,-6 0-244 15</inkml:trace>
  <inkml:trace contextRef="#ctx0" brushRef="#br0" timeOffset="169019.87">10156 13732 558 0,'0'0'11'16,"-19"15"8"-16,10-1 63 0,0 4 47 15,2 5 18-15,7 2-48 0,4 10 1 16,9 6-28-16,2-5 9 0,0-6-9 16,-1-6-25-16,-1-14-8 0,2 3-12 15,4-3-20-15,0-3-3 0,1-3 3 16,0-4 1-16,1-1-8 0,2-5 0 16,0-3-3-16,-1-2-4 15,0-2-41-15,1-2-48 0,-1-2 11 16,-3-2-27-16,-1-1-31 0,-5 2-24 15,-3 0 26-15,-6-2 5 0,-3 2 38 16,-3 0 42-16,-5 3 37 0,-4 2 19 16,-2 5 103-16,-2 6 91 0,2 3-62 15,0 7-35-15,2 5-15 0,4 3 0 16,4 3-9-16,3 1-26 0,5 1 10 16,5-2-23-16,6-2 15 0,5-1-17 15,2-6 9-15,8-4 13 16,0-3-17-16,1-3-13 0,5-6-3 15,-10-2-1-15,4-3 5 0,-3-2-7 16,-7 2-2-16,-1-2-3 0,-8 1 0 16,-5 0 0-16,-4 1 7 0,-3-1 0 15,-5 0-8-15,-4-2-4 0,-7 3-2 16,-2-1 2-16,-5 3-8 0,0 0-3 16,1 3 1-16,0 0 1 0,4 4-7 15,3-1-6-15,4 2-9 0,5 1-20 16,3 0-23-16,3 0-19 15,5-1-13-15,5-1 8 0,5-3-16 16,6-1-71-16,14-7-61 0,-4 1-128 16,-3 2 30-16</inkml:trace>
  <inkml:trace contextRef="#ctx0" brushRef="#br0" timeOffset="169350.58">10842 13672 149 0,'0'0'142'15,"0"0"35"-15,0 0 8 0,0 0-22 16,0 0-13-16,-4 87-26 0,7-64-13 15,2 0-44-15,1-1-23 0,1-2 24 16,0-2 6-16,-2-4-21 0,0-2-11 16,-1-3-18-16,-1-4-6 0,0 0-2 15,0-3-3-15,-2 0 1 0,0-2-5 16,-1 0 0-16,0 0 1 0,1-2 0 16,0-3-9-16,2-2 0 0,0-4-1 15,1-2-3-15,1-3-4 0,0-2-15 16,3-1-12-16,-1 0 0 0,0-1-5 15,0 5-9-15,0 3 19 0,-1 5 17 16,-1 5-2-16,2 2 3 0,-1 9 5 16,4 3 6-16,-1 3 0 0,2 2 3 15,2 1-3-15,-1-1 1 0,4-2 1 16,-1-2-2-16,2-2-1 0,0-3-29 16,2-1-71-16,1-3 26 0,1-4-35 15,11-5-84-15,-5-4-81 16,-2-2-123-16</inkml:trace>
  <inkml:trace contextRef="#ctx0" brushRef="#br0" timeOffset="170116.96">11351 13648 430 0,'0'0'49'0,"0"0"-35"0,0 0 83 16,0 0 5-16,0 0 47 0,0 0-14 15,-143 86-28-15,126-60-9 0,4 0-9 16,5 1-10-16,5-1-17 0,3-4-17 15,4-4-18-15,5-3-5 0,3-6-7 16,3-1-6-16,2-5 0 0,1-2 0 16,0-1 7-16,-1-4-11 15,-1-2 3-15,-2-1-1 0,-2-2 5 16,-3-5-4-16,-1 0 1 0,-2-4 3 16,-1-2-6-16,-1-1-4 0,-2-4 2 15,-2 0-1-15,0-2-1 0,-3-1-2 16,-3-1-5-16,0-1-2 0,-2 4-17 15,1 3-7-15,0 6 10 0,2 6 13 16,2 5 7-16,1 5-9 0,1 4-10 16,1 8 20-16,0 4 0 15,0 8 5-15,5 1 2 0,2 4 5 16,2-3 2-16,1 0-5 0,1-1 15 16,2-2-5-16,0-3-5 0,2-3-7 15,-1-3-3-15,2-2 0 0,-3-5 0 16,2-1-3-16,-2-3 0 0,-1-2 1 15,0-1-2-15,0-5-4 0,-1-2-37 16,-1-3-3-16,0-3-6 0,0 0-1 16,-2-4-19-16,-1-1-10 0,-2-1-52 15,0-1-34-15,-1 3 16 0,-1 5 82 16,-2 5 68-16,0 5 1 0,0 3 0 16,0 7 1-16,1 5 28 0,1 3 78 15,0 4 12-15,1-1-33 0,1 3-6 16,4-1-25-16,-1-4 5 0,1 0-17 15,1-3 1-15,3-1-18 0,0-3-11 16,2-3-4-16,-1-2-5 0,3-3 0 16,-1-1-1-16,3-5-2 0,0-4-2 15,-1-2-1-15,1-2-1 0,-2-4-3 16,0 0-4-16,-2-4-5 0,-4-2-19 16,-3-2-16-16,-2-6 1 0,-5-6-11 15,-1-6-4-15,-6 0-47 0,-1 6-56 16,2 12-34-16,-1 14 44 0,5 10 154 15,0 1 16-15,-2 8-1 16,2 6 68-16,1 4 34 0,0 7 16 16,4 3-10-16,2 2-36 0,2-2-4 0,0 1-23 15,1-1 6-15,0-2-12 16,-3-4-5-16,0-2-11 0,2-3-21 16,-5-2-7-16,2-1-7 0,-3-4 0 15,0-3-3-15,-1-2-1 0,-1-2-10 16,0-3-32-16,-3 0-43 0,-3-3-25 15,-1-1-43-15,-6-10-116 0,1 2-99 16</inkml:trace>
  <inkml:trace contextRef="#ctx0" brushRef="#br0" timeOffset="170419.08">11733 13698 795 0,'0'0'86'0,"-3"-1"-71"0,2 1-14 0,1 0 2 15,0 0 23-15,3 0 29 16,4 0 56-16,4 0-63 0,3 0-15 15,4 0-5-15,2-3-11 0,4-1-9 16,1-1-2-16,1-2-3 0,-1 1 3 16,1-1 7-16,-3 2 13 0,-2 4-4 15,-4 1-12-15,-3 4-6 0,-3 5-2 16,-2 4 2-16,-2 3 8 0,-2 1 20 16,-1 0 10-16,-4 3-13 0,0-3 0 15,0 2-12-15,0-5-3 16,0 0-6-16,0-4-5 0,0-1-1 15,0-2-1-15,0-4-2 0,0-1-8 16,2-1-47-16,2-1-41 0,3-4-35 16,8-9-72-16,-2 1-122 0,1-1-160 0</inkml:trace>
  <inkml:trace contextRef="#ctx0" brushRef="#br0" timeOffset="170702.81">12259 13638 249 0,'0'0'326'0,"0"0"-282"16,0 0 71-16,0 0 31 0,0 0 17 16,0 0-49-16,0 0-44 0,-32 133-5 15,37-122-14-15,6-2 15 0,0-2-15 16,2-3-10-16,3-1-10 0,-1-3-1 16,2-1-10-16,0-5-3 0,-1 1-2 15,-1-4-6-15,-2 0-1 0,-2-2 7 16,-4-3-1-16,-1-1 0 0,-5 0 2 15,-1-3-2-15,-2 1-3 0,-7 0-2 16,-4 1-8-16,-4 2-1 0,1 3-17 16,-3 4-23-16,1 3-1 15,3 2 3-15,0 2-28 0,3 4-33 16,4 0-21-16,2 1-24 0,4 0-70 16,5 0-38-16,4-3-110 0,4-2 72 15</inkml:trace>
  <inkml:trace contextRef="#ctx0" brushRef="#br0" timeOffset="171065.95">12462 13595 415 0,'0'0'97'0,"0"0"-31"0,0 0 117 16,0 0-38-16,0 0 5 0,0 0-19 16,0 0-50-16,20 106-9 0,-17-93-10 15,2-4 1-15,-3 0-12 0,0-2-12 16,-1-2-15-16,0-2-7 0,-1 0-4 15,0-2-9-15,0-1 3 0,0 0 2 16,0 0 0-16,0 0-3 0,0 0 7 16,0-4 10-16,0-3-13 15,0-4-8-15,0-2 3 0,0-2-4 16,2-6-1-16,2 0-25 0,4-3-32 16,2 1 4-16,2 1 31 0,1 7 15 15,4 4 7-15,0 4 0 0,1 4 6 16,1 3 12-16,-2 4 11 0,2 6 5 15,-3-1-7-15,0 4 5 0,-1 3-6 16,-2-1-6-16,-1 1-7 16,0-2-7-16,-2-1-1 0,-1-3-3 15,0-1-1-15,1-1 0 0,-1-1-1 16,1-3-37-16,-1 0-85 0,9-3 16 16,-1-1-134-16,2 0-488 0</inkml:trace>
  <inkml:trace contextRef="#ctx0" brushRef="#br0" timeOffset="172134.68">13586 13674 627 0,'0'0'120'0,"0"0"50"16,0-2-16-16,0-4-57 0,4 0-26 16,-2-2-16-16,1 1-7 0,2-2 4 15,-5 0 6-15,0 1-15 0,0 0-17 16,-4-1-8-16,-2 2-18 0,-2-3-2 15,-1 1 2-15,-5 4 0 0,0 0-7 16,-4 4-11-16,1 2 8 0,-4 8 7 16,2 3 3-16,2 5-4 15,0 4 4-15,4 4 5 0,-1-2 2 0,3 4-3 16,6-4 22-16,2 0-5 16,3-4-9-16,5-2 3 0,2-4-4 15,4-4 1-15,1-4 2 0,2-1 13 16,1-4 3-16,1-2-7 0,2-5-9 15,-2-2-3-15,1-3 5 0,-4 0-6 16,-1-2-9-16,-2 1 4 0,-2-2-2 16,-2 1-3-16,-1 0 0 0,-2 0 0 15,-3 0 0-15,0 1-6 0,0 4-9 16,-3-1-7-16,1 4 6 0,-1 3 0 16,1 1-1-16,1 2 3 0,1 6 0 15,0 3 14-15,0 2 0 0,4 2 4 16,4 1 0-16,4 0-4 0,2-2 5 15,2-1-2-15,4-4-3 0,2-4 0 16,-1 0-1-16,1-3-4 0,0-3-1 16,-1-2-4-16,-1-2 1 0,-1-3 7 15,-3-1-1-15,1-2 3 0,-7 1 0 16,1-2 2-16,-4-3-2 0,0 1 3 16,-4-3-2-16,-1-2 2 0,1-2-2 15,-3-2 0-15,0 0-2 0,0-2 0 16,-2 1-8-16,-2 1-16 15,2 5-59-15,-3 4 33 0,2 7 38 0,0 5-3 16,3 5 1-16,0 9 11 16,0 8 4-16,0 4 9 0,3 8 20 15,1 6 13-15,0-2-7 0,1-1 1 16,0 0-14-16,1-10-3 0,0 4-7 16,-3-6 1-16,2-1-7 0,0-5-1 15,-2-1-3-15,-2-4-1 0,1-3-2 16,0-3 0-16,-2-1-19 0,0-2-79 15,-2-1-34-15,-1-2-7 0,-8-9-45 16,0 0-107-16,3 2-253 0</inkml:trace>
  <inkml:trace contextRef="#ctx0" brushRef="#br0" timeOffset="172286.4">13733 13613 810 0,'0'0'51'0,"0"0"-13"15,-2 1 77-15,2 0 1 0,1 0-45 16,5 1-19-16,5 2 46 15,6-3-5-15,2 0-30 0,5-1-17 16,3-4-14-16,9-4-32 0,-6-1-1 16,3 2-92-16,17-7-124 0,-13 5-186 15,4-1-212-15</inkml:trace>
  <inkml:trace contextRef="#ctx0" brushRef="#br0" timeOffset="173037.97">14524 13668 694 0,'0'0'50'15,"0"0"40"-15,0 0 90 0,0 0-48 16,0 0-17-16,0 0-34 0,70-11-50 15,-48-3 14-15,-3-2 1 0,3-2-15 16,-3-3-1-16,0 1-4 0,-5-2 2 16,-1 1-2-16,-5 1 0 0,-1 0-4 15,-5 4-19-15,-2-3-3 16,-6 4-1-16,-5 1-9 0,-2 4 2 16,-6 3-13-16,-3 4 9 0,0 4 6 15,-2 9 2-15,-1 5 4 0,3 5 3 16,3 6 3-16,0 8 0 0,8 6 2 15,3-4 11-15,6-3-3 0,4-10 2 16,9-5 4-16,2-2-1 0,7-1-7 16,2-3-7-16,4-5 6 0,4-6 0 15,6-1-5-15,5-4-1 0,-6-3-3 16,-2-2 2-16,-9 0-5 0,-8-1 0 16,4-1 0-16,-1-3 2 15,-6-1-2-15,-2-2 1 0,-2-2-1 16,-3 1 2-16,-2-4-3 0,-4 1-1 15,0 0-1-15,0 1-3 0,-4 2-7 0,3 6-1 16,-2 3 5-16,1 5 0 16,2 4-6-16,0 7 3 0,0 6 11 15,0 4 0-15,0 7 1 0,5 2 1 16,0 1 5-16,1-1 2 0,3-3-1 16,1-2-2-16,-2-3-2 0,2-3-4 15,2-4 0-15,-3-3 0 0,1-1 2 16,1-3-2-16,0-2 0 0,-1-2-2 15,2 0-19-15,-2-6-17 16,2-2-35-16,-2-3-31 0,1-3-16 16,0-3-40-16,3-15-109 0,-3 5-113 15,0-2-181-15</inkml:trace>
  <inkml:trace contextRef="#ctx0" brushRef="#br0" timeOffset="173236.87">15158 13262 580 0,'0'0'92'0,"0"0"-40"0,0 0 113 16,8 76 38-16,-1-35-49 0,3 7-42 16,1-2-28-16,0-8 0 0,-3-12-19 15,-3-10-22-15,0-1-19 0,4 1-12 16,-3 2-8-16,1-2 0 0,1-2-1 16,-3-1-3-16,-1-6-2 0,-1 0-1 15,-3-1-18-15,0-3-57 0,0-2-30 16,-3-1-14-16,-5 0 24 0,-1-4-51 15,-10-10-75-15,4 0-40 0,-3 0-144 16</inkml:trace>
  <inkml:trace contextRef="#ctx0" brushRef="#br0" timeOffset="174238.55">14998 13515 685 0,'0'0'95'0,"0"0"-65"16,0 0 46-16,0 0 22 0,0 0 22 15,0 0 22-15,0 0-58 0,0 0-17 16,0 0-30-16,147 17-12 15,-99-28-9-15,2-3 1 0,-12 0-9 16,-9 1-8-16,-14 5 0 0,-2-2 6 16,0 0-6-16,1-3 0 0,-1-2-1 15,-4-2 0-15,-6-1 1 0,-3-2-13 16,0-2-3-16,-8-1-13 0,-1 2-33 16,-1 2 28-16,2 4 18 0,-1 5 10 15,1 8 5-15,3 3-8 0,2 9 7 16,-2 9 2-16,5 10 9 15,0 11 14-15,5 11 13 0,3 1 14 16,0-4-5-16,1-11 0 0,-4-13-6 16,-2-6-2-16,0-2-5 0,1 1-2 15,-1 1 0-15,2 0-7 0,-2-4-6 16,1-4-7-16,-2-2-1 0,1-3 0 16,-3-3-3-16,2 0-1 0,-1-2 4 15,-1 0 0-15,0-3 1 0,0-5 1 16,2-4-7-16,1-3-4 0,0-5-2 15,2-2 1-15,-2-1-1 0,5-2-31 16,-2 3-10-16,1 3 14 0,1 7 15 16,-2 5 3-16,3 7 0 15,-1 3 5-15,0 5 5 0,3 6-2 16,-3 1 3-16,2 5 0 0,2-5 2 16,1 4 0-16,-2-5 4 0,5 0 3 15,-2-5 1-15,0 0 0 0,2-4 9 16,0-1-4-16,0-3 2 0,1-1-8 15,-1-2 0-15,-1-3-2 0,0-4-1 16,1-1-1-16,-2-1 1 0,-3-1-2 16,0-4 1-16,-3-2-5 0,1 0 0 15,-6-5-3-15,-1 1-14 0,-2-2-42 16,-3 2-11-16,-5 3 13 0,0 6 17 16,-1 8 7-16,-5 5 14 0,1 10 12 15,0 4 7-15,-1 6 3 0,6 2 8 16,0 2 6-16,2 0 10 0,6 1 6 15,3-5 4-15,3-1-6 0,4-5-7 16,4-2-4-16,2-3 2 0,4-3-2 16,-2-2-3-16,4-4-7 0,0 0-5 15,-3-4 1-15,0-2 1 0,-5-2-5 16,2-1 2-16,-5-1-2 0,1-3 3 16,-2 0-5-16,-5-3 0 0,0-2-2 15,-2-2 0-15,-2 1-12 0,2 0-21 16,-3 1-12-16,0 5 4 0,0 5 26 15,0 5 6-15,2 3-6 16,-2 4 7-16,0 7 10 0,3 2 2 16,-3 2 0-16,2 5 4 0,-1-4 3 15,1 3 1-15,1-3 9 0,-1-1 1 16,-1-3-7-16,1-1-2 0,-2-2 6 16,0-2-1-16,1-3-5 0,-1-1 1 15,0-3 1-15,0 0-1 0,0 0 1 16,0 0 11-16,-1-7 9 0,1-1-11 15,-2-5-12-15,1-3-3 0,-1-2-6 16,2-3 2-16,0 0 0 0,0 0-2 16,2 1-1-16,2 4-3 0,3 0 1 15,2 4-2-15,2 3 1 16,2 1 2-16,1 2-2 0,2 3 2 16,-2 2 0-16,1-1 0 0,-3 2-9 15,1 0-71-15,7 0-82 0,-4 0-163 16,0 0-342-16</inkml:trace>
  <inkml:trace contextRef="#ctx0" brushRef="#br0" timeOffset="175183.37">16444 13595 465 0,'3'0'281'15,"-1"0"-151"-15,4-2 66 0,3-1-72 16,4 0-20-16,0-2-6 0,4-3-27 16,0-2-5-16,4-2-14 0,1-1-7 15,0-1-17-15,-2 0 2 0,0-2-8 16,-1 1-6-16,-5-1-9 0,-1 0 4 15,-1 0-7-15,-4 0-4 0,-3 0 0 16,-5 2-7-16,0 1-1 0,-5 2-11 16,-3 0-6-16,-6 3 14 15,0 2 3-15,-3 6-2 0,-1 2 3 16,1 7 4-16,-1 2 3 0,4 6-2 16,1 1 2-16,3 3 5 0,5 3-2 15,5 1 0-15,3 0 3 0,6-2 4 16,7-3-4-16,3-5 3 0,3-3-3 15,5-3 6-15,9-5-5 0,4-2-4 16,4-2 6-16,-3-5-4 0,-9 0-3 16,-13-2 0-16,-5-2 1 0,2 1 0 15,0 0-2-15,-2-4 3 0,-2 0-2 16,-4 0 1-16,-1-2-2 0,-4 0 1 16,0-4-2-16,-3 2-9 0,0-2-4 15,0 2-14-15,-3 1-7 16,1 2 1-16,1 3 3 0,-1 3 17 15,2 3 6-15,0 4-7 0,0 4 4 16,0 6 10-16,0 3 3 0,3 2-2 16,2 4 5-16,-1-1 4 0,1 0 7 15,-1 2-2-15,-1-5-1 0,0-1-1 16,0-2 6-16,0-2-1 0,1-3-3 16,-3-3-2-16,-1-1-7 0,0-3 3 15,0 1 2-15,0-1 0 0,0 0 5 16,0 0 6-16,0-4 8 0,0-3-9 15,0-4-16-15,2-3-3 0,1 0-1 16,1-2 0-16,1-4-1 16,2-1-2-16,-1-1-14 0,2 0-11 15,1 3-3-15,-1 2 11 0,0 4 7 16,3 7 6-16,-1 6-1 0,-1 1 4 16,4 7 0-16,-2 6 3 0,0 3 1 15,0 0 0-15,0 2-1 0,0 1 1 16,3-2 0-16,-4 0 0 0,2-2 1 15,-2-4-2-15,0-2 0 0,0-1-1 16,-2-4-5-16,0-1-20 0,2-2-62 16,2-2-9-16,1-6-42 0,9-6-87 15,-3-1-159-15,0-1-296 0</inkml:trace>
  <inkml:trace contextRef="#ctx0" brushRef="#br0" timeOffset="175619.23">17495 13300 826 0,'0'0'102'16,"0"0"-81"-16,-13-12 18 0,7 9-7 16,0 0 34-16,-1 1 10 0,-1 1-49 15,-2 1-18-15,0 1-4 0,-5 4 1 16,-2 5 5-16,0 4 5 0,-4 4 52 16,2 2 0-16,3 4 2 0,2-1-29 15,5 1-27-15,2-3-1 16,4-1-2-16,3-3-11 0,3-3 5 15,2-3-1-15,6-3 0 0,3-3 4 16,-1-3 0-16,4-2 0 0,-1-4 0 16,0-2-5-16,0-3-1 0,0-4 3 15,-2-1 0-15,-2-3-5 0,0 0 0 16,-3-1 0-16,-4-3 0 0,-1-1-6 16,-2-3 0-16,-2-2 3 0,-3-3-3 15,-6-6 3-15,-4-3-7 0,-3 3-3 16,3 5-15-16,2 8-3 0,0 9 11 15,3 2 15-15,0 2 1 0,1 8-7 16,5 5-4-16,-1 12 15 16,3 12 0-16,8 13 7 0,4 8 14 15,3 0 4-15,0-10-2 0,-5-12-7 16,1-10-7-16,-2-2-3 0,4 0-6 16,1 0-2-16,2 0-21 0,0 0-88 15,9-5-41-15,-6 0-106 0,3-6-170 16</inkml:trace>
  <inkml:trace contextRef="#ctx0" brushRef="#br0" timeOffset="175967.33">18029 13251 716 0,'0'0'68'0,"0"0"-31"0,0 0 74 15,36 65 12-15,-22-37-18 0,-4 1 3 16,2 1-13-16,-3 1-29 0,0-3-24 16,-1-1-4-16,-2-4-18 0,1-1-15 15,-3-1-5-15,1-4 3 0,-2 0-2 16,-1-4-1-16,1-1 0 0,-2-3-3 16,-1-2-4-16,0 0-35 0,0-4-47 15,-4-2-26-15,-1-1 6 0,-8-7-70 16,2-2-47-16,-3-1-164 15</inkml:trace>
  <inkml:trace contextRef="#ctx0" brushRef="#br0" timeOffset="176267.65">17866 13264 747 0,'0'0'95'0,"0"0"-49"0,0 0 49 15,0 0 0-15,0 0-37 0,0 0 0 16,0 0 21-16,0 0-31 0,167-11-24 15,-108 13-1-15,-2 5 6 0,-7 3-13 16,-15 0-12-16,-5 0 2 0,-8-2 6 16,-6 1-7-16,-5 1-3 0,0 1-2 15,-3 4 5-15,-6 1-5 16,-2 1-16-16,-10-2 16 0,-4 0 3 16,-7-1 13-16,-9-1-13 0,-9 0 2 15,-7-4 6-15,0-2-9 0,6-5 0 16,10-2-1-16,10 0 2 0,6-4-3 15,3 1-7-15,3-3-15 0,0 1-49 16,4-4-43-16,4-1-27 0,18-7-66 16,0 2-65-16,7 1-80 0</inkml:trace>
  <inkml:trace contextRef="#ctx0" brushRef="#br0" timeOffset="176600.68">18486 13195 721 0,'0'0'120'0,"0"0"-107"0,0 0-11 15,0 0 18-15,0 0-5 0,0 0 88 16,-92 85 25-16,73-59-37 0,2 1-18 16,5-2 20-16,7-3-33 0,1-2-23 15,4-2-14-15,8-7 1 0,3 0 2 16,5-3-2-16,3-4 15 0,3-1-4 16,4-3-13-16,-3 0-14 0,4-5-3 15,-2-2 0-15,-3-2 2 0,-2 0-5 16,-4-4 5-16,-6-1-3 0,-1-1 6 15,-7-3-7-15,-4-1 0 0,-10-1-6 16,-6-1 0-16,-4 1-10 0,-5 3 2 16,-2 2-5-16,0 6-13 0,2 1-20 15,3 4-8-15,2 2-1 0,7 2-5 16,5 0-30-16,5 0-30 0,5 0-113 16,8 0-44-16,6 0 7 0,-1 0-129 15</inkml:trace>
  <inkml:trace contextRef="#ctx0" brushRef="#br0" timeOffset="176786.55">18664 13211 565 0,'0'0'106'16,"0"0"-34"-16,0 0 162 16,0 0-42-16,0 0-67 0,0 0-30 15,0 0-32-15,49 150-15 0,-43-134-7 16,2-4-14-16,0-1-5 0,1-3-10 15,-4-1-4-15,2-2 0 0,-3-3-3 16,-2 0-3-16,1-2 1 0,-1-2-3 16,-1-2-28-16,0-2-63 0,-1-3-10 15,0-1-8-15,-1-3-48 0,-6-8-84 16,0 4-30-16,1-1-128 0</inkml:trace>
  <inkml:trace contextRef="#ctx0" brushRef="#br0" timeOffset="176919.47">18700 13116 608 0,'0'0'314'0,"0"0"-231"0,0 0-67 16,0 0 0-16,0 0 8 16,0 0 11-16,0 0-17 0,0 0-14 15,18-9-2-15,-10 11-2 0,1 0-8 16,4-1-89-16,-1 2-123 0,-2-2-165 16</inkml:trace>
  <inkml:trace contextRef="#ctx0" brushRef="#br0" timeOffset="177499.67">18912 13184 787 0,'0'0'42'0,"0"0"-38"0,0 0 130 16,0 0-22-16,0 0-15 0,0 0 5 16,0 0-50-16,0 0-14 0,30 163-6 15,-27-149-1-15,-2-2 1 0,0-2-10 16,-1-4-10-16,0-2 3 0,0-1 1 15,0-3-4-15,0 0-1 0,0 0 8 16,0-3 6-16,-1-5-1 0,1 0-19 16,0-5 3-16,1-3-4 0,4-2-4 15,1-2 0-15,0-1-1 0,2-2-11 16,2 0-18-16,-1 3-25 0,-3 4 7 16,2 5 15-16,-3 5 14 0,-1 6 5 15,0 4 9-15,0 6 5 0,1 5 4 16,0 4 13-16,0 0 15 0,2 2 1 15,2-3-6-15,0-2-3 0,2 0-3 16,2-4-7-16,3-1-1 0,0-4 1 16,1-1 1-16,3-5-7 0,-2-1-4 15,-1 0 1-15,1-6 2 0,-2-2-2 16,-2-2-5-16,-2-2 7 0,0-5-6 16,-2 0-1-16,0-6-3 15,-4-3 0-15,-1-2 3 0,1-7 0 16,-4-8-4-16,-1-6 0 0,-1 1-2 15,0 6-9-15,0 12-23 0,-1 16-4 16,1 7 22-16,0 7 16 0,0 2 4 16,0 8-6-16,3 11 6 0,2 11 6 15,3 11 14-15,1 11 15 0,0-1 0 16,0-6-4-16,-1-6-1 0,0-14-1 16,-2-7-4-16,-3-8-1 0,1 0-13 15,1 0-5-15,0 0-3 0,2-1-3 16,-3-1 2-16,-1-3-2 15,-1-4-1-15,-2-2-27 0,0-1-57 16,-2-1-66-16,-4-8-53 0,-2 0-171 16,2-2-321-16</inkml:trace>
  <inkml:trace contextRef="#ctx0" brushRef="#br0" timeOffset="177684.43">19135 13132 480 0,'0'0'635'16,"0"0"-530"-16,0 0-55 0,0 0 21 15,-2-5 63-15,15 5 28 0,13 1-72 16,13 1-29-16,13-2-27 0,8 0-20 16,2-2-9-16,-5-1 2 0,-10-3-7 15,-3-1-2-15,-3 0 1 16,-3 0-19-16,0-2-68 0,2-3-89 16,-10 1-177-16,-3 0-477 0</inkml:trace>
  <inkml:trace contextRef="#ctx0" brushRef="#br0" timeOffset="204351.66">12665 10680 207 0,'0'-4'29'0,"0"1"30"15,3-2 70-15,-3-1 23 0,2 2-54 16,2-1-28-16,-2 0-13 0,0-1-3 16,-1 2 5-16,2 1 6 0,-3 0-2 15,0 1-2-15,0 0-2 0,0 0-10 16,0 2-10-16,0 0-10 0,0 0-3 16,0 0-7-16,0 0-5 0,0 0-2 15,0 4-5-15,0 3-1 0,-4 3 3 16,2 5 2-16,0 3-3 15,-3 5 3-15,4 0-2 0,-2 5-1 16,3 2 2-16,1 5 1 0,7 7 0 16,-2-5 1-16,1-6-2 0,1-4-1 15,0-7 4-15,1 3-2 0,1 0-1 16,1-3-1-16,2-4 2 0,-3-3-4 16,2-3 2-16,-2-2 3 0,0-5 1 15,1-3 3-15,1 0 4 0,1-7 11 16,3-4 7-16,-2-5-2 0,2-2-9 15,-1-5-9-15,0-3-6 0,-2-3-3 16,-2 1-4-16,0-3-1 0,-3 0-3 16,-3 3 0-16,0 1 2 0,-1 6-2 15,-4 1-1-15,0 7 0 0,0 3 0 16,-3 3 0-16,1 3-1 0,-2 0 0 16,3 2-1-16,0 1 1 0,0 1 0 15,1 0-4-15,0 0 2 0,0 3-3 16,0 5 3-16,0 0 2 0,2 5 1 15,0 4 0-15,3 3 1 0,-2 1-1 16,1 3 2-16,0 0 0 0,1 1-2 16,0-2 5-16,2 2-3 0,-2-3-2 15,1-1 3-15,1-5-1 16,0 1 0-16,3-4 3 0,-2-2-4 16,-2-3 1-16,1-1 3 0,2 0-4 15,-4-4 0-15,0 0 0 0,-2-2-1 16,0-1-1-16,-2 0-8 0,-1 0-27 15,0 0-364-15,0-4-200 0</inkml:trace>
  <inkml:trace contextRef="#ctx0" brushRef="#br0" timeOffset="205034.7">13436 10455 380 0,'-3'-3'26'0,"1"2"4"16,-1-1 29-16,0 2 20 0,-1 0-19 15,-2 2-13-15,0 3-12 0,0 2-5 16,-1 4-1-16,-1 5 6 0,-1 5 3 16,-2 10 10-16,-2 12 18 0,-4 13 4 15,4 7 9-15,1 0-7 0,7-7-23 16,2-8-5-16,3-5-5 0,6-8-21 16,0-8-2-16,2-6-1 15,0-6-7-15,0-2 0 0,0 1-2 0,6-2 1 16,-1 1 0-16,2-4-3 15,0-2 1-15,2-4-1 0,-3-1-2 16,2-2 0-16,-2-4-2 0,10-9-2 16,-5-1-122-16,-3 0-439 0</inkml:trace>
  <inkml:trace contextRef="#ctx0" brushRef="#br0" timeOffset="205420.91">13723 10635 433 0,'0'0'29'0,"0"0"-4"0,0 0 26 16,0 0 18-16,0 0 5 16,0 0 0-16,0 0-2 0,-50 107 2 15,45-74 19-15,1 0 12 0,3-1-20 16,1-1-32-16,2-6-5 0,4 2-8 15,5-3-10-15,2-5-6 16,3-3 3-16,-1-5-11 0,3-3-1 0,1-2 3 16,1-3 6-16,1-3 3 0,2-2 10 15,1-5-5-15,-3-3 5 16,-1-6 2-16,2-3-4 0,-2-3-18 16,0-4-4-16,-6-1-5 0,-6 2-3 15,-3-2 1-15,-5 2-4 0,-5 1 2 16,-7 4 1-16,-1 3-5 0,-6 3 1 15,0 4-1-15,-3 3 0 0,0 3 0 16,2 1 0-16,2 3-1 0,-1 0-1 16,8 0 2-16,-1 2-6 0,6 2-5 15,-1 2-7-15,5-1-17 0,2 1-30 16,9-1-261-16,1-1-141 0,2-2-292 0</inkml:trace>
  <inkml:trace contextRef="#ctx0" brushRef="#br0" timeOffset="205645.83">14189 10971 867 0,'0'0'41'0,"0"0"-18"0,0 0 9 15,0 0 19-15,0 0 22 0,-3 116-6 16,1-100-24-16,2-2-12 0,0 0-5 15,0-2-13-15,-1-4-6 0,1-1 3 16,-3-1-9-16,3-5-1 16,0 0 0-16,0-1-2 0,4-5 1 15,6-10-29-15,0-1-156 0,0 0-418 16</inkml:trace>
  <inkml:trace contextRef="#ctx0" brushRef="#br0" timeOffset="206133.68">14676 10496 406 0,'0'0'86'0,"0"0"-31"0,0 0 43 15,0 0-6-15,0 0-20 0,0 0-14 16,11 37 10-16,-14-16-2 0,-2 3 3 15,-4 10 3-15,-3 10-6 16,0 7-9-16,-4 2 20 0,2-7 8 16,3-9-32-16,3-13 4 0,3-5-24 15,2 0 2-15,0 0-2 0,1 0-20 16,2 0-5-16,0-5-1 0,8 1 5 16,0-3 1-16,6-4 0 0,-1-2-1 15,3-4 0-15,3-2-1 0,1-1-2 16,1-5-2-16,-2-1-2 0,1-1-3 15,-2 1-1-15,-1-2-2 0,-3 1 0 16,-3 1-8-16,-4 2-10 0,-4-1-147 16,-8 2-88-16,-2 2-107 0,-5-1-371 15</inkml:trace>
  <inkml:trace contextRef="#ctx0" brushRef="#br0" timeOffset="206354.31">14406 10905 517 0,'0'0'429'0,"0"0"-371"16,0 0-37-16,0 0 7 0,0 0-1 16,0 0 24-16,0 0 8 0,144-52 13 15,-89 40-10-15,-6-1-19 0,-6 2-13 16,-13 4-16-16,-7 3-3 0,-7 1-10 16,0 0-1-16,1-1 0 15,-1 1-3-15,1-1-8 0,-7 2-26 16,-2 0-322-16,-5 1-212 0</inkml:trace>
  <inkml:trace contextRef="#ctx0" brushRef="#br0" timeOffset="206670.04">14842 10428 478 0,'0'0'3'0,"0"0"8"0,0 0-5 16,0 0 8-16,0 0 19 0,0 0 14 15,0 0 24-15,0 0 46 0,243 147 75 16,-198-116-106-16,-5 0-25 0,-11-6 7 16,-8-3-3-16,-6-2-13 0,-5-1-20 15,-2 4 12-15,2 5-33 0,-3 5 1 16,-1-3-6-16,-4-2 4 0,-2 0 1 15,-2-4 5-15,-4-2 0 0,-2-3-5 16,-3-2-3-16,3-3-1 16,2-4-3-16,1-1-4 0,-1-3 0 15,1-3-11-15,4-3-26 0,1-5-102 16,0 0-292-16</inkml:trace>
  <inkml:trace contextRef="#ctx0" brushRef="#br0" timeOffset="207048.68">15580 10687 515 0,'0'0'210'0,"0"0"-132"15,0 0-49-15,0 0 40 0,69-5-7 16,-44 2-7-16,1-1-8 0,2-2 2 16,-1 0-15-16,-1 1-7 0,2 1-6 15,-6-1-13-15,-5 3-4 0,-4-1-4 16,-5 2-1-16,-8 2-2 0,-2 3-20 16,-4 0-373-16</inkml:trace>
  <inkml:trace contextRef="#ctx0" brushRef="#br0" timeOffset="207222.66">15520 10843 592 0,'0'0'149'0,"0"0"-93"15,0 0 43-15,0 0 133 16,0 0-186-16,0 0-6 0,0 0-13 16,0 0-15-16,0 0-7 0,281-67-5 15,-246 58-1-15,-4-1-9 0,-10 5-107 16,-5-1-928-16</inkml:trace>
  <inkml:trace contextRef="#ctx0" brushRef="#br0" timeOffset="208134.77">16449 10437 702 0,'0'0'53'0,"0"0"-44"0,0 0 27 15,-5-6-23-15,5 6 2 0,0 0 4 16,0 5-2-16,0 3-4 0,3 5 7 16,-3 6 2-16,5 5-1 0,-2 12 6 15,1 11 2-15,1 7 3 0,2 2 18 16,-1-7-1-16,-1-8-4 16,0-12-10-16,1-6-5 0,-1-7-8 15,-1-2-10-15,3 0 5 0,1 0-4 16,4 0 2-16,1-3-1 0,-1-4 2 15,1-4 0-15,0-2-2 0,4-2 3 16,-2-4 3-16,4-4 3 0,-1-5 3 16,-2-1 3-16,3-5-5 0,-1-2 5 15,-1-2-12-15,-3-1 0 0,0-3-3 16,-2-2-3-16,-6 1-5 16,0-3-4-16,-3-1 0 0,-3 3 0 15,-3-1-4-15,-5 4 2 0,2 2-1 16,-2 4 0-16,0 3 0 0,0 6 0 15,4 3 0-15,0 3-3 0,1 3 1 0,2 3 1 16,-1 0-5-16,2 5-1 16,0 3 1-16,-2 5 7 0,2 6 2 15,2 4-1-15,4 5 2 0,2 7 3 16,6 7 1-16,-1 3 1 0,1-5-3 16,-3-9 6-16,-3-12-1 0,0-6 1 15,0 2 0-15,2 1-5 0,-1 0 1 16,0-3-1-16,-1-3-4 0,-1 0 0 15,-1-3-1-15,0-2-1 0,-3-2 0 16,-1 0-7-16,0-2-9 16,-1-1-27-16,-1 0-248 0,0-1-596 0</inkml:trace>
  <inkml:trace contextRef="#ctx0" brushRef="#br0" timeOffset="208982.8">17087 10707 209 0,'0'-7'38'0,"2"1"-15"0,-1-1 53 16,1 1 40-16,0 1 0 0,-1 4-1 16,-1 1-31-16,0 0-27 0,3 0-33 15,-3 8-2-15,4 1 14 0,0 6 20 16,1 3 11-16,-2 4-3 0,3 7 0 15,-2 0 11-15,0 2-16 0,1 0-3 16,-3-4-13-16,-1 5-5 0,-1-3-5 16,0-1 8-16,0-5-12 15,0 0-14-15,-3-4 4 0,2-1 6 16,-1-3 0-16,0 0-2 0,-1-5-5 16,3-2-6-16,0-4 1 0,0 0-4 15,0-3 1-15,3-1-2 0,2 0 1 16,6 0 4-16,3-5-4 0,2-2 0 15,3 0-3-15,3-1-2 0,3 0 2 16,4 0-1-16,6-3 0 0,-1 3 0 16,-2 2-1-16,1 1 3 0,-11 2 0 15,3 2-3-15,-4-2 3 0,1 1-3 16,-6 2 2-16,-5 0-3 0,-3 0-2 16,-3 0-1-16,-2 0 0 0,1 1-1 15,-4 0 1-15,0-1-4 0,0 0-1 16,0 1-3-16,0-1-11 0,-2 0-17 15,0 2-48-15,1-2-110 0,-1 0-63 16,2-3-295-16</inkml:trace>
  <inkml:trace contextRef="#ctx0" brushRef="#br0" timeOffset="211417.81">17621 10328 141 0,'0'-2'72'15,"0"1"-24"-15,2 0 5 0,-2-1 9 16,0 0 3-16,0 1 2 0,0 1-19 15,0 0-18-15,0 0-16 0,0 3-5 16,-2 1 9-16,-2 3 6 0,0 3 3 16,-4 5-4-16,-1 5 6 0,0 4-3 15,0 4 2-15,-6 9 3 16,5 8-1-16,-1 6 7 0,2-1 6 16,7-7 2-16,2-10-1 0,0-14-5 15,2-3-9-15,1-5-11 0,6 1 4 16,-2 2-9-16,1 0-3 0,1-2-6 15,0 1 0-15,0-5-1 0,-1 1-4 16,-1-3 0-16,1-1-2 0,-1-3-3 16,1-2-15-16,-1 0-16 0,-1-2-79 15</inkml:trace>
  <inkml:trace contextRef="#ctx0" brushRef="#br0" timeOffset="211832.9">17898 10444 275 0,'0'0'26'16,"0"0"-19"-16,0 0 8 0,0 0 12 15,0 0 8-15,0 0-4 0,20 45 7 16,-20-27 17-16,2 0 10 0,-2 4 25 15,0 2 3-15,-5 1-2 0,0 1 1 16,-4 1-4-16,1-2-2 0,0-1-27 16,-3 0-9-16,2-2-9 0,-1-2-9 15,3 0 0-15,-2-1-6 0,3-1 0 16,1-2 6-16,2-2-3 0,3-1-3 16,0-5-11-16,6-1 4 0,1-2-2 15,4-2 7-15,3-3-8 0,3 0 1 16,2-3-7-16,3-3-3 0,0-2-5 15,-2-2 2-15,-2 1-4 0,0-1 1 16,-1-2-2-16,-4 1 0 0,-1 1-1 16,-3 1-4-16,-2-1-7 0,-5 1-20 15,-2 3-20-15,-1-1-65 16,-6 2-112-16,-7-1-54 0,-2 2-75 16,3-2-120-16</inkml:trace>
  <inkml:trace contextRef="#ctx0" brushRef="#br0" timeOffset="212033.31">17760 10684 382 0,'0'0'171'0,"0"0"-151"0,0 0 0 16,0 0 17-16,0 0-2 0,0 0 13 16,65-2-8-16,-32-5-9 0,8 0-10 15,8-4 0-15,1-2-8 0,-5 2-6 16,-12 2 0-16,-11 3-7 0,-6 1-1 15,-5 2 0-15,-1 0-13 16,1-3-16-16,-3 1-55 0,-2 0-494 16</inkml:trace>
  <inkml:trace contextRef="#ctx0" brushRef="#br0" timeOffset="212367.87">18114 10257 242 0,'0'0'20'16,"0"0"-1"-16,0 0 26 0,0 0 17 15,0 0 28-15,0 0 27 0,0 0-1 16,185 160-12-16,-135-115-1 0,-15-7-3 15,-10-9-13-15,-12-8-18 0,-4-1-11 16,1 2-14-16,-2 5-7 0,-1 2-5 16,-6-1-5-16,-1 1 3 0,-8-1 4 15,-2-1-6-15,-6-4 4 0,-1 0-1 16,-3-3-5-16,3-2-7 0,2-2-12 16,2-4-3-16,1-4-2 0,4 1-2 15,3-5-1-15,2-1-8 0,3-2-15 16,0 1-18-16,0-2-12 0,3 0-103 15,1 0-574-15</inkml:trace>
  <inkml:trace contextRef="#ctx0" brushRef="#br0" timeOffset="-211278.1">20085 10278 206 0,'0'-2'69'0,"0"2"6"0,0-1 48 16,0 1 11-16,0 0-35 0,0 0-27 15,0 0-31-15,1 0-15 16,1 4-2-16,1 4 9 0,-1 3 16 16,-1 6 1-16,-1 1-13 0,0 6-3 15,0 2 3-15,-1 10 0 0,-4 10 2 16,-1 6 1-16,0 2-5 0,1-7 2 16,2-13-1-16,2-11-1 0,1-7-6 15,0-3-2-15,2 2 0 0,1 1-4 16,1 0 0-16,2-4 0 15,-2-2 1-15,4-3-2 0,2-2 0 16,0-2-2-16,0 0 4 0,3-3-7 16,0 0 0-16,2-4-8 0,0 0-4 15,1 0-4-15,-2-1-1 0,0 1 0 16,-3 1-3-16,-2 0-4 0,-2 1-16 16,-4 1-66-16,-3 0-285 0,-6-1 9 15,1-1-123-15</inkml:trace>
  <inkml:trace contextRef="#ctx0" brushRef="#br0" timeOffset="-211068.52">19949 10607 391 0,'0'0'95'0,"0"0"-21"16,0 0 2-16,0 0-26 0,0 0-3 15,0 0 12-15,43-4 38 0,-23 1 87 16,1-1-125-16,2-1-24 0,3-1-6 16,-2 0-4-16,-1 1-9 0,-4-1-8 15,-2 1-4-15,-4 0-2 0,1 1-2 16,-3 0 0-16,-2 0-1 0,-1 1-6 16,-1-3-22-16,-2 2-359 0,-1 0-244 0</inkml:trace>
  <inkml:trace contextRef="#ctx0" brushRef="#br0" timeOffset="-210678.47">20453 10343 36 0,'0'0'238'15,"0"0"-212"-15,0 0 5 0,0 0 36 16,0 0 73-16,0 0 52 0,0 0-120 16,147 7-24-16,-100-11 0 15,-1 0 4-15,-8 0-14 0,-11 2-8 16,-10 1-11-16,-4 1-6 0,3 0-2 16,-3 2-6-16,1 1 3 0,-4 4-5 15,-4 1-1-15,-5 5 3 0,-1 2 0 16,-5 5 11-16,-7 0 12 0,-1 1 7 15,-4 1 0-15,-1-1 1 0,0 0-5 16,1-1-2-16,0-2-2 0,2-2-6 16,0 0-7-16,2-5-4 0,1 0-4 15,3-3-5-15,1 0 1 16,1-3-2-16,0 0-1 0,3-2-7 16,0-1-12-16,2-2-28 0,0 0-83 15,1-1-640-15</inkml:trace>
  <inkml:trace contextRef="#ctx0" brushRef="#br0" timeOffset="-210344.27">20573 10833 542 0,'0'0'94'0,"0"0"-50"0,0 0 73 15,0 0 45-15,0 0-49 0,74-7-18 16,-40-1-41-16,-3 0-6 0,1-1-11 16,-1 0-7-16,-5 0-13 0,2 1-7 15,-2 1-7-15,-2 1-1 0,-4 1-1 16,-4 1-1-16,-3 1-1 0,-2 0-1 15,-4 2-3-15,0-2-15 0,0-3-29 16,-2 0-354-16,-2 1-120 0</inkml:trace>
  <inkml:trace contextRef="#ctx0" brushRef="#br0" timeOffset="-209962.6">21217 10333 707 0,'0'0'23'15,"0"0"-22"-15,0 0-2 0,0 0 2 16,0 0 2-16,0 0 16 0,0 0-1 16,0 0 6-16,-124 91 2 15,111-57 4-15,7-2 2 0,1 2 10 16,3-3 2-16,2-7 3 0,6 2 0 15,5-3-9-15,3-2-6 0,5-4-2 16,3-3 0-16,3-4-2 0,2-3 0 16,8-4-1-16,-4-3 5 0,1-1-1 15,0-7-1-15,-6 0-2 0,3-5 2 16,-2-2 0-16,-3-2 2 0,-3-2-1 16,-2-2-1-16,-4-2-6 0,-5-2-5 15,-5-2-2-15,-5-2-6 16,-4 2-8-16,-10 0-3 0,-6 4-2 15,-5 2-5-15,-11 5-2 0,-13 5-8 16,-8 6-10-16,5 5-22 0,9 4-14 16,11 4-29-16,15-1-70 0,5-2-434 15</inkml:trace>
  <inkml:trace contextRef="#ctx0" brushRef="#br0" timeOffset="-184578.46">22718 13239 494 0,'0'0'11'16,"0"0"4"-16,0 35 59 0,1-14-38 16,1 3-4-16,2 1 1 0,1 2 8 15,2 2-6-15,2 0-15 0,3 7-2 16,6 8-4-16,2 7 21 0,3 1-11 15,-2-2 4-15,-2-4 2 0,-3-2 2 16,0 2 7-16,-2 3-23 0,0 1 12 16,-2 3 2-16,-1-1 11 0,0 4-19 15,0 0-2-15,-1 1 4 0,-1 4-5 16,3-3-3-16,-2 4-4 0,-1 0 9 16,1 0-9-16,-2 3 2 0,0-1-5 15,0 5 5-15,1-1-5 0,-2 1-7 16,-1 1 3-16,0 1 2 0,-2 3-1 15,1 2-3-15,-3 4 3 16,1-1 1-16,-2-1-3 0,1 5-3 16,0-4 3-16,0 2 3 0,0-1-7 15,-2 3 2-15,0-1 1 0,0 0 1 16,-3 0-4-16,-1-1 0 0,-2-2 4 16,-2-1-2-16,1-1 3 0,-1 0-5 15,1-3 7-15,-2-1 0 0,1-4 0 16,1-5 3-16,0-5 6 0,2-6-2 15,1-1-8-15,1-2 0 0,0-5-5 16,1-3-1-16,0-4 1 0,1-10-1 16,-1-4-5-16</inkml:trace>
  <inkml:trace contextRef="#ctx0" brushRef="#br0" timeOffset="-182927.79">21898 16722 458 0,'0'0'33'0,"1"-2"-12"0,1 1-15 16,2 1 0-16,1-1-5 0,3 1 0 15,2 0 0-15,1 0 9 0,4 0 2 16,1 0 8-16,3 0 1 15,-1 0 10-15,0 0 1 0,1 0 7 16,0 0-7-16,-1 0 4 0,0 0-9 16,-1 0-3-16,1 0-1 0,1 0 4 15,2 0-1-15,1-2-3 0,4-1-1 16,1 2-3-16,3-1-2 0,2-2 1 16,7 2 0-16,4-3-3 0,6 1-4 15,0 0 0-15,-5 3-5 0,-4-1 3 16,-3 1-5-16,3-1 5 0,-2 1-3 15,1 1 5-15,1-1-1 0,0 1-4 16,1 0 2-16,0-1-3 16,2 1 1-16,-1-1 0 0,4 0 0 15,-2 0-1-15,2 0 2 0,2 0-2 16,0 1 1-16,0 0 3 0,1 0-1 16,0 3-4-16,0 0 4 0,2-1-2 15,-3 3 1-15,1-4-1 0,0 3-2 16,0-1 0-16,1 0 3 0,-1-2 0 15,3 1-3-15,1-1-1 0,2-1 4 16,2 0-3-16,1 0 2 0,0 1-1 16,-1 1 0-16,-1 1-1 0,-3-2-1 15,0 5-1-15,1-2 2 0,-3 0 2 16,3 1-1-16,0-2-2 0,0 1 2 16,0-2-3-16,1 0 1 0,0 1 3 15,1-1-5-15,-2-2 5 0,1 1-3 16,-1 1 1-16,0-1-1 0,0 0-2 15,0 1 4-15,1-1-1 0,-1 1-3 16,1 1 3-16,-4-2-2 0,3 0 0 16,-3 1 0-16,1 1 2 0,0-3-2 15,0 1-1-15,2-1 2 0,-1 1-1 16,2-1-1-16,0 0 3 0,-2 0-2 16,-2 0 2-16,1 1-3 0,-4 1 0 15,1-1 2-15,-2-1 1 16,0 1-3-16,0-1 0 0,-3 1 3 15,4-1-1-15,-2 0 0 0,1 1 0 16,-1 0 0-16,1 0 0 0,-2-1-1 16,1 1 0-16,-3-1 1 0,0 0-1 15,0 1 1-15,1-1-2 0,-1 0 1 16,-1 0 0-16,1 1 1 0,2-1-3 16,-1 0 4-16,3 1-1 0,-3-1 0 15,2 0 0-15,-2 0 0 0,-1-1-2 16,-2 1 1-16,0 0 1 0,3 0-2 15,-1 0 0-15,1 0 3 16,-2 0 0-16,0 0 0 0,2 0-1 16,-2 0-3-16,1 0 5 0,2 0-1 15,-2-1-1-15,3 0-2 0,-3-1 3 16,3 0 1-16,-2 0-1 0,3-2 0 16,0 0 0-16,1-1 1 0,-2-1 0 15,3 0 0-15,-3 2-2 0,0-2 3 16,-1 0 0-16,1-1-2 0,-1 0 3 15,2 1 2-15,2-1-1 0,0 1-2 16,3 1-1-16,-1-1 1 0,3 1 1 16,0-1-1-16,-2 1-2 0,2 0 0 15,-1-2 0-15,-1 2 1 0,-3-1-1 16,1 0-1-16,-2 1 1 0,1 2-1 16,1-1 1-16,1 1 0 15,1-2-1-15,0 2 1 0,-4-2-2 16,0 3 0-16,-3 0 0 0,-1-2-1 15,-4 4 2-15,-3-2-2 0,-1 1-1 16,-3-1 0-16,-7 2 1 0,-5-1 0 16,-7 1-1-16,2 0 1 0,-3 0-2 15,4 0 1-15,-3-1-1 0,-2 0 1 16,-5 1-1-16,-2-1-8 0,-5-4-24 16,-5 0-247-16,-1-4-415 0</inkml:trace>
  <inkml:trace contextRef="#ctx0" brushRef="#br0" timeOffset="-181661.18">29591 16992 429 0,'0'0'125'0,"0"0"-111"15,0 0 33-15,0 0 24 0,0 0-23 16,3-17-8-16,2 17-9 0,0 4 10 16,4 5 6-16,1 2 2 0,1 3 7 15,3 7 2-15,-1 0-10 0,4 3 2 16,-1 1-6-16,1-1-11 0,1-1-10 15,2-1 2-15,0-2-9 0,0-3 7 16,0 1 2-16,-1-3-7 16,-3-2-9-16,-1 0-6 0,-4-3-2 15,-2-3 2-15,-3-1-3 0,0-2-3 16,-3-1 0-16,-1-2-8 0,-1 0-9 16,-1-1-9-16,0 0-22 0,0-3-92 15,-4-9-131-15,-2-1-75 0,2-1-60 16</inkml:trace>
  <inkml:trace contextRef="#ctx0" brushRef="#br0" timeOffset="-181396.17">29964 16942 391 0,'0'0'23'0,"0"0"-15"15,0 0 20-15,0 0 41 0,0 0 26 0,0 0 8 16,0 0-16-16,8-40 12 15,-11 40-34-15,-2 6-21 0,-5 3-28 16,-2 3 7-16,-4 8 0 0,-5 1 5 16,-2 8-3-16,-6 8 3 0,-9 9 5 15,-6 7-7-15,-5 0-8 0,5-4 2 16,2-7 1-16,13-13 4 0,8-5-6 16,5-7-2-16,5-3-9 0,-1-2-2 15,2-1-4-15,1-1-2 0,4-3 0 16,3-5-14-16,1-2-34 0,2-7-71 15,2-1-89-15,1-7-351 0</inkml:trace>
  <inkml:trace contextRef="#ctx0" brushRef="#br0" timeOffset="-177739.8">22051 12641 361 0,'-2'0'32'16,"0"0"-17"-16,-1 0 7 0,1 2 4 16,-1 3 15-16,2 4 8 15,0 3-20-15,1 3-8 0,0 6 9 0,3 3 11 16,3 4 5-16,3 6 0 15,3-3-4-15,0-2-2 0,1-1-7 16,0-7-12-16,1-4-1 0,2-2-5 16,0-6 1-16,-1-4 3 0,0-5 1 15,0-2 8-15,-1-6-1 0,1-5 6 16,-3-3-6-16,-1-4-6 0,-2-3-6 16,-2-1-1-16,-4-1 0 15,-3 0-2-15,-2 1 1 0,-4-1-4 16,-5 1 2-16,-2-1-6 0,-3 2-1 15,2 0-1-15,1 5-1 0,2 4-2 16,4 3 4-16,2 6-2 0,3 1-2 16,1 4-4-16,1 3-9 0,3 5 8 15,3 2 5-15,2 7 3 0,3 1 2 16,2 3 1-16,1 0 2 0,2 2-2 16,-1-4 0-16,1 1-1 0,-1-5 0 15,-1-1-1-15,0-1-1 0,0-2-2 16,-1-1-1-16,0 0-1 0,-2-3-3 15,0 2-15-15,0-2-52 16,-3-2-245-16,-1-2-205 0</inkml:trace>
  <inkml:trace contextRef="#ctx0" brushRef="#br0" timeOffset="-176626.7">22416 12257 51 0,'-1'0'242'0,"-1"0"-230"16,1 0 26-16,-1-1 42 0,1 1-19 16,1 0-6-16,-1 0 11 0,1 0-19 15,0 0-19-15,0 0-2 0,0 0-2 16,0 0-6-16,0 0-9 0,-1 2 2 15,0 2-1-15,-1 4-3 16,-1 1 0-16,1 3 4 0,0 3-4 16,-1 4 3-16,2 3 8 0,1 4 13 15,0 3 1-15,6 6 7 0,1-4-2 16,2 2-5-16,1-2-5 0,2-7-8 16,1 0-7-16,0 1-5 0,2-6 1 15,-1-2-2-15,1-3-1 0,-2-3-1 16,1-2-1-16,-2-2-2 0,0-4-1 15,2 1-4-15,-2-4-14 0,4-5-52 16,-4-2-178-16,-2-4-269 0</inkml:trace>
  <inkml:trace contextRef="#ctx0" brushRef="#br0" timeOffset="-176119.66">22571 12227 382 0,'0'0'105'0,"0"0"-85"16,0 0-20-16,6 3-9 0,0 3 9 15,4 2 11-15,1 1 6 0,3 3-1 16,1 2 9-16,2 0 11 0,1-2-3 16,-2 0-11-16,-1-1 1 0,0-4-5 15,-2 0-17-15,-1-1 1 0,-1-1 3 16,-1-2-5-16,-2-1 0 0,-2 0 0 15,0-2 0-15,-2 0-1 0,-1 0-12 16,-2-5 1-16,-1-6-23 0,0 2-63 16,-2-3-226-16</inkml:trace>
  <inkml:trace contextRef="#ctx0" brushRef="#br0" timeOffset="-175839.79">22716 12040 436 0,'0'0'51'0,"0"0"-13"0,0 0-12 15,0 0-16-15,0 0 29 0,0 0 34 16,0 0-20-16,0 0-35 0,-6 134 12 16,1-98 9-16,-2 5 1 0,0-6-3 15,0-4-1-15,0-6-14 16,2-5-15-16,0 0-1 0,-1 2-4 15,2-3-2-15,1-4-4 0,-1-3 1 16,3-3-33-16,1-6-49 0,0-3-32 16,7-8 27-16,0-3-20 0,0-2-115 15</inkml:trace>
  <inkml:trace contextRef="#ctx0" brushRef="#br0" timeOffset="-175691.25">22940 12215 397 0,'0'0'29'0,"0"0"-3"0,0 0 22 16,0 0 62-16,0 0-11 15,0 0-41-15,0 0-18 0,4 104-17 16,-5-95-23-16,1-2 3 0,0-1-6 16,0-5 2-16,0-1-61 0,0-15-70 15,3-2-133-15</inkml:trace>
  <inkml:trace contextRef="#ctx0" brushRef="#br0" timeOffset="-175377.68">23002 11740 672 0,'0'0'14'0,"0"0"-4"0,0 0 0 16,0 0 13-16,0 0 53 0,0 0-20 15,0 0-16-15,0 0-17 0,20 164-3 16,-15-139 10-16,2 2 9 0,1-3 13 16,1 0-11-16,0-4-1 0,1-3-16 15,0-3-14-15,1-4-9 0,0-2 8 16,-1-1-2-16,3-4-3 0,-2-2-1 16,3-1 7-16,-1-2-6 15,-2-4-2-15,1-4 1 0,-3-1-3 16,-2 0-16-16,-1-1-64 0,-1-8-165 15,-3 5-85-15,-2 1-184 0</inkml:trace>
  <inkml:trace contextRef="#ctx0" brushRef="#br0" timeOffset="-175210.44">23008 12033 628 0,'0'0'29'15,"0"0"-21"-15,0 0 1 0,0 0 3 16,0 0 12-16,0 0 4 0,0 0-18 16,0 0-3-16,133-118 5 15,-116 96-12-15,-4 0-2 0,-1-3-14 16,-5 5-200-16</inkml:trace>
  <inkml:trace contextRef="#ctx0" brushRef="#br0" timeOffset="-174939.81">23239 11481 812 0,'0'0'0'0,"0"0"4"0,0 0-3 16,0 0 9-16,0 0 14 0,0 0 50 15,0 0-9-15,0 0-27 0,117 225 1 16,-110-178 7-16,-3-11-3 0,-2-9-15 16,-2-10-11-16,1 0-4 0,0-1-7 15,-1 4-3-15,0-1-1 0,0-3-2 16,0-2-34-16,0-5-146 0,0-2-102 16,0-4-403-16</inkml:trace>
  <inkml:trace contextRef="#ctx0" brushRef="#br0" timeOffset="-173078.81">28468 16190 487 0,'0'0'440'0,"0"0"-440"16,0 0-8-16,0 0-1 0,0 0 7 15,11 17-1-15,-7-4 6 0,3 1-4 16,-2 4 1-16,1 5-1 0,2 2 1 15,-3 6 2-15,1 10 2 0,0 12 6 16,-6 13 3-16,-3 1 7 0,-5-3-4 16,-2-13-6-16,3-12-1 0,5-11-8 15,1-7 2-15,1-7-3 0,0-1 0 16,3 0-5-16,4-2-11 0,-1 0-31 16,0-9-530-16</inkml:trace>
  <inkml:trace contextRef="#ctx0" brushRef="#br0" timeOffset="-172492.36">28340 17750 799 0,'0'0'1'0,"0"0"-1"0,0 0 0 0,0 0 0 16,0 0 1-16,55-74-1 15,-38 54 6-15,-1-1-4 0,0 0 2 16,0-1-4-16,-1-2 4 0,0 1 5 16,-1 2 8-16,-2 0 13 0,-2 6-6 15,1 2-1-15,-6 5-6 0,-2 2-6 16,-2 4 8-16,-1 2-6 0,0 0-9 15,0 0-4-15,0 6 0 0,2 2 0 16,0 6 12-16,0 7 7 16,-1 2-3-16,0 5-4 0,-1 4 6 0,0-1-1 15,0-1-6-15,0-1-1 16,0-2-4-16,0-4 1 0,1-1-6 16,0-6 0-16,1 0-1 0,-1-2 1 15,1-2-1-15,2 0 0 0,1-3-5 16,2-1 4-16,0-1-6 0,8-3-11 15,-4-2-71-15,0-2-535 0</inkml:trace>
  <inkml:trace contextRef="#ctx0" brushRef="#br0" timeOffset="-172274.95">28250 18000 1158 0,'0'0'18'16,"0"0"-18"-16,0 0-2 0,0 0-2 16,0 0 4-16,0 0 6 0,112 56 2 15,-47-56-4-15,8-7 2 0,-2-7-5 16,-9-2 2-16,-14 3-3 0,-9 5-10 16,-9 2-32-16,-10 1-36 0,-5 4-29 15,-5 1-34-15,1 6-31 0,-3 0-118 16</inkml:trace>
  <inkml:trace contextRef="#ctx0" brushRef="#br0" timeOffset="-168964.28">23075 15420 7 0,'5'0'12'0,"2"-1"0"0,-1 0 0 0,-1 1 4 16,1-2 7-16,1 2 17 16,1-1 19-16,0-1 16 0,1 0 13 15,0-1 0-15,0-1-29 0,0 2-6 16,-1 0-4-16,1-1-7 0,-3 0-10 15,1 1 5-15,-1-1-2 0,0 1-4 16,2-1 1-16,-2 0 0 0,1-1 1 16,1 0-4-16,3-1-5 0,-2-2 0 15,1 0 0-15,2-2 2 16,0 0-2-16,0-2-4 0,-1 1 0 16,0-1-1-16,3-3-4 0,-2 1 1 15,1-2 0-15,0 2-4 0,0-3 0 16,3-1-3-16,-1 0 1 0,1 0-2 15,-1-1 0-15,0-1-2 0,1 0-1 16,1-1-1-16,-1-2 0 0,2-1-1 16,0 0-1-16,-1 1 1 0,3 0 0 15,-3-1-3-15,2 0 3 0,0 1-2 16,-1 1 0-16,1 0 0 0,-1 1-1 16,1-1 0-16,0 0 1 0,0 0 0 15,2-1-1-15,0 1 2 16,1-1-1-16,1-1-1 0,-1-1 1 15,2 1 1-15,-3 2-2 0,3 0 0 16,-1 1 2-16,1-1-2 0,0 1 2 16,1 0-1-16,-1 2-1 0,1-1 1 15,1-1 0-15,0 3-1 0,2-2 0 16,1 0 0-16,1 1 1 0,0-1 0 16,0 1-1-16,-1 1 0 0,0 2 0 15,0 1 0-15,-1 2 1 0,1-3-1 16,-1 6 0-16,-2-1 0 0,1 2 0 15,-1 1 0-15,1 1 1 0,0-1 0 16,1 3-1-16,0-1 0 0,0 1 1 16,6 0-1-16,4-1 0 0,-3 3 1 15,-3-1-1-15,-5 0 2 0,-5 3-2 16,4-1 0-16,3 1 0 0,0 0 1 16,0 0 0-16,-1 1-1 0,1 2 0 15,1 0 2-15,0-2-2 0,1 2 2 16,0 0-1-16,3-1 1 0,-1 3-1 15,0-1 0-15,0 1 1 0,0 1 0 16,-1 1 0-16,1 0 2 0,-2 1-2 16,-1 1-1-16,0 1 3 0,0-2-2 15,-1 3 1-15,2-2 1 16,5 0-3-16,6 2 1 0,5-2 1 16,2 2-1-16,-3-3 0 0,-6-2 0 15,-6 1-2-15,-4-4 3 0,-5 1-1 16,4 1-1-16,-4 1 0 0,0 0 2 15,2 0-2-15,-6 0 1 0,4 1-1 16,4 1 3-16,-1 0-2 0,2-2 1 16,0 1 0-16,1-2-2 0,0-2 3 15,0 1-2-15,1-2-1 0,-1 0 3 16,-1 2-3-16,0-1 1 0,-1-3 0 16,0 3-2-16,0-2 1 15,-3 1 0-15,-1-1 1 0,-1 1-2 0,-2 0 0 16,-2-1 0-16,-3 4 2 15,1-2-2-15,-3 2 0 0,-1-3 2 16,-1 3-2-16,-1-3 0 0,0-1 2 16,0 3-2-16,0-3 2 0,-2-1-1 15,-1 1 1-15,1-1 0 0,-1 1-2 16,-1 2 1-16,0-2-1 0,1 0 1 16,-1 0 0-16,-1 1-1 0,0 1 2 15,1-1-2-15,-1-1 0 0,0 2 1 16,0 0 0-16,1-3 0 0,1 4 1 15,-1-3-1-15,1 1 1 16,1-2-2-16,1 0 2 0,-1 2 0 16,2-1-1-16,0 0-1 0,0 1 1 15,0 0-1-15,-1 1 1 0,1-1-1 16,-1 0 1-16,0 2-1 0,0-2 2 16,1 3-2-16,1-3 1 0,-2-1-1 15,2 3 2-15,1-2-2 0,-1-1 0 16,1 3 1-16,-1-1 1 0,1 3-2 15,0-4 1-15,0 3-1 0,2-3 1 16,-2 3 0-16,2-3 0 0,-2 2 0 16,3-2-1-16,-3 3 0 0,2-3 2 15,2 2-2-15,-2-2 2 0,2 3-1 16,-1-2-1-16,1 1 0 0,0-1 0 16,-1 1 1-16,0-2 0 0,0 2 0 15,-1-2 0-15,-1 1-1 0,2 1 1 16,-1-1 0-16,2 2-1 0,-1 0 1 15,0-3-1-15,0 1 2 0,1 0-2 16,-1-2 1-16,1 2 2 0,-1-3-2 16,-1 2 0-16,2-1-1 0,-3 0 1 15,2-1-1-15,-1 2 1 0,0-1 0 16,0 1-1-16,0-1 1 0,-2 0 0 16,1-1 0-16,-2 2-1 0,1 0 0 15,-1 0 0-15,1-1 2 0,-2 1-1 16,0 0-1-16,2-1 2 15,-1 0-2-15,3 0 1 0,-1-1-1 16,0 0 3-16,0 0-2 0,0 0-1 16,-1 0 1-16,0 0-1 0,0 0 1 15,-1 0 0-15,0 0-1 0,-1 0 0 16,2-2 1-16,0 0-1 0,2-1 4 16,-1 1-4-16,2-2 2 0,-1 2-2 15,1 1 0-15,-1-2 1 0,1 1 0 16,-2 1-1-16,0-2 0 0,-2 0 2 15,1 2-2-15,-1 0 0 16,1-1 1-16,-4 0-1 0,1 1 1 16,2 0 0-16,-1-2 0 0,2 0-1 15,-2 0 0-15,0-1 2 0,2 1 0 16,-4 1-2-16,-1-1 0 0,0 3 0 16,-2-1 0-16,0-2 0 0,-1 2 1 15,1-1-1-15,0 1 4 0,-1-3-2 16,1 2-2-16,-1 0 2 0,1-2 2 15,0 1-4-15,-2-1 4 0,0 2-3 16,-2 1 1-16,0-2-1 0,-1 2-1 16,-1 1 3-16,-1 0-3 0,0 0 3 15,0 0-2-15,0 0 1 0,0 0 2 16,0 0-1-16,0 0-3 16,0 0 0-16,0 0 7 0,0 0 0 15,0 0-2-15,2 0-2 0,-2 0-1 16,0 0 1-16,0 0 0 0,0 0-2 15,0 0-1-15,0 0-1 0,0 0 0 16,0 0-1-16,0 0-1 0,0 0 0 16,0 0-1-16,0 0 0 0,0 0 2 15,0 0-1-15,1 0-2 0,-1 0-8 16,0-2-143-16,0-2-111 0,0-3-182 0</inkml:trace>
  <inkml:trace contextRef="#ctx0" brushRef="#br0" timeOffset="-160209.22">28569 14197 161 0,'0'-3'33'0,"0"0"48"15,0-1 65-15,0 1-46 16,0-1-1-16,0 1-15 0,0 0-10 0,0-2-1 16,1 2 12-16,0 0-8 0,0 1-11 15,-1 1-6-15,0-1-15 16,0 1-17-16,0 1-9 0,0 0-7 15,0 0 0-15,0 1-9 0,-1 3 1 16,-1 2 2-16,0 3 5 0,2 1 4 16,-4 1 10-16,4 4 3 15,-1-1-10-15,1 2 1 0,0 0 2 0,1 0-3 16,4-1 5-16,0 0-7 16,0 1-7-16,1-1-2 0,0-1 2 15,1-2-3-15,-1-1 3 0,1-1 0 16,-2-2 0-16,1-1 3 0,0-4 1 15,-3 1 2-15,2-3 4 0,0-1 7 16,1 0 7-16,1-5 3 0,3-2-10 16,-1-3-8-16,0-3-6 0,2-1-5 15,-3 0-2-15,-2-3-2 0,-2 0 0 16,-2 1-1-16,-1-2-2 0,-1 0 2 16,0 1-1-16,-2 0 1 0,-3-1-2 15,1 4-1-15,-1-1 1 16,0 2 2-16,2 3-2 0,-2 1 0 0,3 3 0 15,1 1-2-15,0 1 1 16,0 3 0-16,1 0 0 0,0 1-1 16,0 0-1-16,0 0 0 0,0 0-3 15,0 1 1-15,1 4 2 0,2 2 1 16,1 1 2-16,2 3 0 0,1 1 0 16,-3 4 2-16,2 0 1 0,-2 1-1 15,2 1 1-15,-1-3-2 0,0 1-1 16,1-1 1-16,-1-2 0 0,0-1-1 15,-1-3 0-15,0 0 1 0,-1 0 0 16,2-5-1-16,-1 1 1 0,1 0-1 16,0-3-8-16,2-1-54 0,-2-1-75 15,3-2-47-15,-2-4-56 0,0-3-276 16</inkml:trace>
  <inkml:trace contextRef="#ctx0" brushRef="#br0" timeOffset="-159892.96">28896 13916 939 0,'0'0'39'0,"0"0"-38"16,-3-1 9-16,0 1 2 0,2 4 1 15,-2 3 5-15,1 6 11 0,-1 3 14 16,-1 3 20-16,2 3 3 0,0 0-40 16,0 3-8-16,2-2 6 0,0 2 14 15,2-3 5-15,2 1-16 0,1-4-11 16,1-3-3-16,4 0 3 0,2-2-6 16,1-3-6-16,1-1 1 0,2-2 1 15,1-4-4-15,-1 1-2 0,1-4 0 16,-1-1-6-16,0 0-57 0,0-3-25 15,1-2-27-15,2-11-68 16,-2 2-65-16,-1-1-149 0</inkml:trace>
  <inkml:trace contextRef="#ctx0" brushRef="#br0" timeOffset="-159649.78">29104 13897 619 0,'0'0'206'0,"0"0"-206"0,0 0 0 16,0 0 19-16,0 0 46 0,0 0 51 16,0 0-27-16,0 0-40 15,86 56-1-15,-69-43-5 0,2-4-8 16,0 3-4-16,0-4-11 0,0 0-8 16,-3 0-1-16,0-1-4 0,-2-2-6 15,0-1-1-15,-3-1 0 0,-1 0-4 16,-3-3-62-16,-1 0-44 0,-2 0-39 15,-4-10-48-15,0 0-134 0,0-2-165 0</inkml:trace>
  <inkml:trace contextRef="#ctx0" brushRef="#br0" timeOffset="-159374.34">29316 13765 897 0,'0'0'0'0,"0"0"-11"16,0 0 11-16,0 0 26 0,0 0 128 15,0 0-54-15,0 0-45 0,0 0-19 16,-6 157 0-16,5-132 17 0,-2-1-18 16,2 0-15-16,-5-3-3 0,3-1-8 15,-1-4-6-15,0 1-2 0,0-3 3 16,1-3-4-16,0-1-3 0,0-4-4 16,0-2-34-16,2 0-26 0,0-4-14 15,1-3-18-15,0-11-99 0,2 0-122 16,2-2-82-16</inkml:trace>
  <inkml:trace contextRef="#ctx0" brushRef="#br0" timeOffset="-159254.28">29454 13882 546 0,'0'0'3'0,"0"0"17"16,0 0 92-16,0 0-18 0,0 0 94 15,0 0-106-15,0 0-17 0,0 0-42 16,7 108-7-16,-4-101-7 0,0-1-5 15,1 0-4-15,-1-2-6 0,2-3-73 16,0-2-89-16,1-4-56 0,-2-2-216 16</inkml:trace>
  <inkml:trace contextRef="#ctx0" brushRef="#br0" timeOffset="-158910.65">29596 13662 596 0,'0'0'45'0,"0"0"-45"0,0 0 0 16,0 0 62-16,0 0 53 0,0 0-6 15,0 0-19-15,0 0-26 0,-13 140-13 16,23-126-7-16,1-3-10 16,4-1-8-16,2-3 3 0,3-4 2 15,0-2-7-15,1-1-8 0,-1-3 9 16,1-3-3-16,-4-3-8 0,1-1 1 15,-4-1 9-15,-2-1 3 0,-2-3 4 16,-7 1 4-16,-1-3 3 0,-2 0-17 16,-8-1-19-16,-3 3-1 0,-2 1-2 15,-3 5-2-15,-3 1-3 0,1 3-7 16,0 0-37-16,-2 3-50 0,3 1-30 16,2 0 21-16,1-2-59 0,3 2-96 15,3 0-197-15</inkml:trace>
  <inkml:trace contextRef="#ctx0" brushRef="#br0" timeOffset="-158643.93">29656 13377 606 0,'0'0'7'0,"0"0"-4"0,0 0 63 16,0 0-8-16,0 0 27 0,0 0-7 15,61 3-19-15,-40 6 16 0,-1 2 28 16,3 4-30-16,0 4-13 0,1 5-7 16,-3 1-23-16,-1 3-6 15,-4-2-10-15,1 5-4 0,-4-4-6 16,-1 1 0-16,-3-3-2 0,-1-3 1 16,0-2-3-16,-3-3 2 0,-1-3-1 15,-1-2-2-15,-1-2 1 0,-1-3-5 16,-1 0-33-16,0-3-73 0,0-1-120 15,-3-2-153-15</inkml:trace>
  <inkml:trace contextRef="#ctx0" brushRef="#br0" timeOffset="-157896.75">30125 13372 173 0,'2'0'541'0,"-1"-3"-524"16,3-1 13-16,3-2 105 0,1 0-39 16,3 0-20-16,3-3-33 0,1 1-14 15,-1 1-11-15,-1-1-1 0,-2-1-8 16,1 3-4-16,-2-1-5 15,-2 2-4-15,-4 2-65 0,-2 2-177 16,-2 1-159-16</inkml:trace>
  <inkml:trace contextRef="#ctx0" brushRef="#br0" timeOffset="-157741.36">30144 13458 728 0,'0'0'32'0,"0"0"-30"0,0 0 110 0,0 0-23 16,0 0-34-16,0 0-39 0,0 0-16 16,0 0-18-16,90-51-175 15,-85 45-222-15</inkml:trace>
  <inkml:trace contextRef="#ctx0" brushRef="#br0" timeOffset="-157239.9">30480 13146 843 0,'0'0'1'0,"0"0"24"16,0 0-24-16,0 0 81 15,0 0 18-15,0 0-17 0,17 38-12 16,-11-25-41-16,1 0-5 0,-2 0 5 16,0-2-2-16,0 1-11 0,0-2-10 15,-2 0 7-15,3-3-6 0,-3 0-8 16,-1-2 0-16,1 0 3 0,-3-2-3 15,1-1-6-15,-1-1-28 0,0-1-22 16,0-1-18-16,0-5-41 16,0-10-67-16,-1-1-47 0,-2 0-164 15</inkml:trace>
  <inkml:trace contextRef="#ctx0" brushRef="#br0" timeOffset="-157092.55">30482 13030 728 0,'0'0'35'16,"0"0"-34"-16,0 0 18 0,0 0 33 15,0 0-14-15,0 0 27 0,0 0-22 16,0 0-43-16,0-1 4 0,5 1-4 16,1 0-2-16,1 0-188 0,2 0-75 15,-4 0-93-15</inkml:trace>
  <inkml:trace contextRef="#ctx0" brushRef="#br0" timeOffset="-156494.36">30594 13083 485 0,'0'0'9'0,"0"0"-3"16,0 0 46-16,0 0 72 0,0 0-36 15,0 0 20-15,0 0-35 0,0 0-32 16,0 0-3-16,22 119-5 0,-18-113 4 16,-3-3-19-16,1-2-1 0,-1 1 2 15,-1-2 0-15,2-3 32 0,1-1 15 16,-2-5-44-16,1-2-20 0,1-4 3 15,2-3-4-15,-2-3-1 0,2-2-2 16,0-2 2-16,0 1-17 0,1 2-28 16,-2 3 32-16,1 5 1 0,0 5 0 15,0 5 1-15,0 2 1 0,1 2 2 16,-2 6 3-16,3 3 5 0,1 1 5 16,1 4 10-16,1-1 7 0,1-1-7 15,1-1-4-15,0 0-2 0,2-4-4 16,1-1 3-16,0-3-1 0,-1 0-7 15,-1-3 2-15,-1-2 4 0,-2-2-1 16,1-4-5-16,0-2-1 16,-5-1 1-16,1-4-1 0,-4-2 0 15,-2-3-2-15,1-1 0 0,-2-3-5 16,0-3 5-16,-2-1-5 0,-1 1-15 16,0 2-23-16,1 6 21 0,1 7 24 15,-1 6-1-15,2 6-10 0,0 7-15 16,0 6 27-16,3 5 1 0,1 4 20 15,2 2 13-15,3 0-10 0,1-2-5 16,3-3-4-16,1-3-5 0,2-1-5 16,1-6 7-16,-1-1-7 0,1-3-4 15,-1-4 6-15,0-1-5 0,-1-6 5 16,-2-3-6-16,-2-3-1 16,-2-4-18-16,-2-5-21 0,-1-1-8 15,-3-5 15-15,-1-8-41 0,-4-8-24 16,-6-12-28-16,0 8-147 0,1 8-279 15</inkml:trace>
  <inkml:trace contextRef="#ctx0" brushRef="#br0" timeOffset="-156327.25">31046 12566 607 0,'0'0'3'15,"0"0"27"-15,0 0 210 0,0 0-109 16,25 93-16-16,-15-63-49 0,4-2-19 16,-1 1 20-16,2-3-35 0,0-1-14 15,-4-2-14-15,3-2 2 0,-4-2-3 16,-2-3-3-16,1-2 0 0,-6-3-2 15,0-1 0-15,-3-1-16 16,0-3-16-16,-3 0-10 0,-2-3-54 16,-7-3-65-16,1-2-104 0,-1-4-216 0</inkml:trace>
  <inkml:trace contextRef="#ctx0" brushRef="#br0" timeOffset="-156074.25">30966 12811 420 0,'0'0'222'15,"0"0"-216"-15,0 0 79 0,0 0 117 16,0 0-83-16,0 0-27 0,0 0-25 16,0 0-26-16,0 0-17 0,101-42 3 15,-81 29-2-15,1 0-17 0,-2-1-3 16,-3 2 1-16,-2 3-3 0,-5 2-3 16,1 4-1-16,-1 2 0 0,-3 1-3 15,2 0-3-15,1 7 0 0,1 1 4 16,0 5 2-16,0 1 0 0,-1 1 1 15,-1-1 3-15,0 0-2 0,-2-3 1 16,-1-1 1-16,1-3-2 0,-3-1 0 16,0-2 0-16,0-1 1 0,-1 1-2 15,-2-2-20-15,0 1-122 16,-2-3-91-16,-1 0-18 0,0-4-181 16</inkml:trace>
  <inkml:trace contextRef="#ctx0" brushRef="#br0" timeOffset="-155460.15">31384 12577 19 0,'0'0'930'0,"0"0"-930"16,0 0-14-16,0 0 14 0,0 0 4 16,0 0 7-16,-26 40 8 0,22-22 10 15,3 2 0-15,1 0 11 0,0-3-4 16,0 2-9-16,3-5-7 15,2-1-2-15,0-3-5 0,2-3 2 16,-2-2-3-16,1-3 3 0,1 0 2 16,-1-2 5-16,3-2 3 0,-1-3-8 15,0-2-4-15,0-3-2 0,0-1-4 16,-3-3-3-16,0-1-2 0,-4-5-2 16,1 1 0-16,-2-2-1 0,-2 2-3 15,-1 5-2-15,-2 1-1 0,-1 9-1 16,1 4-6-16,-3 2 10 0,2 7 1 15,1 5 1-15,2 4 2 0,0 1 0 16,3 0 1-16,3 0-1 16,2-3 2-16,3-2 3 0,2-2 1 0,2-4 3 15,2-1 0-15,2-4 2 16,-2-3 4-16,5-2 3 0,-2-4 3 16,1-4 3-16,-1-2-3 0,1-3 0 15,-1-3-4-15,1-3-3 0,-3-3 9 16,-2-2-2-16,-2-6-8 0,-5-9-10 15,-4-9-1-15,-4-3-2 0,-6 3-3 16,-4 2-3-16,-3 11-2 0,0 6-3 16,0 6-4-16,1 8-2 0,1 1 3 15,-2 2 12-15,-1 1-8 0,2 4 7 16,4 6-2-16,4 3-11 0,1 9 11 16,2 6 5-16,-1 7 0 0,4 6 2 15,5 11 3-15,7 6 4 0,8 4 1 16,1-6 4-16,-1-10 5 0,-1-11 2 15,-5-10-3-15,7 4-8 0,4 0-3 16,1 1-2-16,2-1-2 0,-1-4-1 16,-5-3-2-16,-2 1-11 0,-5-3-77 15,-4 1-68-15,-2-4-182 0,-6-1-342 16</inkml:trace>
  <inkml:trace contextRef="#ctx0" brushRef="#br0" timeOffset="-154740.02">29972 14084 865 0,'-3'2'0'0,"-1"4"-21"0,0 3 18 0,0 4 3 15,0 7 7-15,2 3 8 0,-1 4 31 16,3 3 27-16,3-1-9 0,0-2 25 16,3-2-30-16,1-4-19 0,3-4-21 15,3-5-8-15,2-1 2 16,4-7 2-16,-1 0 3 0,2-4 2 15,2-5-9-15,0-2-2 0,-5-2-1 16,1-3-7-16,-4-1 1 0,0-4 0 16,-4 2 1-16,-1-3-3 0,-5-2 0 15,-1 2-2-15,-3 0-3 0,0 1 1 16,-5 4-4-16,0 1-2 0,-1 6-1 16,1 6-5-16,-4 1 11 0,2 10 4 15,1 2 1-15,1 3 2 0,2 2 4 16,3-1 8-16,1-1 8 0,6 0 2 15,2-6 7-15,5-2-5 0,3-2-6 16,3-4-2-16,3-2 2 0,1-2-1 16,-1-4-2-16,2-2-1 0,-3-3-1 15,-4-2-5-15,-1 0-3 0,-6-2 3 16,-4-1 4-16,-5 0 2 0,-2-2 12 16,-9 0-12-16,-4-2-16 0,-6 4 0 15,0-2-2-15,-5 5 0 0,1 4 2 16,-2 2-3-16,4 5-1 0,0 0-3 15,4 0-5-15,6 2-16 0,3 0-37 16,5 0-31-16,1 0-34 16,2 0-45-16,11-8-163 0,1-2-40 15</inkml:trace>
  <inkml:trace contextRef="#ctx0" brushRef="#br0" timeOffset="-153944.92">30385 13977 479 0,'0'0'33'0,"0"0"-17"0,0 0 187 16,0 0 22-16,0 0-93 0,4 98-69 15,-1-82-24-15,0-3 4 0,2-3-13 16,0-2-1-16,-2 0-4 0,3-2-1 16,-3-2-2-16,-1-3-5 0,-1 0 4 15,-1-1 10-15,2-1 9 16,-2-4 0-16,0-3-20 0,1-2-14 15,1-5-3-15,0-2-3 0,1-4-2 16,-1-2 0-16,-1-3-5 0,1 3 0 16,0-2-19-16,1 4-8 0,-2 6 18 15,2 4 11-15,-1 6 1 0,1 5-8 16,2 2-4-16,3 4 11 0,0 3 5 16,4 3 0-16,-1-2 1 15,5 1 2-15,0-3 2 0,3 0 6 16,0-3 1-16,1-3 0 0,4-2-1 15,1 0 1-15,-2-5 1 0,2-2-3 16,-3 1-5-16,-5-2-4 0,0-2 1 16,-4 2 2-16,-2-3-1 0,-3 0-3 15,-1-2 2-15,-4-1-2 0,-3-3-1 16,-3-1-3-16,-4-2-2 0,-3 2 2 16,-3 1-1-16,0 2 0 0,-4 3 0 15,-1 5-1-15,-4 5-1 0,1 2-3 16,-1 5 7-16,2 5 1 0,2 7-1 15,4 2-2-15,6 2 3 0,0 2 2 16,7 0 0-16,1-4 1 0,6-1 2 16,2-4 0-16,1-2 1 0,7-5 0 15,-2-2 0-15,4-3 3 0,-2-2-2 16,1-4-1-16,-1-3-1 0,1-1 1 16,-2-5-4-16,-2-2 5 0,-1 0-3 15,-4-2 3-15,-1-1-5 0,-2-2 2 16,-3-2-2-16,-2-2-1 0,-4-1-4 15,-2-2 1-15,-6-1 1 0,-1-2-1 16,-3 1-2-16,2-2-4 0,-5 3-8 16,5 4 4-16,0 7 8 0,4 4 0 15,2 9 0-15,2 4-1 16,3 4 1-16,3 7 0 0,0 4 6 0,6 5 1 16,3 4 4-16,3 1 5 15,5-2-1-15,1 0 9 0,2-1 4 16,2-5-7-16,-1 1-5 0,1-2-2 15,1-4-5-15,-2-2 2 0,-4 0-3 16,-1-4-2-16,-3-1 0 0,-4-1 0 16,-1-2-2-16,-2-2-13 0,-3 0-77 15,1 0-11-15,-3-9-60 0,-1 0-135 16,0-2-269-16</inkml:trace>
  <inkml:trace contextRef="#ctx0" brushRef="#br0" timeOffset="-153740.65">30923 13625 818 0,'0'0'3'0,"8"25"8"15,-1-10 30-15,0 2 117 0,-1 1-49 16,2-5-29-16,3 0-39 0,-1-3-19 16,1 1-10-16,0-3-2 0,0 0-5 15,-3-3-2-15,0-1-3 0,-2-1 0 16,-1-1-8-16,-2-2-84 0,-1 0-64 15,-2-5-23-15,0-3-80 0,-2-1-269 16</inkml:trace>
  <inkml:trace contextRef="#ctx0" brushRef="#br0" timeOffset="-153489.15">31035 13293 226 0,'0'0'645'15,"0"0"-644"-15,0 0-1 0,0 0 25 16,0 0 79-16,0 0 37 0,0 0-77 16,0 0 10-16,73 149-27 0,-58-121 2 15,0-2-7-15,-1-3-21 0,0-2-7 16,-2-4-4-16,1-2-7 0,0-1-1 16,0-2 0-16,-5-1-2 0,0 0-1 15,-2-3-2-15,-3-1-15 0,0-1-40 16,-3-2-50-16,0-1-27 0,-12-3-66 15,-1-1-43-15,1-4-207 0</inkml:trace>
  <inkml:trace contextRef="#ctx0" brushRef="#br0" timeOffset="-153206.09">30955 13559 473 0,'0'0'192'0,"0"0"-183"15,0 0 4-15,0 0 64 0,0 0 97 16,0 0-9-16,0 0-101 15,0 0-33-15,94-22-4 0,-68 12 0 16,-1 1 6-16,0-2-10 0,-1 0 5 0,1-1-11 16,-3 2-4-16,0 1-3 15,-6 2-1-15,0 2-2 0,-7 2-7 16,0 3 0-16,0 0 0 0,-5 1-1 16,3 3-7-16,-2 5 8 0,0 0 8 15,1 2-3-15,0 1 1 0,-1 0 7 16,-1 1-1-16,1-1 0 0,0 1 3 15,0-2-3-15,2 0-4 0,-2-3-3 16,0 0 0-16,0-1-1 0,0-1-2 16,-2-1-2-16,1-4 2 15,-2 2-2-15,-1-2-4 0,1-1-44 16,-2 0-64-16,0-7-50 0,-3-2-137 16,1 0-101-16</inkml:trace>
  <inkml:trace contextRef="#ctx0" brushRef="#br0" timeOffset="-152845.28">31448 13345 686 0,'0'0'0'0,"0"0"-1"0,0 0 1 16,0 0 15-16,0 0 22 15,0 0 42-15,-7 80 21 0,7-62-8 16,2 1-7-16,1-4-22 0,2-1-20 15,0 0-9-15,2-4 2 0,1-2-4 16,0-2 0-16,0-2 1 0,3-3 3 16,-3 0-1-16,0-1-4 0,3 0-2 15,0-2-1-15,-1-4-6 0,2-2-4 16,-4 0 0-16,-3-5 0 0,0-1-2 16,-4 0-8-16,1-4-3 0,-2 0-4 15,-3 0 1-15,-4 2-2 0,-1 1-1 16,-3 2-1-16,2 3-3 0,-2 3-1 15,-2 2 1-15,4 0-2 0,2 1-4 16,-1 3-14-16,2-2-97 0,1 3-83 16,4-2-56-16,-1 0-72 0,2-1-247 15</inkml:trace>
  <inkml:trace contextRef="#ctx0" brushRef="#br0" timeOffset="-152443.15">31664 13235 669 0,'0'0'3'15,"0"0"-3"-15,0 0 65 0,0 0 77 16,0 0-1-16,0 0-68 0,20 102-5 16,-15-86 1-16,2 0-27 0,-2-3-13 15,-2-3-7-15,1-2 0 0,-1-3-4 16,-1-2 2-16,-1 0 0 0,1-2 1 15,-2-1 1-15,0 0 14 0,0 0 13 16,0 0-1-16,2-4-11 0,1-3-20 16,0-2-13-16,2-4-3 0,0-4 1 15,1-4-2-15,0-1-1 0,0-2-2 16,3-3-2-16,1 1-4 16,0 3-9-16,0 5 2 0,2 7 4 15,-3 4 1-15,1 7 0 0,1 0 2 16,0 8 2-16,-1 5 1 0,2 5 4 15,-2 3 2-15,1 0 0 0,0 0 1 16,0-1 2-16,-1-2 1 0,-1-3 2 16,2-2 0-16,-1-2-4 0,2 0 3 15,-1-2-5-15,-3-1-6 0,3-1-103 16,-5-3-197-16,-1-3-430 0</inkml:trace>
  <inkml:trace contextRef="#ctx0" brushRef="#br1" timeOffset="-136272.15">26436 13055 75 0,'-2'-2'149'15,"-1"-3"-118"-15,2 1 8 0,-1 0 12 16,1-2 7-16,-1 2 14 0,2 1-15 15,-1-1-8-15,1 3-2 0,0-2-1 16,0 2-2-16,0 1 5 0,-1 0-6 16,1 0-16-16,0 1-11 0,0 3-2 15,1 6-2-15,1 1-2 16,0 4-1-16,1 4 11 0,1 1 10 16,2 1 7-16,-1 1 18 0,1-1 1 15,2-1-6-15,0-5-13 0,2-1-9 16,-1-3-8-16,0-3-6 0,2-1 1 15,-2-4 2-15,0-3-1 0,2 0-1 16,-1-6 0-16,-1-3 0 0,2-4-4 16,-1-2-3-16,-1-2-2 15,0-1-1-15,-3 2-2 0,-1-2 2 0,-3-1 0 16,-1 0 0-16,-1-2-2 0,-1 2 0 16,-3-1-3-16,0 1 0 15,-1 3 0-15,-2 1-1 0,1 5-4 16,0 2 4-16,1 4 1 0,2 2-2 15,0 2-3-15,0 1 3 0,2 4-2 16,1 3-1-16,0 2 5 0,1 2 1 16,5 2 1-16,0 1 5 0,4-1-1 15,2-1 1-15,0-3-2 0,2 0 1 16,2-1-2-16,-2-3 0 0,2-1-3 16,-2-1-1-16,-1 0-1 0,-1-2-4 15,0 1-16-15,-3-1-20 16,0-2-55-16,-2-3-192 0,-1-1-523 0</inkml:trace>
  <inkml:trace contextRef="#ctx0" brushRef="#br1" timeOffset="-135909.95">26811 12675 589 0,'0'0'1'0,"0"0"5"15,-15 19-6-15,11-7 19 0,0 3 37 16,0 3 19-16,2 2-12 0,0 3 1 16,2-1 14-16,2 0 7 0,2 0-15 15,3-1-18-15,1-2-17 0,3-2-12 16,-1-3-11-16,2-1-7 16,1-4-3-16,0 0-2 0,0-4-6 15,0-2-10-15,3-2-22 0,-4-1-48 16,-3 0-251-16</inkml:trace>
  <inkml:trace contextRef="#ctx0" brushRef="#br1" timeOffset="-134814.25">26904 12669 170 0,'1'0'217'0,"2"0"-178"0,1 0-11 16,1 2 4-16,2 0 17 15,4 3 35-15,1 0 3 0,1 1-16 0,4 1-12 16,1-2-2-16,0 0 0 15,2 0-6-15,0-4-5 0,0 2-8 16,0-2-8-16,-2-1-5 0,-2 0-5 16,-1 0-4-16,-2 0-3 0,-4-1-3 15,-1 0-3-15,0-1-5 0,-4 2-1 16,-2 0-1-16,-1 0-4 0,-1 0-15 16,0 0-29-16,-3 0-61 0,-2 0-109 15,-2 0-331-15</inkml:trace>
  <inkml:trace contextRef="#ctx0" brushRef="#br1" timeOffset="-134510.08">27069 12540 218 0,'0'0'21'0,"0"0"3"16,0 0 50-16,0 0-1 0,0 0 14 15,0 0-29-15,0 0-13 0,-6 10 3 16,5-1 19-16,1 5 4 0,-1 2-13 16,0 2-2-16,-1 1-1 15,1-1-6-15,-3 2-1 0,0 0-4 16,0 0-12-16,0-1-10 0,1-1-9 16,-1-1-3-16,1-1-6 0,-1-2-1 15,-1-1 0-15,1-2-1 0,-1 0-2 16,-1-1-3-16,1-3-6 0,0 0-12 15,0-2-25-15,2-4-77 0,2-1-273 16,0-1-52-16</inkml:trace>
  <inkml:trace contextRef="#ctx0" brushRef="#br1" timeOffset="-134222.99">27287 12643 191 0,'0'0'79'16,"0"0"-28"-16,0 0 56 0,0 0 51 15,0 0-21-15,0 0-50 0,23 41-14 16,-19-27-8-16,1-1 3 15,-1 0-5-15,0-2-7 0,2 2-9 16,-3-2-17-16,1-2-15 0,-1-1-9 16,0 0-3-16,0-1-2 0,-1-1-1 15,0-1-9-15,-2 1-27 0,0-2-59 16,-2 1-246-16</inkml:trace>
  <inkml:trace contextRef="#ctx0" brushRef="#br1" timeOffset="-131928.1">27359 12312 182 0,'0'0'79'0,"0"0"-44"0,0-5 2 16,0 4 7-16,0 0 27 0,0 0 14 15,0 1-1-15,1 0-21 0,-1 0-18 16,1 0-2-16,0 4 9 0,1 4 20 15,0 3-1-15,-1 2-20 0,0 3-10 16,-1 3-6-16,0-1 0 0,0 1 0 16,-1-1-3-16,1-1-3 0,0-3-6 15,1 0-5-15,1-4-3 0,1-1-2 16,0-2-1-16,-1-1 1 0,1-3 1 16,0 1-1-16,0-4 1 0,2 0 2 15,1 0-2-15,0-4 0 0,2-1-3 16,1 0-3-16,1-2-1 0,-1-1-3 15,0 2-2-15,1 0 0 16,-1 0 0-16,1 0-2 0,0 2 0 16,0-2 1-16,-1 1 1 0,-1-1-2 15,0 2 1-15,-1 0 1 0,0-2 0 16,0 0-2-16,0 1 3 0,-2 0-3 16,1-1 4-16,-2 0-2 0,-1 2 1 15,-1 1 1-15,-1 0-1 0,-1-1 3 16,0 2 1-16,0-2-1 0,0 1 1 15,0-1-1-15,0 0-1 0,0 2-1 16,0-1-2-16,0 2 2 0,0 0-2 16,-1-1-1-16,1 1 1 0,0 0-1 15,0 0-1-15,0 1 1 0,0 0-1 16,0-1 0-16,0 1-1 0,0 0 1 16,0 0 0-16,0 0 0 0,0 0 0 15,0 0 0-15,0 0 0 16,0 0 1-16,0 0-1 0,0 0 1 15,0 0-1-15,0 0 0 0,0 0 0 16,0 0-1-16,0 0 1 0,0-1 0 16,0 1 0-16,1 0 0 0,-1 0-1 15,0 0 1-15,1 0 1 0,-1 0-1 16,0 0 0-16,0 0 2 0,0 0-1 16,0 0-1-16,0 0 3 0,0 0-3 15,0 0 0-15,0 0 0 0,0 0 0 16,0 0 0-16,0 0 0 0,0 0 0 15,0 0 0-15,0 0 0 0,0 0 0 16,0 0-2-16,0 0 1 16,0 0 0-16,0 0 1 0,0 0 1 15,0 0 2-15,-1 0-2 0,-2 0 2 16,-1 0 0-16,-1 0 2 0,-3 0-2 16,-2 0-1-16,-1 0 0 0,-4-2 0 15,0 2 1-15,-3-1-2 0,0-1 2 16,0 1-1-16,2-2 3 0,1 1 0 15,3 0-2-15,-1-2-2 0,4 1 2 16,1 0-1-16,4 1 1 0,2-1-3 16,0 1 0-16,2 1-1 15,0 0-7-15,0 1-11 0,0 0-14 16,1 0-5-16,1 0-9 0,2-4-36 16,-1 1-191-16,-1-3-285 0</inkml:trace>
  <inkml:trace contextRef="#ctx0" brushRef="#br1" timeOffset="-131476.66">27580 12044 174 0,'1'0'345'15,"1"2"-329"-15,1 0-10 0,1 5 11 16,1 0 17-16,1 2 32 0,0 2 6 15,1 1-18-15,0 3-12 0,-1 1 10 16,1 2 6-16,1-1 1 0,-1 1-1 16,0-2-8-16,-1 2 0 15,0-1-9-15,1-3-4 0,-1-1-12 0,0-2-2 16,1-1-5-16,-1-2-2 16,2-1-3-16,-1-1 1 0,0-3 0 15,1-1-2-15,1-2 0 0,-1 0 2 16,2-3-4-16,0-4-2 0,0 0-4 15,-2 0-2-15,0-1-2 0,0-2-2 16,-3 0-12-16,-1 2-25 0,-4-5-70 16,-3 4-344-16,-3-1-346 0</inkml:trace>
  <inkml:trace contextRef="#ctx0" brushRef="#br1" timeOffset="-131301.65">27570 12244 592 0,'0'0'119'0,"0"0"-115"16,0 0 7-16,0 0 7 0,0 0 13 15,0 0 7-15,0 0 8 0,114-69-4 16,-90 53-7-16,-1 0-8 0,-2-1-9 16,-2 2-13-16,-4 1-5 0,-2 2-1 15,-1-4-12-15,-4 3-34 16,-1 3-57-16</inkml:trace>
  <inkml:trace contextRef="#ctx0" brushRef="#br1" timeOffset="-130944.42">27760 11844 72 0,'0'0'254'0,"0"0"-232"15,0 0 6-15,0 0 18 0,0 0 29 16,0 0 56-16,0 0 12 0,130 40-26 16,-107-23-14-16,-1 4-26 0,0 0-23 15,-3 0-15-15,-1-1-14 0,-4 0-2 16,-2-1-4-16,-3 0-6 0,-3 0-1 15,-1-2-3-15,-1-2-2 0,-3-3-3 16,0 0 0-16,-1-2-4 0,-1-1 0 16,-1-4-10-16,-5 1-24 0,3-1-172 15,0-4-498-15</inkml:trace>
  <inkml:trace contextRef="#ctx0" brushRef="#br2" timeOffset="-105640.65">24932 11466 1036 0,'0'0'8'0,"0"0"-8"0,0 0-14 16,0 0-1-16,0 0 1 0,-11-1 7 15,13 4-9-15,3 2 16 0,3 4 3 16,0 3-3-16,1 3 0 0,1-1 2 16,-1 4-2-16,0 0-1 0,1-1 1 15,-1-1 10-15,1-3-6 0,-2-3 3 16,2 0 8-16,-1-6-1 0,0 1-2 15,2-4 4-15,-1-1 5 16,0-1-7-16,2-5 0 0,-1-4 5 0,2-4-1 16,2-4-8-16,-2-1 0 0,2-4-1 15,-2 2-5-15,-1-3-3 16,-3 1 4-16,-3 0-3 0,-2 0-2 16,-2 1 0-16,-2 1 3 0,0 3-3 15,-3 3 0-15,-2 3 2 0,1 4 2 16,-1 3-3-16,2 2 5 0,1 3 0 15,2 0 19-15,0 0-25 0,0 7 1 16,3 2-1-16,4 4 3 0,1 3 4 16,4 0 2-16,0 0-3 0,3-2-2 15,2-2 0-15,0-2 0 0,1-3-2 16,2-2-2-16,-2-3 0 0,3-2-1 16,-1 0-18-16,-1-6-42 0,5-8-100 15,-7 0-171-15,-4-1-290 0</inkml:trace>
  <inkml:trace contextRef="#ctx0" brushRef="#br2" timeOffset="-105342">25461 11040 907 0,'0'0'86'16,"0"0"-86"-16,0 0-9 0,0 0 5 16,-35 26 2-16,28-12 0 0,0 3 2 15,3 4 3-15,0 4-3 0,1-1 0 16,2 3 4-16,1 1 2 0,3-3 0 15,2-1 6-15,2-3 8 0,3-4-14 16,-1-2-2-16,4-5 4 0,1-2 1 16,-1-3-7-16,4-3 1 0,-2-2-3 15,2-1-9-15,1-4-49 0,1-4-29 16,5-11-48-16,-6-1-100 0,-1 3-166 16</inkml:trace>
  <inkml:trace contextRef="#ctx0" brushRef="#br2" timeOffset="-105042.8">25580 10993 694 0,'0'0'306'0,"0"0"-292"16,0 0-14-16,0 0-6 0,0 0-5 15,0 0 11-15,0 0 22 0,20 35-9 16,-3-22-3-16,1 0 5 0,3 0-12 15,2-1-2-15,2-2 6 16,-1-3-7-16,0 0-1 0,0-4-3 16,-1-1-26-16,-3-2-7 0,-3 0-33 15,-3 0-4-15,-1-5-6 0,-3-1-29 16,-5 0-9-16,-5-7-10 0,0 1-34 16,-4 0-58-16</inkml:trace>
  <inkml:trace contextRef="#ctx0" brushRef="#br2" timeOffset="-104857.73">25729 10864 291 0,'0'0'131'0,"0"0"-105"0,0 0 12 16,0 0 17-16,0 0-4 0,0 0 5 16,0 0 0-16,0 0-19 0,-17 26-4 15,13-8 14-15,0 5-13 0,-3 3-12 16,1 1-11-16,-1 1 2 0,0-1 6 15,0 0-7-15,-2-1-6 0,3-3-2 16,0-1-4-16,1-2-4 0,1-4-36 16,0-2-56-16,2-4-57 0,1-4-41 15,0-3-45-15</inkml:trace>
  <inkml:trace contextRef="#ctx0" brushRef="#br2" timeOffset="-104656.68">25938 11012 842 0,'0'0'40'0,"0"0"-27"0,0 0 22 16,0 0-19-16,0 0 7 0,0 0 16 15,0 0-16-15,-9 143-23 0,9-124-2 16,0-1-16-16,0-4-77 0,2-1-59 15,-1-3-171-15</inkml:trace>
  <inkml:trace contextRef="#ctx0" brushRef="#br2" timeOffset="-103538.98">26000 10739 186 0,'0'0'684'0,"0"0"-684"0,0 0-6 15,5-22 4-15,4 12-17 0,0 0 19 16,2 0 0-16,2 2 0 0,0-1-1 16,1 1 1-16,1 0 5 15,1 2-5-15,-1-1-3 0,1 1 3 16,-3 2 2-16,-1 1-2 0,-2 1-1 15,-4 2 1-15,-2 0 0 0,-2 2 2 16,0 3-2-16,-2 1 21 0,0 2 17 16,-5 3-7-16,-2 1 3 0,-2 1-3 15,-3 4-12-15,-1-2-1 0,0-1 6 16,-1 3-2-16,2-5-6 0,1 1 5 16,1-3 1-16,3 1-9 15,2-4-2-15,2-1 4 0,2-3-7 0,0-1-5 16,1 0 0-16,0-2 5 0,0 0-3 15,1 0-2-15,3 0 7 16,3-4 1-16,1-1-5 0,3-2-1 16,3-3 1-16,0-1-6 0,2-1-1 15,0 0 0-15,3-1-2 0,-2 0-14 16,2 0-26-16,-4 2-35 0,-1 0-28 16,-4 1-17-16,-4-1-39 0,-2 3-115 15,-4 0-163-15</inkml:trace>
  <inkml:trace contextRef="#ctx0" brushRef="#br2" timeOffset="-102993.73">26398 10337 763 0,'0'0'72'0,"0"0"-62"16,0 0-10-16,0 0-12 0,-1 6-1 16,1 0 11-16,-1 3 2 0,0 4 1 15,-2 2-1-15,0 2-2 0,-1 4 2 16,-2-1 4-16,-2 2-4 0,3-1 3 15,-1-1 2-15,1-1-1 0,2-3-4 16,0-1 0-16,2-5 10 0,1-1-8 16,1-4 1-16,2 0 5 0,4-3 9 15,1-2 8-15,5 0 12 0,2-5-5 16,5-3-7-16,3-4-11 0,4 0-4 16,3-3-3-16,0 0-6 0,1-1 1 15,-2 1-1-15,-2-1-1 0,-2 2 0 16,-3 0 1-16,-4-1-1 0,-2 2 1 15,-3 0-1-15,-3 2 3 16,-3 0-3-16,-3 2 2 0,-4-1 2 16,0 0-4-16,-5 0-11 0,-6 0-14 15,0 1 13-15,-5 1-5 0,-1 1-7 16,-5 3 20-16,-5 1-7 0,-5 3 11 16,2 0 0-16,0 0 3 0,2 0-1 15,9 2-1-15,-3-2-1 0,7 0-3 16,3 0-64-16,9-11-41 0,3 0-81 15,0-1-101-15</inkml:trace>
  <inkml:trace contextRef="#ctx0" brushRef="#br2" timeOffset="-102560.52">26646 9993 454 0,'0'0'334'16,"0"0"-327"-16,0 0-7 0,0 0-8 15,0 0-5-15,1 2 13 0,0 4 0 16,1 1 2-16,1 2 2 0,2 3 1 16,0 1-3-16,0 2 10 0,1 1 0 15,0 0 4-15,1 2 3 0,-2-1 4 16,1 1 0-16,0-2 6 0,0 0-2 16,-1-3 2-16,0 0-9 0,0-2-4 15,0-1-2-15,-1-2-4 0,0-1-3 16,1-1 5-16,0-2 5 0,0-1-2 15,1-2 3-15,3-1 4 0,3 0 2 16,1-3-6-16,5-4-4 0,1-1-7 16,1-3-7-16,2-2 0 0,0 1-5 15,1-2-32-15,-2 0-29 0,-4 1-26 16,-2 1-37-16,-5 0-9 0,-10 0-60 16,-2 1-52-16</inkml:trace>
  <inkml:trace contextRef="#ctx0" brushRef="#br2" timeOffset="-102323.58">26500 10229 1151 0,'0'0'0'0,"0"0"1"0,0 0-2 15,0 0-5-15,0 0 4 0,0 0 2 16,160-96 0-16,-108 70-38 0,2 0-38 16,-7 2-51-16,-12 4-68 0,-15 6-97 15</inkml:trace>
  <inkml:trace contextRef="#ctx0" brushRef="#br2" timeOffset="-102008.05">26923 9717 805 0,'0'0'66'16,"0"0"-66"-16,0 0-4 0,0 0 4 15,0 0 0-15,0 0 6 0,0 0-6 16,136 104 10-16,-111-76-7 0,-1-1-2 16,-1 8-1-16,-2 7 0 0,-7 3 0 15,-4-3-2-15,-5-9 2 0,-4-10 0 16,-1-5 0-16,-3 3-8 0,-2 1 4 15,-1 1-26-15,-2 2-50 0,2-6-69 16,2-6-119-16</inkml:trace>
  <inkml:trace contextRef="#ctx0" brushRef="#br0" timeOffset="-81309.73">23109 14247 129 0,'0'-7'31'0,"0"0"-9"16,0-1 7-16,0-2-2 0,-1 1-3 16,0 1 13-16,-1 0 8 0,0 0 0 15,-2 1-11-15,0 0-3 0,0 0-1 16,0 2 6-16,0 0 26 0,0 2 18 15,1 0-4-15,2 1 1 0,0 1-9 16,1 1-9-16,0 0-20 16,0 0-17-16,0 4-10 0,4 2 1 15,1 5 6-15,0 5 8 0,0 3 4 16,2 4-2-16,1 3-8 0,1 2-1 16,0 0-1-16,0 5 1 0,4 2-2 15,0 7-4-15,-2-7-1 0,0-1 1 16,-1-3-3-16,-4-7 1 0,0 4 0 15,2 1-5-15,-3-4-2 0,-1 1-1 16,0-2-3-16,-2-3-1 0,-1-2 0 16,0-5-1-16,-1-1-13 0,0-4 8 15,0-2-14-15,-3-2-17 16,-1-3-20-16,-8-3-56 0,2-1-235 16,-2-4-176-16</inkml:trace>
  <inkml:trace contextRef="#ctx0" brushRef="#br0" timeOffset="-81006.61">22790 14644 829 0,'0'0'72'0,"0"0"-67"0,0 0-5 15,0 0-7-15,0 0 4 0,23-4 3 16,-5 1 9-16,6-2 0 0,3-1-2 16,8-4 1-16,5-2-1 0,6-8 1 15,-2 0-1-15,-8 1 4 0,-12 3-1 16,-8 5-3-16,-1-1-1 0,3-2 2 16,2-2 3-16,0-2 0 0,-1 0-5 15,-1 0-1-15,0 2-5 0,-3 0-2 16,0 1-6-16,-2 0-14 0,1 2-33 15,-1 0-15-15,2-10-73 16,-3 5-110-16</inkml:trace>
  <inkml:trace contextRef="#ctx0" brushRef="#br0" timeOffset="-80722.56">23257 14138 909 0,'0'0'99'16,"0"0"-90"-16,0 0 4 0,0 0-11 16,0 0 2-16,0 0 3 0,0 0 3 15,-75 135 0-15,64-96-5 0,-2 8 0 16,-2-1-1-16,2-9-1 16,3-8 2-16,1-9 0 0,-1 0 3 15,0 2 2-15,-3 4-3 0,-2 3-3 16,2-2-2-16,3-3-2 0,2-4-1 15,2-5-4-15,2-6-11 0,0-3-9 16,2-6-5-16,-1-2 6 0,-2-19-24 16,0 0-89-16,1-2-354 0</inkml:trace>
  <inkml:trace contextRef="#ctx0" brushRef="#br0" timeOffset="-80525.05">23009 14271 559 0,'0'0'83'0,"0"0"-34"0,0 0-10 16,0 0 31-16,0 0 21 16,0 0 14-16,0 0-20 0,0 0-28 15,79 127-6-15,-59-99-7 0,3-2-7 16,2-1-9-16,4-4-6 0,1 0-3 16,1-6-7-16,6-1-6 0,3-4-6 15,6-6-1-15,-6-3 1 0,-7-1-8 16,-11-4-12-16,-8 0-8 0,3 1-21 15,8 1-47-15,-5 0-133 0,-2 2-198 0</inkml:trace>
  <inkml:trace contextRef="#ctx0" brushRef="#br0" timeOffset="-76842.97">23036 13072 666 0,'0'0'250'0,"0"0"-236"0,0 0 13 15,0 0-16-15,-10-15-11 0,11 19-6 16,3 4 6-16,3 6 7 0,3 3 0 16,1 7 2-16,0 3 4 15,2 7 1-15,0 8 2 0,-1 4-1 16,-2-3 6-16,-3-12 0 0,-3-8-6 16,0-7-1-16,1 3-2 0,-1 3-6 15,2-1 0-15,-1 1 0 0,-2-3 0 16,2-3-4-16,-3-5-2 0,1-1-3 15,0-4-9-15,-1-3-20 0,-1-1-29 16,-1-2-46-16,-6-16-9 0,-2 0-63 16</inkml:trace>
  <inkml:trace contextRef="#ctx0" brushRef="#br0" timeOffset="-76607.47">22685 13416 789 0,'0'0'72'0,"0"0"-62"0,0 0 9 16,0 0-2-16,0 0 8 0,0 0 21 16,0 0-5-16,0 0-20 0,-54 46 4 15,68-38 7-15,6-1-7 0,5-4-9 16,10-3-7-16,11-10-2 16,11-12 1-16,3-4 1 0,-2-3-9 0,-5-2 0 15,-9 3-7-15,-1 0-2 16,-5 2-10-16,-9 5-18 0,-5 3-12 15,-8 5-15-15,-2-3-10 0,0 1 1 16,-1-3-11-16,2-4-45 0,-6-7-39 16,-5 4-85-16</inkml:trace>
  <inkml:trace contextRef="#ctx0" brushRef="#br0" timeOffset="-76209.64">23208 13017 285 0,'0'0'116'0,"0"0"-42"0,0 0-16 15,0 0-6-15,0 0 5 0,0 0 2 16,0 0-1-16,0 0-5 0,-141 221-4 15,116-163 5-15,1-3-11 0,4-8-7 16,0-8-4-16,2-2-5 0,2-6-3 16,4-9-7-16,1-5-6 0,4-3 0 15,-2 0-5-15,-2-2-2 0,1 0-2 16,1-6-1-16,-1-4-1 0,1-3 0 16,1-6-11-16,-1-9-22 0,-2-6-19 15,1-11-12-15,1-14-26 0,-1-8-6 16,2 0 4-16,3 8 36 0,2 14 30 15,2 16 26-15,0 7 12 0,1 6 11 16,0 0 18-16,0 4-1 0,4 0-26 16,4 0-4-16,3 6 13 0,5 1 8 15,1 5-1-15,2 0 0 16,2 1 7-16,1 4-5 0,0-2 2 16,2 0-2-16,0-3 7 0,2 1 3 15,-2-5-10-15,1-2-8 0,-1-2-8 16,1-4-2-16,-2 0-6 0,0-4 1 15,2-3-7-15,1-3-1 0,1-3-2 16,1 2-9-16,0-1-12 0,0 2-22 16,4-2-49-16,-9 3-76 0</inkml:trace>
  <inkml:trace contextRef="#ctx0" brushRef="#br1" timeOffset="-44242.67">23147 14275 239 0,'0'0'97'0,"0"0"-69"0,0 0-10 16,0 0-4-16,-48-36 11 0,41 27 1 16,1 2-6-16,0-1-7 0,2 1-2 15,1 0-3-15,1 1-1 0,0-2 1 16,1 1 0-16,1-2-2 0,0 1 8 16,1-2 3-16,4-1-3 0,2-2-1 15,2 0 0-15,2-2-3 0,3 0 3 16,1 0-1-16,4-4-1 0,1 3-1 15,2-1-3-15,0 0-3 0,0 2 0 16,2-1-1-16,0-1 0 0,0 2-2 16,0-1 0-16,-1 2 1 0,2 0-1 15,-1-1-1-15,2 3 1 0,-1-2 1 16,0 1-2-16,2-2 1 0,-1 0 1 16,3 0-2-16,1-1 0 0,1 1 1 15,4-3 2-15,8-2-1 0,3-3 0 16,4 1-1-16,-6 3 4 15,-4 1-3-15,-4 3 1 0,-1 1 0 16,0-2-1-16,1 3 2 0,-2-2-3 16,2 1 1-16,-1-3 1 0,3 1 0 15,1-1-1-15,-1 0 2 0,1 1-1 16,0 1-2-16,0-2 2 0,-1 3-2 16,0 0-1-16,-1 0 0 0,-7 5 1 15,-4 0-1-15,4-2 0 0,6-3 0 16,0 2 0-16,-3-1 0 0,2 0 0 15,-2 1 0-15,7-3 1 0,3 0 0 16,-4-2-1-16,-6 3 2 16,-4 2-2-16,-4 2 0 0,4-1 0 15,3 0 2-15,5-2-1 0,-1 2 1 16,-9 4 1-16,-8 3 1 0,-1-2-2 16,4 3 1-16,3 0-1 0,5 0 0 15,-2 1 1-15,2 1-3 0,0-1 1 16,0 1 0-16,2 0 0 0,-1 1-1 15,1-1 1-15,-1 1-1 0,0 0 1 16,-1-1-1-16,1 1 0 0,0 0 2 16,-1 0-2-16,1 1 0 0,-2 1 1 15,0 1 0-15,-1 2-1 0,0-1 0 16,0 2 1-16,-1 1-1 0,0 0 0 16,1-2 0-16,0 2 1 15,-1 0-1-15,2-1 0 0,-1 1 2 16,-2 0-2-16,2-1 0 0,-1-1 2 15,0 1-1-15,1 1-1 0,-1-1 1 16,1 0-1-16,-1 1 1 0,2 0 0 16,-1 0-1-16,7 0 1 0,5 1 0 15,-3 0 0-15,-3-1 2 0,1 0-3 16,1 2 2-16,9 2-1 0,5 2 0 16,-6 0-1-16,-4-1 0 0,-6 0-1 15,2-1 1-15,-1 0 0 0,0 3 0 16,1-2 0-16,1 1 0 0,3 3 0 15,-1-2 0-15,1 1 0 0,0 0 0 16,3 1 0-16,-2-1 0 0,3-1 0 16,-3 2 0-16,-1-4 0 0,2 1 0 15,-1-1 0-15,0-1 0 0,0 0 0 16,-1 0 0-16,0 0 0 0,-1-3 0 16,4 3 0-16,-2-3 1 0,1 0-1 15,-1 1 0-15,-1 0 0 0,1 0 0 16,3-1 0-16,0 2 1 0,2-1-1 15,2 2 0-15,4-3 0 16,-2 0 0-16,1 1 2 0,-2-4-2 0,-2 0-2 16,-1-1 2-16,-4-3 0 15,-3-1 0-15,-3-1-1 0,-6-3 0 16,-9 1 1-16,-4-3-1 0,-2 0 0 16,2-1-5-16,1-4-7 0,-1-4-20 15,-5-6-51-15,-9-17-58 0,-11-17-9 16,-12-22 12-16,-7-2 1 0</inkml:trace>
  <inkml:trace contextRef="#ctx0" brushRef="#br2" timeOffset="-38607.42">23247 13114 219 0,'0'0'290'15,"0"0"-279"-15,0 0-9 0,0 0 1 16,-7-45 6-16,7 35-6 0,0 1 5 16,1-2 0-16,4-1-7 0,0 0 4 15,2-2-2-15,-1 0 1 0,3-2 3 16,-1-1 3-16,2-1 12 0,2-2 1 16,1 0 2-16,4-1 3 0,1-1 0 15,2 1-4-15,5-3-3 0,7-6-8 16,-1 5-8-16,1-2 1 0,6-2 1 15,-1 0-5-15,11-4 2 0,-2 1-3 16,-9 8-1-16,-9 6 2 0,-9 7-2 16,-2 2 1-16,1 0 0 0,4-4 0 15,5-1-2-15,1-1 1 0,0 0 0 16,1 0 0-16,2-1 0 16,0 0 0-16,2 0 0 0,-2 1 1 15,5 0-1-15,5-5 0 0,7-2 2 16,2-1-1-16,-1 3 1 0,-4 1 1 15,-1 1 0-15,1 2-1 0,3 1 0 16,1-2-1-16,2 3 2 0,0-2-1 16,0 1-1-16,0 1 0 0,-2 0-1 15,-3 0 0-15,-2 1 1 0,0 2 1 16,-2 0-2-16,2-1 1 0,-1 1 0 16,3 1 0-16,-2 0 1 0,4 1-1 15,-1-1-1-15,1 1 0 16,1 1 3-16,-1 0-2 0,-1 1 1 15,0 0-2-15,-1 0 2 0,-1 1-2 16,-1 2 2-16,2 2 1 0,-2-1-2 16,3 1 0-16,-2 2 1 0,2 0-1 15,0 0 2-15,0 3-1 0,0-1 0 16,0 0-1-16,-3 2 0 0,1 3-1 16,-1-3 2-16,1 2-2 0,1 1 0 15,0 0 1-15,0 3-1 0,-2-1 0 16,2 0 1-16,-2 2-1 0,0-1 0 15,-3 2 0-15,2 2 0 16,-2-5 0-16,0 4 0 0,2 0 1 0,0 2 0 16,-1-1-1-16,3 2 1 15,-4 1-1-15,2-2 1 0,-1 2-1 16,-1 1 0-16,0-1 0 0,-2 2 0 16,-1 1-1-16,-1-1 1 0,-2 2-1 15,-6-5 0-15,-2-2 1 0,3 3-1 16,5 2 1-16,6 2 0 0,3 6 0 15,-3-5 0-15,-3-1-1 0,-1-2 1 16,-1 1 0-16,1-2 0 0,1 2-1 16,2-2 1-16,3-1 1 0,3 1-1 15,2 0 0-15,3 2 0 0,2-4 0 16,4 1 1-16,4 0-1 0,4-2 0 16,4 2 1-16,2 1-1 0,2-2 0 15,1 1 0-15,0 1-1 0,3 0 0 16,3 2-2-16,4 2-2 0,3 3-3 15,2 0-9-15,0 1-9 0,-5-9-28 16,-1-10-70-16,-24-7-98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8T19:39:05.44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18552 1384 86 0,'-1'-1'44'15,"0"-1"-35"-15,-2 1 27 0,3-2 6 16,-3 0-6-16,3 0-4 0,-1 2 0 16,1-1-4-16,0 0-2 0,0 0 1 15,0 1 4-15,0 0 1 0,0 1 5 16,0 0 5-16,0-2 0 0,0 2 3 16,0 0-7-16,0 0-2 0,0 0 0 15,-1 0 2-15,1 0-5 0,-1 2 5 16,-1 0 9-16,1 3 9 0,-1 0-5 15,0 4 0-15,2 0-12 0,0 2-4 16,0 3-3-16,0 3 8 0,0 1-6 16,0 3-4-16,0 3-1 0,2 4 4 15,0 0-4-15,1 2 8 0,-1 5-17 16,2 7 3-16,0 7 5 0,1 1-2 16,-1-6 1-16,-3-9 0 0,2-13-7 15,-1-4-2-15,0 0-3 16,-1 1-1-16,2 3-1 0,-2 0-3 15,-1-3 1-15,0-2-3 0,0-3-1 16,0-2-1-16,0-2 1 0,0-3-6 16,0-3 3-16,0 2-2 0,0-5 0 15,0-1 1-15,0 0 2 0,0 0-1 16,0-4-4-16,0-1-14 0,0-3-21 16,0-3-46-16,3 3-57 0,2-6-25 15,2 2-116-15,-4 1-167 0</inkml:trace>
  <inkml:trace contextRef="#ctx0" brushRef="#br0" timeOffset="1716.16">18591 1640 454 0,'0'0'12'16,"-6"-2"8"-16,5 1 128 0,-2 0-27 16,2 0-46-16,-2 1-2 0,3-1 4 15,0 0-18-15,0 1-12 0,0-1-4 16,0 0-1-16,2 0-4 0,0 1-8 16,2-2-2-16,1 2-8 0,-1-1-3 15,3 0 5-15,-1 0-3 0,2 1-2 16,1 0 6-16,0 0-4 0,0 0 2 15,3 0 3-15,0 0 1 0,3 0 2 16,1 0-1-16,2 1-5 0,-1 0-1 16,4 0-3-16,2 1-2 15,1-2-4-15,1 1 2 0,2 0-2 16,3 0-2-16,5 0 1 0,10 0 4 16,5-1 2-16,4 1-1 0,-4 0-11 15,-3 1 1-15,-1 0 3 0,0-1-4 16,6-1 3-16,-1 2-2 0,1-2 2 15,2 2 0-15,1-2-1 0,1 2 0 16,0-1 1-16,3-1 1 0,-1 1-2 16,4-1 0-16,0 0 1 0,0 1-4 15,0 0 5-15,0 2-5 16,1-1 1-16,-3-1 1 0,1 1-2 16,2-2 1-16,0 0-1 0,5 0 4 15,-1-3-1-15,1 2 4 0,0 0-6 16,-1 0-3-16,1 0 4 0,-3 0 0 15,0 0-4-15,1-1-1 0,-1 1 7 16,0-1-7-16,-1 0 1 0,-2 0 2 16,-1 0-2-16,-1 1 0 0,0-1 4 15,-1 0-5-15,-1 0 1 0,2 0 7 16,-2 1-4-16,0-1-3 0,1 0 3 16,-2-1 0-16,-1 2-3 0,-2 0 1 15,-1 1 0-15,-3 0 1 0,0 0-2 16,-2 0 0-16,2-1 0 15,-2 1 0-15,0-1 2 0,0 1-2 16,-3 0 0-16,0 0-1 0,-2-1 1 16,2-1 1-16,-2 1-2 0,1 0 4 15,-2 1-2-15,-1 0 0 0,1 0-1 16,4 0 0-16,0 0 3 0,0 0 0 16,-2 0-2-16,0 0-2 0,-2 0 0 15,3 0 1-15,0-1 2 0,2 0-3 16,1-1 0-16,1 0 5 0,0 0-1 15,3 0-4-15,1 0 0 0,0 0 4 16,1 0-3-16,0 1-1 0,1-2 1 16,-2 1 0-16,1 1-1 0,-2-1 0 15,0 1 0-15,-2 1 2 0,0-1-2 16,-1 1 1-16,2 0 0 0,-1 0 1 16,-1-1-2-16,1 1 0 0,-1 0 2 15,-4 0-2-15,1 0 1 0,0 0-1 16,-1 0 1-16,0 0 1 0,1 0-2 15,0 0 0-15,0 0 0 0,2 0 1 16,-4-2-1-16,1 1 0 0,-1-2 2 16,3 0-2-16,-3 1 0 0,0 0 3 15,-1 1-2-15,0-1-2 0,1 1 2 16,1-2 0-16,0 2 0 16,-2-1 0-16,1-1 0 0,-1 1 0 15,1 1 0-15,3-3-1 0,-5 1 1 16,2-1 1-16,-6 0-2 0,-1 0-2 15,0 1 2-15,2-1 1 0,0 0 0 16,0 2 1-16,-1-2-2 0,1 1 0 16,-3 0 0-16,1 0 0 0,2 0 0 15,-1 1 2-15,-1-2-2 0,-1 3 1 16,-1-2-1-16,0 1 0 0,1 1-1 16,3 0 1-16,-1 0 0 0,0 1 1 15,-1 0-1-15,-3 0 1 16,4 0-1-16,0 0 1 0,1 0 0 15,4 0-1-15,-2-2 1 0,1 2 0 16,-2 0 0-16,-2 0-2 0,0 2 2 16,-3-1-2-16,-4 0 1 0,-5 2 0 15,6-1 1-15,5 0-1 0,-2 1 1 16,1-1-1-16,-13 0-3 0,-3 0 3 16,10 0 2-16,7 0-1 0,1 0 0 15,-5 0-1-15,-6-2 3 0,-7 1-3 16,4-1-3-16,-2 1 3 0,0 0 0 15,-1-1 3-15,-2 0-3 0,-1 0 0 16,0 0 0-16,-5 0 1 16,-1 0-1-16,-1-2 0 0,-1 1 1 0,-3-3 0 15,1 1 0-15,-2-2 1 16,0 1 0-16,-1-1 1 0,0 2-3 16,-2-1 1-16,1 3-1 0,-3-1 1 15,0 2-1-15,-1 0 0 0,0 0-1 16,0-1 0-16,0 1-2 0,0 0-1 15,0 0-3-15,0 0-4 0,0 0-14 16,0 0-17-16,0 0-35 0,0 0-22 16,0 0-23-16,3 0-38 0,5 0 3 15,0 0-53-15,0-1-146 0</inkml:trace>
  <inkml:trace contextRef="#ctx0" brushRef="#br0" timeOffset="2152.98">27367 1157 590 0,'-1'-2'3'0,"0"0"17"16,-2 2 74-16,2 0 1 0,1 0-49 16,0 2-24-16,0 3 3 0,0 5 6 15,0 3 21-15,0 3 12 0,0 5 8 16,-2 6-10-16,-1 10 4 0,-4 14 6 15,-2 10-3-15,-4 3-23 0,4-7 2 16,1-12-13-16,3-16 5 16,3-6-26-16,2 2-13 0,0-1 7 15,0-3 2-15,2 3 1 0,0-7 1 16,0 0-6-16,1 1 1 0,0-1-2 16,1-2 0-16,0-2 4 0,0-1-4 15,0-2 4-15,1-1-9 0,-2-3-1 16,-1 0-25-16,1-5-60 0,-2-5-108 15,0-5-182-15</inkml:trace>
  <inkml:trace contextRef="#ctx0" brushRef="#br0" timeOffset="3116.57">17956 619 583 0,'0'0'73'0,"0"0"12"16,0 0 0-16,0 0-12 0,0 0-57 15,0 8-16-15,4 4 78 0,0 2 16 16,4 2-35-16,-2 2 12 0,2 0-24 16,3 1-17-16,-1 1 7 0,-1-1 3 15,2-1-10-15,0 2 5 0,0-3-1 16,-2 0-17-16,0-1-1 0,-1-2-13 15,-2-2 4-15,2-2-6 0,-2 0 2 16,-3-2 0-16,0-1-5 0,-3-3 3 16,2-1-2-16,-2-2-7 0,0-1-1 15,0-1-11-15,-2-6-23 0,-1-6-90 16,-3-15-88-16,0 2-87 0,1-1-150 16</inkml:trace>
  <inkml:trace contextRef="#ctx0" brushRef="#br0" timeOffset="3335.98">18106 565 486 0,'0'0'74'0,"0"0"-63"16,0 0 38-16,0 0 131 0,0 0-51 15,0 0-43-15,0 0-7 0,-52 113-6 16,39-84-13-16,-4-1-6 0,1 0-6 16,1-1-7-16,-1-1 0 15,0-1-12-15,2-2-5 0,0-2-14 16,2-1-3-16,4-4-6 0,-1 0 0 15,6-4-1-15,1-1-4 0,1-4-4 16,1-1-15-16,0-3-20 0,0-3-36 16,3 0-58-16,6-13-24 0,-2 3-82 15,1-2-281-15</inkml:trace>
  <inkml:trace contextRef="#ctx0" brushRef="#br0" timeOffset="3653.29">18143 889 704 0,'0'0'4'0,"0"0"8"0,0 0 115 15,0 0 6-15,0 0-68 0,0 0-29 16,0 0-1-16,-40 116-4 0,45-102-12 16,1-3 1-16,-1-2 10 0,3-3-7 15,-2 0-1-15,2-4 9 0,0-2 4 16,3 0-3-16,-2-2 9 0,0-5-1 15,0-2-6-15,0 0 0 0,-2-3-12 16,-2 0 3-16,-1 0-13 0,-4-1 1 16,0 1-12-16,-1 0 6 15,-4 1-7-15,-2 2 0 0,-2 0-6 16,-3 4-1-16,2-1-17 0,0 3-80 16,1 0-38-16,3-3-13 0,2-3-69 15,3 1-129-15,-1-2-219 0</inkml:trace>
  <inkml:trace contextRef="#ctx0" brushRef="#br0" timeOffset="3815.21">18241 745 1024 0,'0'0'0'15,"0"0"6"-15,0 0 67 0,0 0 4 16,0 0-22-16,0 0 4 0,0 0-30 15,88-25-15-15,-69 21-4 0,-5 0-10 16,3 0 0-16,-4 1 0 0,-2 1-13 16,-4 2-13-16,-1 0-39 0,-6 5-117 15,-5-1-323-15</inkml:trace>
  <inkml:trace contextRef="#ctx0" brushRef="#br0" timeOffset="3974.8">18266 872 817 0,'0'0'9'0,"0"0"8"16,0 0 79-16,0 0 2 0,0 0-17 15,0 0-6-15,0 0-31 0,0 0-35 16,133-46-4-16,-110 35-5 0,-2 3-17 16,2-7-63-16,-5 4-269 0</inkml:trace>
  <inkml:trace contextRef="#ctx0" brushRef="#br0" timeOffset="4333.52">18601 701 935 0,'0'0'0'0,"0"0"0"0,0 0 99 16,0 0 2-16,0 0-40 0,0 0-5 15,0 0-25-15,0 0-21 0,-63 88 9 16,71-77 4-16,5-2-4 0,1 0 12 16,6-3-2-16,-1-2-14 0,5-3 5 15,1-1-7-15,2 0 7 0,0-6 11 16,2-2 2-16,-3-4 2 0,2-1 0 16,-6-3-6-16,-3 1-6 15,-7-3-8-15,-6 0-3 0,-6-2-6 16,-6 2-4-16,-9 2-2 0,-5 2-1 15,-10 5-8-15,-8 3-5 0,4 5-29 16,4 1-106-16,1 7-51 0,14-1-205 16</inkml:trace>
  <inkml:trace contextRef="#ctx0" brushRef="#br0" timeOffset="4871.76">19413 1416 713 0,'0'0'9'0,"0"0"0"0,0 0 59 16,0 0 14-16,0 0-13 15,0 0 4-15,0 0-16 0,-6 109 2 16,9-83 10-16,-2-1-19 0,0 0-10 15,-1 0 8-15,0 0-5 0,0 0-13 16,0-2-8-16,-1-2-5 0,0-1-14 16,0-4 1-16,-1-3-3 0,0-1 3 15,2-2-8-15,-1-3 4 0,1-3-11 16,0-3-18-16,-1-1-31 0,-2-12-71 16,0 1-183-16,2-6-246 0</inkml:trace>
  <inkml:trace contextRef="#ctx0" brushRef="#br0" timeOffset="5134.38">19345 949 658 0,'0'0'52'15,"0"0"-52"-15,0 0 0 0,0 0 5 16,0 0 21-16,0 0 21 0,0 0 25 16,43 58-3-16,-34-44 6 0,1 0-14 15,2 2-12-15,-2-2-6 0,2-2-3 16,-1 0-20-16,0 0-10 0,-2-4-6 16,1 2-2-16,-3-2-2 0,-1-2-2 15,-2-2 1-15,0 0-16 0,-1-3-30 16,-1-6-44-16,-1-2-179 0,-1-2-221 15</inkml:trace>
  <inkml:trace contextRef="#ctx0" brushRef="#br0" timeOffset="5367.53">19512 864 830 0,'0'0'0'0,"0"0"-1"0,0 0 1 16,0 0 30-16,0 0 29 0,0 0 12 15,0 0-6-15,0 0-5 0,-112 126-16 16,94-104-11-16,0-1 4 0,-1-2-8 16,6-1-15-16,2-1-13 0,2-2 4 15,3-1-5-15,2 0-4 0,2-4 3 16,2 0-3-16,0-2-26 0,1-3-28 16,4-3-37-16,4-5-44 0,2-3-48 15,-1-4-107-15</inkml:trace>
  <inkml:trace contextRef="#ctx0" brushRef="#br0" timeOffset="5533.95">19621 1052 741 0,'0'0'27'0,"0"0"-23"16,0 0 112-16,0 0 16 0,0 0-77 15,0 0-21-15,0 0-4 0,0 0-3 16,-33 116-25-16,34-104 0 0,3-3 4 15,1 0-6-15,6 0-28 0,-5-2-83 16,1-2-280-16</inkml:trace>
  <inkml:trace contextRef="#ctx0" brushRef="#br0" timeOffset="6054.41">20508 1434 765 0,'0'0'6'0,"0"0"1"0,0 0 94 15,0 0 22-15,0 0-41 16,-17 124-23-16,15-96 0 0,2 7-3 16,0 9-22-16,-1 8-13 0,1-1 28 15,-1-7-25-15,1-11-16 0,0-12 5 16,0-5-6-16,0-3-7 0,0 1 1 16,-1 0-1-16,1-1 0 0,-1-5-9 15,1-4-9-15,0-4-39 0,0-12-76 16,0-2-184-16,0-2-212 0</inkml:trace>
  <inkml:trace contextRef="#ctx0" brushRef="#br0" timeOffset="6338.18">20378 828 752 0,'0'0'8'16,"0"0"-8"-16,0 0 4 0,0 0 8 16,0 0 11-16,0 0 16 0,0 0-6 15,24 92 7-15,-8-71 18 0,3-2 7 16,0-2-30-16,0 1-15 15,0-3 26-15,0-1-7 0,-2 1-22 16,-3-3-11-16,-2 0 8 0,-3-1-14 16,-2 2-1-16,-2-5 1 0,-3 1 0 15,-2-1-7-15,0-5-34 0,-1 0-196 16,-5-5 57-16,0-2-64 0,0-3-213 0</inkml:trace>
  <inkml:trace contextRef="#ctx0" brushRef="#br0" timeOffset="6573.73">20546 857 794 0,'0'0'50'0,"0"0"-50"0,0 0-3 16,0 0 3-16,0 0 10 0,0 0-6 16,0 0 9-16,0 0 17 0,-38 63-9 15,30-43-6-15,-3-1 10 0,2 2-2 16,-1-4-11-16,-1 2-1 0,2 0 3 15,-1-2-14-15,-1-2 1 0,4 2 0 16,-1-4 10-16,1 0-11 0,1-2-14 16,3-4-35-16,3-4-92 0,1-1-79 15,4-2-88-15</inkml:trace>
  <inkml:trace contextRef="#ctx0" brushRef="#br0" timeOffset="6903.39">20606 1008 605 0,'0'0'7'0,"0"0"-3"15,0 0 3-15,0 0 1 0,0 0 10 16,0 0 9-16,0 0-3 0,0 0-9 16,103 2-5-16,-94 0 6 15,-2 2-11-15,-4 0 1 0,-2 2 1 16,-1 1 6-16,-4 2 6 0,-3 1 66 15,-3-2-6-15,-2 4-23 0,1-3-16 16,-3 2 7-16,3-1-5 0,1-3-10 16,1 1 3-16,4-1-5 0,2-1-13 15,3-2-9-15,1-1 0 0,4 0 2 16,6-1-3-16,0-2 5 0,3 0 2 16,2 0-6-16,0-4-2 0,1 0 2 15,-2 0-6-15,1-3-1 16,-2 2-1-16,0 1 0 0,-2-1-15 15,0-1-43-15,-2 2-231 0,-4 0-462 0</inkml:trace>
  <inkml:trace contextRef="#ctx0" brushRef="#br0" timeOffset="8435.29">21729 1369 256 0,'0'0'10'0,"0"0"12"15,0 0 30-15,0 0 43 0,0 0 23 16,15-55 13-16,-15 54-19 0,0 2-40 15,0 6-41-15,0 8-4 0,0 8 32 16,0 9 7-16,-2 10 2 0,0 7 1 16,-1-1-17-16,-1-9-19 0,1-9-5 15,-1-10-1-15,0 5-20 0,1 9 6 16,-2 8-6-16,0 0-3 0,4-10-3 16,0-11 0-16,1-6 0 0,0 0-1 15,2-1-3-15,3 0-14 0,2-6-15 16,1-4-26-16,2-4-77 0,8-18-13 15,-1 0-18-15,-1-3-217 0</inkml:trace>
  <inkml:trace contextRef="#ctx0" brushRef="#br0" timeOffset="8622.51">22280 1356 417 0,'0'0'90'0,"0"0"-78"16,0 0 24-16,0 0 47 0,0 0 31 15,0 0 7-15,0 0-8 0,-7 160-22 16,4-131-44-16,-2-2 0 0,2 0 0 16,-1-1-12-16,1 1-9 15,1-1-10-15,-1 1-10 0,3-2-4 16,0-2-1-16,0-3-1 0,2-1-3 16,-2-2-10-16,0-5-21 0,0-2-26 15,-4-8-146-15,1-2-236 0,-1-2-82 16</inkml:trace>
  <inkml:trace contextRef="#ctx0" brushRef="#br0" timeOffset="9067.53">24016 1389 592 0,'0'0'0'0,"0"0"0"0,0 0 25 16,0 0 62-16,0 0-8 0,-59 103-7 15,50-75 8-15,0 1-3 0,1-2-12 16,3-4-5-16,-2 4-7 0,0 3-22 16,0-1-10-16,1 0-2 0,0 1-9 15,1-4-9-15,-3 2 0 0,1-4 4 16,0 0-5-16,0-2-1 0,1-2-12 15,0-5-9-15,2-3-38 0,3-7-151 16,1-2-115-16,0-3-23 0</inkml:trace>
  <inkml:trace contextRef="#ctx0" brushRef="#br0" timeOffset="9323.41">24592 1305 369 0,'0'0'286'0,"0"0"-285"0,0 0 2 0,0 0 27 16,0 0 26-16,0 0 10 0,0 0 67 16,0 0 53-16,-66 275-112 0,61-246-22 15,2-8-14-15,1-2-27 16,0 4 4-16,0 3-3 0,0 3-2 15,1-1-6-15,-1-3-1 0,2-2-1 16,-1-5-2-16,1-1 0 0,0-3-1 16,0-6-11-16,2 0-17 0,0-6-49 15,1-2-187-15,-2-4-75 0</inkml:trace>
  <inkml:trace contextRef="#ctx0" brushRef="#br0" timeOffset="9871.44">25612 1338 743 0,'0'0'0'0,"0"0"1"15,0 0-1-15,0 0 18 0,3 53 11 16,-3-30-4-16,0 2 24 0,0 9 36 15,0-4 5-15,-1 1-2 0,1-3-10 16,-1-4-32-16,-1 2-9 0,2-1-9 16,-2 1-8-16,-2-3-4 0,2 0-6 15,-1-2-5-15,0-2-2 0,2-3 0 16,-1-1-1-16,2-4-2 0,0-2-1 16,0-2-7-16,0-4-22 0,0-3-38 15,-2 0-207-15,-2 0-368 0</inkml:trace>
  <inkml:trace contextRef="#ctx0" brushRef="#br0" timeOffset="10365.94">22911 1447 698 0,'-3'8'228'15,"2"3"-224"-15,-1 6-4 0,-1 5 17 16,1 3-1-16,2 2 6 0,0-1 20 15,0 1-13-15,0 2-2 16,2 2 1-16,0-2-6 0,-1 0-15 16,-1-2-3-16,0-1 2 0,0-2-6 15,0-1-6-15,-4 4-26 0,-1-6-250 16</inkml:trace>
  <inkml:trace contextRef="#ctx0" brushRef="#br0" timeOffset="11050.71">26583 1258 827 0,'0'0'2'16,"0"0"-2"-16,0 0 13 0,0 0 18 15,0 0 17-15,0 0 14 0,0 0 0 16,-46 243-19-16,39-205 2 0,2-7-9 16,1-13-15-16,3-2-4 0,-2 1-4 15,-1 3 0-15,-1 2-9 0,0-1-2 16,-2 0-1-16,-1-3 0 0,1 1-2 15,-1-2-4-15,-3 4-36 0,3-6-195 16,3-5-288-16</inkml:trace>
  <inkml:trace contextRef="#ctx0" brushRef="#br0" timeOffset="12354.53">27184 523 263 0,'1'-2'64'16,"1"0"-20"-16,1-2 41 0,1 1-4 15,0-1-2-15,1 2 3 0,0 2-13 16,0 0-9-16,1 0 2 0,0 4 7 16,0 5 5-16,2 1-10 0,1 5-9 15,1 4-7-15,2 2-10 0,2 1-4 16,3 2-2-16,1-1 0 16,2-2-6-16,-2 1 2 0,1-3 2 15,0-3-25-15,-5 0-5 0,-2-1 7 16,0-3-3-16,-3 1-1 0,-2-3-1 15,-1 0-2-15,-1-4 0 0,-2 0 0 16,0-2-5-16,-1-3-6 0,-2-1-20 16,0 0-30-16,-4-8-76 0,-1 0-240 15,-2-2-178-15</inkml:trace>
  <inkml:trace contextRef="#ctx0" brushRef="#br0" timeOffset="12600.34">27434 523 393 0,'0'0'264'0,"0"0"-255"0,0 0 29 15,0 0 9-15,0 0-5 0,0 0 8 16,0 0 16-16,-45 42-1 0,34-22-3 16,-2 4 3-16,-2 0-6 0,1 2-11 15,-2-2-4-15,3 0 1 0,-2-3-10 16,4 1-9-16,2-3-10 0,-1-1-2 15,4-4-10-15,2 0-3 0,2-2-1 16,0-2-1-16,2-3-2 16,0-3-12-16,2-1-22 0,1-3-34 15,5-5-62-15,-1-2-34 0,2-3-164 16</inkml:trace>
  <inkml:trace contextRef="#ctx0" brushRef="#br0" timeOffset="12982.44">27511 744 708 0,'0'0'1'15,"0"0"4"-15,0 0 48 0,0 0 31 16,0 0-7-16,0 0 4 0,0 0-19 16,0 0-12-16,-4 100-16 15,5-89 1-15,0-1-9 0,0-1-6 16,0 0-9-16,-1-2 3 0,0-5-3 15,0 2-6-15,0-2 2 0,1-2 9 16,0 0-1-16,1-3 0 0,2-2 3 16,0-7-7-16,3 1-11 0,2-5 0 15,3-1 2-15,3-2-2 0,2-1-3 16,2 1 2-16,0 3-6 0,-3 5 7 16,-2 4-3-16,-4 4 3 0,-3 3-6 15,-1 3 2-15,-1 3 3 0,0 3 1 16,-1 0 0-16,-1 1 3 15,0 3 3-15,-2-1-4 0,1 0 2 16,-1-1 1-16,0 0-5 0,-1-2 0 16,1-2-1-16,-1-1 1 0,0-3-3 15,0 2 3-15,0-3 0 0,0 1-4 16,1-2-16-16,-1-1-25 0,2 0-126 16,-1 0-190-16,1-4-284 0</inkml:trace>
  <inkml:trace contextRef="#ctx0" brushRef="#br0" timeOffset="13762.6">27868 521 658 0,'0'0'13'0,"1"-1"12"0,5-2 54 15,2 1 15-15,4-3-10 0,2 1-9 16,2-1-23-16,1-1-19 0,1 2-8 16,0 0-10-16,1 1-10 0,-4 0-5 15,-3 1-1-15,-3 2-17 0,-4 0-24 16,-5 0-52-16,-3 4-114 0,-3-1-269 15</inkml:trace>
  <inkml:trace contextRef="#ctx0" brushRef="#br0" timeOffset="13914.44">27852 639 81 0,'0'0'220'0,"0"0"-173"15,0 0 93-15,0 0-1 0,0 0-49 16,0 0-18-16,0 0-26 0,0 0-20 15,0 0-14-15,147-36-12 16,-119 24-19-16,-6 2-36 0,-6 1-224 16</inkml:trace>
  <inkml:trace contextRef="#ctx0" brushRef="#br0" timeOffset="14401.83">28329 535 656 0,'0'0'263'0,"0"0"-260"16,0 0 40-16,0 0 51 0,0 0-5 15,0 0 2-15,0 0-33 0,0 0-20 16,61-22-4-16,-47 15-1 0,2-2-5 15,0 0-7-15,0-1 11 0,-2-1-2 16,1 2 5-16,-2-4-9 16,0 2 0-16,-3-1-6 0,-1-1-10 15,0-1-1-15,-2 3-6 0,-2 1 1 16,-1 5-2-16,-2 2-1 0,0 3-1 16,-2 0-2-16,0 2-2 0,0 6 0 15,0 5 4-15,0 4 5 0,-1 3-1 16,-1 4 2-16,0 2-1 0,-1-1 4 15,2 1-4-15,1 0 2 0,0-2 3 16,0-3 0-16,1-2-8 0,-1-3-2 16,1-3-4-16,-1-2-1 0,0-1 4 15,0-1-3-15,0 0 2 0,-2 0 1 16,0-2-4-16,0 0-10 0,0-3-19 16,1 1-45-16,-1-3-59 0,-2 1-65 15,-5-1-108-15,2-2-71 0,-2 3-133 0</inkml:trace>
  <inkml:trace contextRef="#ctx0" brushRef="#br0" timeOffset="14583.66">28329 824 906 0,'0'0'30'0,"0"0"-18"15,0 0 104-15,0 0-5 0,0 0-17 16,82-8-28-16,-37 2-22 0,15-1-21 15,6 2 14-15,0 1-9 0,-6 0-5 16,-8 2-13-16,-10 1-10 0,-10-1-7 16,-5 0-56-16,-8 2-184 0,-9-3-735 15</inkml:trace>
  <inkml:trace contextRef="#ctx0" brushRef="#br0" timeOffset="62670.48">15891 1530 9 0,'3'-2'61'16,"0"-1"-1"-16,1 0-6 0,-1 0 1 15,3 0 4-15,-3 0 20 0,0 0 18 16,-1 1-5-16,1 1 1 0,-3 0-14 16,3-1-6-16,-3 1-11 0,0 1-9 15,0 0-11-15,2 0-3 0,-2 1-8 16,3 3 0-16,-1 1 1 0,-1 1-1 16,1 2 1-16,1 2 0 0,0 1-3 15,-3 0 1-15,0 2-1 0,0 1 2 16,0 3-4-16,-6 5 2 0,1 2 0 15,-3 4 2-15,0 4 3 0,-1 0-3 16,-1-1-2-16,2 1 0 0,0-1-7 16,-1-2 2-16,1-1-4 0,2-1 2 15,1-4 0-15,-1-1-2 0,3-2-4 16,1-5-2-16,-1-1 1 0,3-2-5 16,0-2 2-16,0-3 0 0,3 0-1 15,0-1-2-15,3-1 0 16,-4-2-1-16,4 1 1 0,2-2-2 15,-1-1 1-15,5-1 5 0,1 0-6 16,1-2 3-16,0-2-3 0,2 2-4 16,-5-1-1-16,0 0-1 0,0 2 0 15,0 0-1-15,-3-1 0 0,3 0 1 16,-5 1 0-16,1 0-2 0,-2-1 0 16,1-2-4-16,3 3-7 0,-4-5-28 15,0 3-37-15,-2-1-48 0,0 2-54 16,-1-2-77-16,-2 2-309 0</inkml:trace>
  <inkml:trace contextRef="#ctx0" brushRef="#br0" timeOffset="63333.58">15681 1758 106 0,'0'0'67'15,"-2"0"11"-15,1-1 2 0,-1 0 19 16,2 1-12-16,-2-1-14 0,1 1-3 16,1 0-9-16,0 0-5 0,0 0-4 15,0 0 0-15,0 0-3 0,0 0-5 16,0 0-1-16,0 0-5 15,0 2 0-15,3 0-1 0,-1-1 4 16,4 2-5-16,2-2-6 0,3 0-2 16,5-1 4-16,6 0 7 0,3 0 4 15,2-3-7-15,3 0 0 0,0-1-3 16,0 0-8-16,-3-1-5 0,-1 0-3 16,-3 1-4-16,-4 0-3 0,-3 2 1 15,-4-1-2-15,-2 1-3 0,-2-1 3 16,-3 0-2-16,1 2-1 0,-5-3-2 15,1 2-2-15,1 1 3 16,-3-1-4-16,0 1-1 0,2 0-9 16,-1 0-17-16,-1 1-47 0,2 0-71 15,1 0-149-15,-3 0-280 0</inkml:trace>
  <inkml:trace contextRef="#ctx0" brushRef="#br0" timeOffset="65602.23">16059 1374 51 0,'-2'0'80'0,"2"-1"-17"16,0-1 1-16,-3 1-5 0,3 0 15 15,-2 0 1-15,2 0-8 16,0 1-10-16,0 0-6 0,0 0-13 16,0 1-8-16,0 2-3 0,0 2 5 15,2 0 1-15,0 2 1 0,1 0 1 16,1 1 3-16,-1-1 2 0,0 0-2 16,2-1-4-16,-2-2 1 0,2 0-5 15,0-1 2-15,3-1-1 0,-2-1-3 16,2 0 1-16,0-1 0 0,1-1-1 15,3-2-1-15,-3-1 1 0,5-3-3 16,-4-1 4-16,1-1-2 0,1-2-2 16,1-1 2-16,-1-3-5 15,-2-3 5-15,0-1 0 0,2 0-4 16,-4-1-2-16,0 1 0 0,-3-2-8 16,1 0-1-16,-1-1 3 0,-4 1-6 15,1-2-1-15,0 2-5 0,-1 1-1 16,-1 1 4-16,0 3-1 0,-1 1-4 15,-1 3 5-15,0 1-6 0,1 2 5 16,-1 1-4-16,2 2 4 0,-2 1-3 16,1 1 0-16,1 2-1 0,0 1 1 15,0 0-2-15,0 1 0 0,0 0-3 16,0 1-7-16,0 4 7 0,0 2-2 16,0 3 5-16,0 1 3 0,1 3 0 15,1 3-1-15,-2 1-1 0,0 1 3 16,0 4 0-16,0-1 3 0,0 3-3 15,0 0-3-15,-3 2 0 0,0 1 4 16,0 1-1-16,0 1-2 0,0-2-2 16,-2-1 1-16,3-5 5 0,-1-2-3 15,0-4 1-15,1 0 0 0,0-5 0 16,1-2-3-16,1-2 3 0,0-2-1 16,0-4 3-16,0 0 0 0,0-1 4 15,0 0 3-15,0 0 5 0,1-6 4 16,1-4-7-16,1-4-8 15,2-4-5-15,0-4-1 0,0-5 1 0,4-2-2 16,-3-1 0-16,2 1-1 16,2 5-1-16,2 2 1 0,-2 6 0 15,1 2 1-15,2 3-2 0,-2 2 1 16,4 0 0-16,0 1-1 0,2 1 0 16,-3 3 1-16,0 0 1 0,-1 2-2 15,-5 2 0-15,1 0-2 0,-2 6 1 16,-1 0-2-16,-4 2 3 0,-2 3-2 15,0 1 4-15,-3 2 1 0,-4 1 3 16,-2 1-2-16,1-1 0 16,-3-1 2-16,1-2 0 0,-2 2-1 15,2-3-1-15,-2 0 0 0,2-1-1 16,2-2 2-16,2-3 0 0,0-3-1 16,1-1 3-16,2-1-1 0,-2 0 1 15,2-3 0-15,1-2 1 0,-1 0-4 16,0-2-2-16,1 3 1 0,0 1-3 15,0 0 1-15,0 3-2 0,2 2 1 16,-1 2-4-16,-1 2 2 0,2 1-1 16,0 1 4-16,0-2 0 0,3 0 1 15,-1 3-1-15,2-1 2 0,1 2-1 16,1-1 2-16,2 0-1 16,2-1 2-16,-1 2-3 0,2-2 3 15,0 2-2-15,0-1 1 0,1-1 1 16,-2 0-2-16,0 0 1 0,0-1 3 15,0 1-1-15,0-2-2 0,1-1 3 16,-2-2-2-16,1 0-3 0,1-2 4 16,0-1-3-16,-1 0-1 0,-1 0 0 15,-4 1-4-15,4 0-10 0,-7 3-19 16,1 0-39-16,-3 1-63 0,0 3-68 16,-5-2-83-16,-4-3-632 0</inkml:trace>
  <inkml:trace contextRef="#ctx0" brushRef="#br0" timeOffset="68553.98">16374 1817 44 0,'0'0'72'0,"-1"0"-9"0,1-2-12 15,0 2-15-15,0-1-3 0,0-1 8 16,1 0 6-16,1 2-4 0,1 0-10 15,0 0 2-15,2 0 0 0,3 0-4 16,1 0 3-16,1 0 5 0,3 0-3 16,2 0-5-16,2 0 5 0,3-2 1 15,0-1 3-15,1 1-11 0,-2 0 1 16,1-1-7-16,-5 1-6 0,0 0-3 16,-2 0 1-16,-3-1-3 15,2 1-3-15,-4-2-3 0,0 2-2 16,-3 1-1-16,-1-2-1 0,-2 2-2 15,-2 1 0-15,1 0-8 0,-1 1-8 16,0 2-6-16,-3 0-11 0,-3-1-9 16,2 1-33-16</inkml:trace>
  <inkml:trace contextRef="#ctx0" brushRef="#br0" timeOffset="68952.78">16379 1922 98 0,'0'0'68'0,"0"0"-3"15,0 0 5-15,0 0 5 0,0 0-8 16,5 4-6-16,0-4-14 0,3 0-3 16,1 0-1-16,2 0-3 0,3 0-1 15,-3 0 3-15,2 0-4 16,3 0-1-16,-2-1-2 0,2 0-2 16,-2 0 1-16,0 1-5 0,-4 0-4 15,1 0-6-15,0 0-1 0,-5 0-7 16,2 0 2-16,-3 0-6 0,1 0-1 15,-3 0-3-15,0-1-1 0,-1 1 0 16,0 0-2-16,-1 0-5 0,-1 0-16 16,0 0-16-16,-3 0-40 0,1-2-629 15</inkml:trace>
  <inkml:trace contextRef="#ctx0" brushRef="#br0" timeOffset="73238.48">16659 2155 149 0,'0'1'130'16,"0"0"-113"-16,3 1 17 0,2-2 25 16,3 0 10-16,4-5 14 0,1-3 7 15,4-1-8-15,-2-5-13 0,5-4-3 16,-4 0-2-16,1-5 0 0,2 0-3 15,-3-5 4-15,3-5 12 0,2-7-36 16,-1 2-14-16,-3 3-1 0,-7 6-2 16,-2 3 0-16,1-6-4 0,-1 0-1 15,-3-2-3-15,-2 4-3 0,-1 8 3 16,-1 0-10-16,-1 7 5 0,0 4 3 16,0 4-4-16,0 3 0 0,0 3 2 15,-1 1-9-15,-1 3-3 0,2 6 0 16,-5 5 1-16,2 7 2 0,0 5-1 15,-2 4 7-15,-1 9 2 0,-2 8 0 16,0 4 8-16,-1 2 0 16,-1-8 3-16,4-12-7 0,1-10 5 15,5-6-5-15,-3-2-1 0,1 1-2 16,2 0-5-16,0 0 0 0,0-3-1 16,0-4-1-16,0-3-1 0,0-1 1 15,0-4 1-15,0-1 6 0,0 0 3 16,0-4 7-16,0-4 1 0,0-7-14 15,5-8-3-15,3-9-6 0,6-9 3 16,2-4-4-16,-2 4 1 0,-3 13 0 16,-1 9 0-16,-2 7 0 0,3 1-1 15,0-1 0-15,1 2 1 0,0 3-2 16,-3 3 2-16,2 2-1 16,0 2 1-16,-1 0-1 0,2 2-1 0,-2 2-1 15,-4 2 1-15,-1 3-4 16,-2 1 4-16,0 3 2 0,-3 2 0 15,-6 1 1-15,-2 1 1 0,-5 0 0 16,-4 1 1-16,-1 0 0 0,-2-2 0 16,1-1-1-16,0-2 1 0,5-3-1 15,1-2-2-15,5-4 1 0,2-1 2 16,1 0-3-16,2-2 1 0,3 0 0 16,-1 1 0-16,-1-2 0 0,2 0-1 15,0 1-1-15,0 1 0 0,3-1 1 16,2 3 0-16,0-1 0 15,4 2 0-15,1 0-1 0,1-1 2 16,3 2 1-16,2-1 0 0,1-1-2 16,-1 2 0-16,-2 0-1 0,-1 0 2 15,1-1 0-15,-3-2 0 0,3 3-1 16,-3-1-1-16,-3-1-2 0,0 0-9 16,0-2-9-16,0-2-29 0,3-5-150 15,-2-2-141-15,-1-2-322 0</inkml:trace>
  <inkml:trace contextRef="#ctx0" brushRef="#br0" timeOffset="73969.03">17406 1709 34 0,'0'0'321'0,"0"0"-231"0,0 0-9 16,2-2 16-16,1 2-13 0,-3 0-29 15,4 0-12-15,-2 2-6 0,1 2-1 16,-3 3 15-16,0 4 31 0,-3 3 22 16,-3 1-13-16,-2 5-15 0,-5 2-23 15,-1 1-4-15,-2-2-11 0,2 1-5 16,3-1 0-16,0-2 0 0,0-3-8 15,2 0-7-15,2-4 0 16,1 0-1-16,1-1-8 0,2-1 2 16,0-3 0-16,1 0-7 0,2 1 0 15,0-5 3-15,2 2-2 0,4 0-2 16,2-4 4-16,2 3 9 0,2-2-3 16,4-2-2-16,0 0 2 0,3 0-3 15,-3-2-4-15,4-1 2 0,-3 1-1 16,-1 0 3-16,0-1-8 0,3 1 2 15,0 1 6-15,1-2-5 0,-3 1 1 16,-2 0-4-16,-4-1 0 0,-3 1 1 16,-1 1-2-16,0 0 4 15,-4-1 1-15,2 0-2 0,-5 0 5 16,2-1-1-16,-2-1 5 0,0-1 5 16,-5-3-6-16,-3-1 0 0,-3-2-6 15,-2-3-5-15,-4-2 7 0,-2-1-8 16,0-1-1-16,1-2 0 0,5 3 1 15,1 0 1-15,3 1-1 0,3 3 0 16,1 0-1-16,3 2 0 0,2 0-1 16,0 2-1-16,0 2-2 0,5 2-1 15,0-2-11-15,3 5-24 0,6 2-58 16,-3 1-160-16,0-1-216 0</inkml:trace>
  <inkml:trace contextRef="#ctx0" brushRef="#br0" timeOffset="74436.52">17793 1584 292 0,'0'0'171'0,"0"0"-88"16,0 0 31-16,0 0 49 15,0 2-38-15,-1 3-27 0,-2 3-19 16,-2 3-19-16,0 4-8 0,1 2-6 16,-1 5-5-16,-2 2 8 0,1 2-1 15,-2 2 1-15,0 0-6 0,0 0-22 16,2 0 1-16,-2 0 1 0,4-2-1 15,0-3-4-15,1-3-2 0,2-1-2 16,1-4-1-16,1-1-3 0,4-3-1 16,1-1 0-16,3-1-1 0,1-3 0 15,1 0 4-15,0-2 0 16,2-1-3-16,3-3 0 0,-4 0 0 16,5 0-4-16,-4 0-2 0,0-1-1 15,0-3-1-15,-4 2-1 0,1-1 0 16,-3 0-7-16,0 0-14 0,-4-1-28 15,-1 0-111-15,-2-3-139 0,-4 1-180 16</inkml:trace>
  <inkml:trace contextRef="#ctx0" brushRef="#br0" timeOffset="74756.73">17615 1818 323 0,'0'0'125'0,"0"0"-22"16,0 0 1-16,0 0-28 0,0 0-23 16,0 0-17-16,0-1-4 0,0 1 8 15,3 3 10-15,0 2 10 0,1 0 9 16,3 0 10-16,3-1 0 0,3 1-3 15,2-1 1-15,4-2-7 0,5-1 4 16,1-1-8-16,2 0-12 0,1-3-3 16,-2-1-12-16,-4-1-2 0,-2 1-12 15,-4 0-1-15,-2 0-10 0,-1 1-4 16,-2-1 4-16,-3 1-9 0,-2 3-2 16,-4 0-3-16,-2-2-3 0,0 2-4 15,0 0-16-15,-2 2-43 0,-4 2-77 16,0 1-140-16,1-3-347 0</inkml:trace>
  <inkml:trace contextRef="#ctx0" brushRef="#br0" timeOffset="79368.62">28499 1546 566 0,'0'0'129'0,"0"0"-94"0,-4-10 55 16,4 8-3-16,0 2-16 0,5 0-30 16,2 0-12-16,2 3 0 0,1 2-5 15,3 2 4-15,-1 2 9 0,4 0 9 16,0 5-7-16,5 4 19 0,3 4 89 16,1 3-51-16,2 0-56 0,-1 2-16 15,0-1 6-15,-1-1-4 0,0-1-17 16,-5-1 6-16,0-2-1 0,-3-1-5 15,-1-4-5-15,-4-2-2 0,-1-3 2 16,-4-1-2-16,-2-4-1 0,-1-2-1 16,-2-1 2-16,0-3-2 0,-2 0-6 15,0 0-7-15,0-2-20 16,0-2-46-16,-2-3-76 0,-5-6-21 16,1 2-117-16,0 1-179 0</inkml:trace>
  <inkml:trace contextRef="#ctx0" brushRef="#br0" timeOffset="79737.81">28910 1438 409 0,'0'0'109'0,"0"0"-85"15,0 0 64-15,0 0 5 0,0 0-27 16,0 0-29-16,0 0-5 0,-2 0 2 16,2 6 5-16,0 1 2 0,0 1 6 15,-2 4 5-15,-3 1 7 0,-2 4 4 16,-2 2-12-16,-3 0-7 0,-5 2-11 16,-3 2-19-16,-2 1 4 0,-4 2 11 15,-2 4 0-15,-8 7-10 16,6-4 28-16,2-2-6 0,3-4-14 15,11-8-2-15,-1-2-9 0,5-3-7 16,5-3-5-16,-1-4-2 0,4-3-1 16,1-2 0-16,1 0-1 0,-2-2-4 15,1 0-17-15,-1 0-25 0,-3-7-57 16,-1 3-176-16,1-3-417 0</inkml:trace>
  <inkml:trace contextRef="#ctx0" brushRef="#br0" timeOffset="80472.13">29038 1948 118 0,'0'0'63'0,"5"-3"3"0,-2 2-5 16,0-1 13-16,0 2 4 0,0-1 0 15,0 1-3-15,-1 0 11 0,0 0-10 16,-1 0 4-16,1 0-1 0,-1 0 5 16,-1 1 13-16,2 5 7 0,-2 1-30 15,0 2-15-15,-3 2-8 16,-1 1-10-16,-2 3-11 0,2 1 5 16,-1 1 1-16,0 1-9 0,3-1-5 15,1 0 2-15,1-1-3 0,0-4-6 16,0 0 4-16,5 0-2 0,0-3-1 15,3-1 0-15,2-1 1 0,0-3-1 16,1-1 2-16,2-3-8 0,-2 0 0 16,0-2-3-16,0-3-7 0,-2 1 0 15,0-2 0-15,-2-1-6 0,-1 0-5 16,-1-2-23-16,-2-3-79 0,-3-8-181 16,0-1-129-16,-1 0-459 0</inkml:trace>
  <inkml:trace contextRef="#ctx0" brushRef="#br0" timeOffset="80645.42">29120 1724 906 0,'0'0'4'0,"0"0"16"0,0 0 34 15,0 0-20-15,0 0-25 0,0 0-9 16,-9 0-18-16,14 2 9 0,5 0-23 15,-1 1-62-15,-1-3-606 0</inkml:trace>
  <inkml:trace contextRef="#ctx0" brushRef="#br0" timeOffset="80890.67">29275 1586 652 0,'0'0'124'0,"0"0"-115"0,0 0 26 15,0 0 18-15,0 0 0 16,0 0 15-16,0 0-5 0,0 0-19 16,0 0-14-16,172-22-13 0,-154 22-10 15,-4 0-6-15,-2 1 0 0,-5 1-1 16,-4 3-3-16,-3 3-12 0,-4-4-26 15,-3 2-87-15</inkml:trace>
  <inkml:trace contextRef="#ctx0" brushRef="#br0" timeOffset="81050.13">29323 1741 587 0,'0'0'75'0,"0"0"1"16,0 0 14-16,0 0 9 0,0 0 7 15,0 0-12-15,0 0-34 0,0 0-23 16,146-45-20-16,-128 40-12 0,-2 1-5 16,-4 2-3-16,-4 2-10 0,-4-1-50 0</inkml:trace>
  <inkml:trace contextRef="#ctx0" brushRef="#br0" timeOffset="101557.76">29847 1584 159 0,'0'0'52'0,"0"0"-3"16,0 0 18-16,0 0 10 0,25-1 24 15,-15-2-7-15,1 3-7 0,0 0-11 16,-1 1-3-16,2 5 13 0,1 4 10 16,1 2 3-16,-2 5-1 0,1 3-32 15,3 2-25-15,-2 2-8 0,2 1-9 16,0-1-7-16,-1-2-4 0,0 0-2 16,-3-2-1-16,0-3-3 15,0-1 3-15,-4-2-4 0,-3-2-1 16,0-3-4-16,-1 0 0 0,-1-3 0 15,-1-2-1-15,1-1 0 0,-3-2-10 16,0-1-3-16,0 0-3 0,0-5-22 16,0-3-30-16,-6-12-104 0,1 2-192 15,2-1-197-15</inkml:trace>
  <inkml:trace contextRef="#ctx0" brushRef="#br0" timeOffset="101867.84">30153 1467 432 0,'0'0'44'0,"0"0"19"16,0 0 34-16,0 0 21 0,0 0 13 15,0 0-56-15,0 0-34 0,-9-2-5 16,-2 18 21-16,0 4 17 0,-4 4-8 16,-2 3 1-16,-2 1 3 0,0-1-4 15,-3 7-18-15,0-4-5 0,3 1-5 16,0-2-14-16,5-5-8 0,-2 1-6 15,2-1-3-15,0-3 0 0,4-1-5 16,2-3 0-16,-1-2-1 16,4-3 0-16,0-2-1 0,1-2-3 15,2-5-12-15,-1-1-8 0,1-2-15 16,1-3-29-16,0-3-20 0,3-9-57 16,3 1-193-16,0 0-376 0</inkml:trace>
  <inkml:trace contextRef="#ctx0" brushRef="#br0" timeOffset="102239.26">30259 1848 687 0,'0'0'43'0,"0"0"-35"16,0 0 25-16,0 0 23 0,0 0-1 15,0 0-3-15,-28 36-7 0,22-22-1 16,1 1 0-16,2 2 7 0,0-3-2 16,1 1-7-16,2-2-12 0,2 0-4 15,2-3-8-15,3-1-3 0,2-3-1 16,-1-1-3-16,0-2 2 0,3-3 3 16,0 0 0-16,2-5 1 0,1-1 1 15,-1-5-2-15,-1 1-1 0,-4-1 0 16,-3-1 3-16,-2 0 2 15,-3-1-1-15,-2-1-1 0,-7 2-3 16,-4-2-7-16,-3 3-4 0,-2-1-4 16,0 2-1-16,1 4 1 0,4 0 0 15,1 5-5-15,5-2-9 0,4 3-20 16,3 0-51-16,3 0-77 0,2 0-193 16,1 0-356-16</inkml:trace>
  <inkml:trace contextRef="#ctx0" brushRef="#br0" timeOffset="102573.59">30604 1480 475 0,'0'0'74'0,"0"0"-59"0,0 0 51 16,0 0 33-16,0 0-1 0,-13 41 13 15,9-23-4-15,0 6-16 0,1 0-9 16,-2 3-13-16,2 1-15 0,0 1-4 16,1 0-9-16,0-1-5 15,2-1-8-15,0-5-17 0,2-1-4 16,3-4-5-16,-3-1 1 0,2-2-1 15,0-5-2-15,-3-1-1 0,1-3-2 16,-1-2-4-16,-1 0-9 0,0-3-12 16,0 0-14-16,0-3-19 0,-3-10-62 15,-2-2-306-15,1 1-382 0</inkml:trace>
  <inkml:trace contextRef="#ctx0" brushRef="#br0" timeOffset="102757.27">30410 1717 527 0,'0'0'39'0,"0"0"30"0,0 0 58 16,0 0-45-16,0 0-25 0,0 0-2 15,0 0-5-15,86-29-5 0,-43 18-2 16,-5 2-3-16,-5 1-3 0,-5 2-18 16,-8 3-12-16,3 0-3 0,2-3-4 15,-4 4-5-15,4-1-20 0,-9 1-46 16,0 0-181-16</inkml:trace>
  <inkml:trace contextRef="#ctx0" brushRef="#br0" timeOffset="103101.81">31114 1559 498 0,'0'0'74'0,"0"0"-25"0,0 0 40 15,0 0 21-15,0 0 9 16,0 0-8-16,0 0-12 0,0 0-20 0,-8 56-14 16,5-37 2-16,-2 1-8 15,2 1 0-15,-3-1-6 0,4-1-6 16,1-2-14-16,1 0-5 0,0-5-5 15,6-1-1-15,-1-1-2 0,3-2-5 16,3-2-4-16,1-2 0 0,1-1-5 16,1-2 0-16,-1-1-4 0,-2-2-2 15,0-3 0-15,-2-1-1 0,1-2-13 16,-2-1-18-16,0-2-43 0,-4-11-90 16,1 1-95-16,-3 0-338 0</inkml:trace>
  <inkml:trace contextRef="#ctx0" brushRef="#br0" timeOffset="103233.85">31097 1433 488 0,'0'0'441'0,"0"0"-436"0,0 0 30 16,0 0 59-16,0 0-45 0,0 0-31 16,0 0-14-16,22-10-4 0,-8 12-19 15,5 1-39-15,-6 0-138 0</inkml:trace>
  <inkml:trace contextRef="#ctx0" brushRef="#br0" timeOffset="103720.76">31598 1478 623 0,'0'0'26'0,"0"0"33"16,0 0 59-16,0 0 3 0,0 0-26 16,0 0-24-16,0 0 5 0,0 0-12 15,0 42-14-15,-5-26 1 16,-3 1 25-16,-5 1-7 0,2 0-7 16,-3 1-12-16,0 0-16 0,0 0-6 15,1-1-10-15,2 0-1 0,2-2-3 16,2-2-8-16,4-5 1 0,1 1-3 15,2-2-1-15,2-2 2 0,4 0 3 16,5-2 0-16,4-2 5 0,2-1-5 16,5-1 0-16,2-3-3 0,1-3-2 15,-1 1 1-15,2-4-1 0,-3 2-1 16,0 0 0-16,-1-1-1 16,-4 0 1-16,-4-3 1 0,-3 1-1 15,-4-2 0-15,-3 0 1 0,-4 1-2 16,-7-3-1-16,-5 0-2 0,-3 0-1 15,-5 1-1-15,-3 2 1 0,-1-1 1 16,2 1-5-16,3 0-5 0,2 0-3 16,4 3 2-16,3 1-30 0,3 1-48 15,2 3-30-15,5-2-48 0,0 1-123 16,0 0-341-16</inkml:trace>
  <inkml:trace contextRef="#ctx0" brushRef="#br0" timeOffset="104052.63">31898 1426 548 0,'0'0'37'16,"0"0"-2"-16,0 0 77 0,0 0 14 15,0 0 18-15,73 33 6 0,-58-16-43 16,1 1-16-16,0 3-20 0,1-1-4 16,4 1-5-16,1-2 2 0,-1 0-13 15,2 1-13-15,1-2-21 0,-3 1-2 16,-1 0-12-16,-1-3 0 0,-3 0 0 16,-1-4-3-16,-3-3-2 0,-3-2-10 15,-1-3-17-15,-7-1-30 0,-1-3-38 16,-1-2-32-16,-13-14-115 0,1 0-311 15</inkml:trace>
  <inkml:trace contextRef="#ctx0" brushRef="#br0" timeOffset="104236.86">32225 1427 556 0,'0'0'75'0,"0"0"-58"16,0 0 48-16,0 0-18 15,0 0 11-15,0 0 56 0,0 0 35 16,-71 68-77-16,46-43-22 0,-2-1 18 16,-1 1-8-16,-3-2-15 0,4 4-16 15,-3 0-7-15,3 2-10 0,5-1-3 16,4-1-7-16,5-3-2 0,3-4-2 16,3-3-22-16,5-3-47 0,2-4-150 15,0-6-683-15</inkml:trace>
  <inkml:trace contextRef="#ctx0" brushRef="#br1" timeOffset="126352.7">15781 3532 79 0,'0'0'141'16,"0"0"-46"-16,0-1 17 0,0 1-11 16,0 0-20-16,0 0-10 0,1 0-27 15,3 6-7-15,-2 2 5 0,3 5 8 16,-2 3 6-16,-1 3-4 0,-2 4-23 16,0 3 38-16,0 11-12 15,-5 9-1-15,-7 14-5 0,2 3-1 16,-3-2-8-16,1-6 2 0,2-10-3 15,2-4-7-15,-1-4 0 0,4-8-8 16,0-7 3-16,2-6-11 0,0-2 1 16,0 2-5-16,3 2-2 0,0-2 9 15,0 0-2-15,1-5-4 0,4-3-3 16,0 0 0-16,3-2 2 0,1-1 2 16,1-1 2-16,1 0-5 0,1-3 6 15,1 0-11-15,1-1 3 0,-1 0-3 16,-3 0-3-16,5 0-3 0,-5 0 3 15,4-1-3-15,-3-1-1 0,-1-1 1 16,2 1-8-16,-6 1-3 0,-1-3-14 16,0 2-16-16,-3-3-16 0,-2 0-21 15,0-2-25-15,-10-8-63 0,2 3-106 16,-6-2-311-16</inkml:trace>
  <inkml:trace contextRef="#ctx0" brushRef="#br1" timeOffset="126587.86">15543 4089 537 0,'0'0'145'0,"0"0"-34"16,0 0-7-16,0 0-12 16,0 0-10-16,0 0-5 0,62-25-12 15,-34 17-12-15,9-5-3 0,7 0 3 16,-6-1-8-16,-2 5-10 0,-12 1-9 15,-5 4-10-15,0 1-10 0,2-1-6 16,-4 1-2-16,-4 0-9 0,-3 2-14 16,-3 0-18-16,-2 0-18 0,-5-4-41 15,0 1-86-15,-2-2-338 16</inkml:trace>
  <inkml:trace contextRef="#ctx0" brushRef="#br1" timeOffset="127686.96">15866 3588 191 0,'0'0'130'0,"0"0"-14"15,0 0-16-15,0 0-13 0,0 22-7 16,5-19-2-16,4-2-2 0,-1 1 13 16,3-2 2-16,0 0-2 0,3-7-8 15,2-1-18-15,-2-3-2 0,2-2-9 16,-2-1 0-16,-1-3-3 0,1 2-7 16,-6-4-6-16,0-2-12 15,1 1-1-15,-4-2-3 0,-3 0-1 16,-1 0-4-16,-1-3-5 0,0 1-2 15,-1-1-4-15,-1 3-1 0,-3 1-1 16,2 5-2-16,-1 3 2 0,2 4-1 16,-1 3-2-16,1 2 0 0,2 4-6 15,-1 0-7-15,1 5 4 0,0 4-1 16,0 5 11-16,0 5 2 0,0 4 1 16,0 2 0-16,0 3 1 0,0 2 4 15,0 0 1-15,0 8 1 0,0 2 0 16,0-4 4-16,0-5-4 15,0-6-5-15,0-7-1 0,-2 1 2 16,2-1-2-16,0-3 2 0,-3-5 0 16,3-3-3-16,0-2 4 0,-2-3 0 15,2-2 4-15,0 0 10 0,0-5 5 16,0-4-7-16,-3-5-15 0,3-6-4 16,-2-2-2-16,2-5-1 0,2 1-3 15,1-1-4-15,5 2 4 0,3 1-3 16,2 2 4-16,1 4-1 0,0 2 6 15,1 3-5-15,0 5 3 0,-2 2 1 16,1 1-5-16,-4 4 4 0,-1 1 0 16,2 0-1-16,-6 5-1 0,0 2 0 15,0 1 0-15,-4 1 3 16,-1 4 1-16,0 2 0 0,-6-2 1 16,-1 2 4-16,-1-1-4 0,-6 1 1 15,0-2 2-15,-3 0 0 0,2-2 0 16,-2-2 2-16,4-2-5 0,3-3 1 15,1-1 0-15,3-2 0 0,1 1-1 16,0 0 1-16,1 1-2 0,4-2-1 16,0 2 0-16,0 0-2 0,0-2 0 15,0 3 2-15,6-1 0 0,-3 2 1 16,5 0 5-16,0-2 0 0,3 2-3 16,0-1 1-16,-1 2-1 0,2-2 0 15,-2 2-2-15,3-2 1 0,2 0-1 16,-2-1-6-16,1 0-7 0,-1-1-15 15,1-1-24-15,-3 1-31 0,-1 1-62 16,2-3-52-16,-4 0-166 0,-1 0-505 16</inkml:trace>
  <inkml:trace contextRef="#ctx0" brushRef="#br1" timeOffset="127956.97">16419 3317 466 0,'0'0'88'0,"0"3"-54"0,0 4 52 16,-2 3 16-16,2 4-2 0,0 6 12 16,0 0-14-16,0 1-26 0,0 1-10 15,0-1 4-15,2-1-17 0,1-2-13 16,0 1-6-16,1-3-6 0,0-1-7 15,-1-2-10-15,0-1 0 0,-3-2-7 16,2-1 0-16,-2-3-4 0,1-3-3 16,-1 1-6-16,0-4-8 0,-1 0-4 15,-4-4-4-15,-4-1-28 16,-2-2-50-16,-13-10-69 0,3 3-121 16</inkml:trace>
  <inkml:trace contextRef="#ctx0" brushRef="#br1" timeOffset="128152.76">16259 3525 169 0,'0'0'290'0,"0"0"-105"0,0 0-37 16,0 0-12-16,0 0-5 0,0 0-33 15,0 0-29-15,0 0-21 0,170-13-8 16,-142 6-11-16,-3-2-12 0,-3 4-17 16,-2-1-2-16,-4 2-9 15,-2 0-22-15,-4-1-25 0,1-3-54 16,-6 2-130-16,-2-3-474 0</inkml:trace>
  <inkml:trace contextRef="#ctx0" brushRef="#br1" timeOffset="128384.73">16702 3269 363 0,'0'0'102'15,"0"0"42"-15,0 0 25 0,0 0-33 16,0 0-6-16,0 0-17 0,0 0-31 16,0 0-30-16,-11 158 2 0,11-140-19 15,0-1-9-15,1-4-9 0,2 0-11 16,2-3-3-16,-3 2-3 0,1-4-3 16,1 2-14-16,-2-3-23 0,-1-3-37 15,-1-2-78-15,0-2-378 0</inkml:trace>
  <inkml:trace contextRef="#ctx0" brushRef="#br1" timeOffset="128814.26">16536 4114 330 0,'6'0'230'0,"2"0"-103"0,6-2-42 16,-1-1-40-16,1-1-27 0,0-1-15 15,-1 1-3-15,-4 0-5 0,1-1-28 16,-4 3-57-16,-1-1-99 16,-5 0-12-16,-6 1 87 0,-4 0 38 15,2 1 12-15,-4 1 9 0</inkml:trace>
  <inkml:trace contextRef="#ctx0" brushRef="#br1" timeOffset="128972.47">16540 4199 349 0,'0'0'61'15,"0"0"-12"-15,0 0 48 0,0 0 16 16,0 0-13-16,0 0-39 0,0 0-24 16,0 0-33-16,0 0-4 0,129-31-41 15,-114 27-72-15,-4 1-145 0,-4-3 54 16,0 0 81-16,-5-2 21 0</inkml:trace>
  <inkml:trace contextRef="#ctx0" brushRef="#br1" timeOffset="129388.59">17025 3999 264 0,'0'0'131'0,"0"0"-37"0,0 0-29 15,0 0-32-15,0 0-7 0,0 0-6 16,-12 33 10-16,4-13 10 0,-2 5 14 15,-2 3 0-15,-6 9-2 0,-2 10 5 16,-5 9 12-16,4-1-4 16,4-9-3-16,9-10-11 0,6-13-24 15,2-7-14-15,0-2-5 0,0 1-2 16,5-1-2-16,1 2-3 0,5-3-1 16,0-3-3-16,-1-2-15 0,2-2-26 15,6-5-21-15,-1-1-99 0,-6-1-182 16</inkml:trace>
  <inkml:trace contextRef="#ctx0" brushRef="#br1" timeOffset="130006.07">17064 4492 375 0,'0'0'116'15,"0"0"8"-15,0 0 0 0,0 0 4 16,0 0-16-16,0 0-37 0,0 0-23 15,50-57-13-15,-34 38-4 0,4-3-6 16,-5-1-2-16,0-2-3 0,-5 0-6 16,-4-3-2-16,0-1-10 0,-6-8-3 15,0-6-1-15,-6 4-2 0,3 7 0 16,-2 11-4-16,2 13 3 0,0 1 1 16,1 3-1-16,-1 4-6 0,0 6 6 15,-3 5 1-15,1 7 5 0,-3 11-3 16,2 7 3-16,-1-2 1 0,1-2 2 15,3-5 3-15,3-7 2 0,-3 3 7 16,1 3 4-16,2-4 2 0,0-2-5 16,0-5 0-16,2-4-1 0,1 0-9 15,-1-6 0-15,-1-1 0 0,-1-2 2 16,2-1 7-16,1-1 3 0,-2-4-3 16,4-4-6-16,0-4-9 0,3-4-4 15,3-3-1-15,0-2-3 0,3 0-8 16,2 0-3-16,4 2-1 0,1 3 1 15,0 2 7-15,-4 5-3 0,0 4 3 16,-7 3 4-16,-1 1 2 16,-6 1-2-16,-1 1-2 0,-2 5 2 15,-2 2 3-15,-4 3 6 0,-5 0 2 16,-2 3-2-16,-1-1-1 0,-2 2 8 16,-1 0 6-16,4-2-3 0,-1-1-1 15,5-1 1-15,2-1-9 0,4-3-1 16,1-1-4-16,2-1 1 0,2 1-2 15,6-3 0-15,2 1 2 0,5 0 6 16,3-3-1-16,2-1-8 0,1 0 0 16,-2-3-11-16,3 1-2 0,0-2-12 15,-1 1-20-15,2-4-35 16,-1 0-21-16,-1-1-11 0,3-8-65 16,-1 1-99-16,-7 0-242 0</inkml:trace>
  <inkml:trace contextRef="#ctx0" brushRef="#br1" timeOffset="130207.7">17575 4218 210 0,'0'0'287'0,"0"0"-98"16,0 0-36-16,-6 62 0 0,6-44-27 16,0 1-47-16,3-2-33 0,0-1-20 15,0-2-13-15,2-3-4 16,-1 1-8-16,0-3-1 0,-2 0-3 15,0-1-6-15,-2-4-10 0,-2 1-16 16,-4-5-18-16,-12-3-37 0,2-3-78 16,-2-2-162-16</inkml:trace>
  <inkml:trace contextRef="#ctx0" brushRef="#br1" timeOffset="130323.33">17450 4319 326 0,'0'0'194'16,"0"0"-64"-16,0 0-3 0,0 0-16 15,0 0-16-15,0 0-28 0,0 0-28 16,0 0-14-16,125-13-14 0,-107 9-11 16,2 0-9-16,-5 1-32 0,-1 0-30 15,2-5-43-15,-4 1-54 0,-2-3-167 16</inkml:trace>
  <inkml:trace contextRef="#ctx0" brushRef="#br1" timeOffset="130508.92">17773 4225 276 0,'0'0'327'0,"0"0"-147"0,0 0-53 0,0 0-4 16,0 0-31-16,0 0-32 0,0 0-25 16,0 0-18-16,5 155-11 15,-2-140-5-15,4-1-1 0,-5 0-16 16,3-1-29-16,-3-2-72 0,1-4-497 15</inkml:trace>
  <inkml:trace contextRef="#ctx0" brushRef="#br1" timeOffset="131205.6">17767 4039 199 0,'0'0'124'15,"0"0"-13"-15,0 0-26 0,17 9-1 16,-4-1 4-16,3 0-20 0,4 7-14 16,0-2-5-16,1 4-1 0,0 3 7 15,1 3-1-15,-5 2-6 0,0 1-4 16,-4 2-3-16,-2 1-7 0,-5 1-7 16,-1 3 2-16,-5 4-4 0,-5 5-10 15,-3-7 5-15,-4-3-6 16,2-8-4-16,-1-5-2 0,0 0 3 15,-1-1-7-15,-1-4-2 0,5-3 0 16,3-4-2-16,2-4 0 0,3-2-7 16,0-1-8-16,0-4-2 0,11-15-30 15,-2 2-72-15,1-3-199 0</inkml:trace>
  <inkml:trace contextRef="#ctx0" brushRef="#br1" timeOffset="131622.63">18182 4241 112 0,'0'0'148'15,"0"0"57"-15,0 0-78 0,0 0-24 16,0 0-14-16,0 0-13 0,-57 99-11 16,46-82 3-16,2-1-10 0,2-1-3 15,1-1-17-15,3-2-14 0,3 0-5 16,0-3 3-16,0-2-2 0,6 0-4 15,2 0-2-15,0-4-4 0,3 1 5 16,3-3-2-16,2 1 3 0,2 0-3 16,-1-2-3-16,0 0-1 15,1-2 4-15,-1-1 0 0,2-1-1 16,-1-3-2-16,0 0-5 0,-1-1 4 16,-4 1 3-16,-3-1 0 0,-2-1-1 15,-5-1 2-15,-2 1 1 0,-2-1 1 16,-7-3-2-16,-5-2-4 0,-4 0-5 15,-4-1-4-15,-2 2 0 0,-3 1-2 16,1 1-1-16,4 2-1 0,1 1-3 16,6 3-1-16,1-2-2 0,5 4-7 15,3 0-6-15,2 1-14 0,3 0-22 16,8-4-40-16,0 0-123 0,5 0-252 0</inkml:trace>
  <inkml:trace contextRef="#ctx0" brushRef="#br1" timeOffset="131935.34">18496 4118 151 0,'0'0'328'0,"0"0"-267"0,0 0 68 15,0 0-1-15,0 0-24 0,-5 64 7 16,1-44-17-16,3 1-16 0,-1 0-19 15,1 1-10-15,0-1-4 16,1-1-3-16,0 2-7 0,0-5-2 0,2 1-2 16,4-3-6-16,0-3-4 0,2-4-5 15,0 1-2-15,2-4-4 16,2-1 0-16,-2-1-1 0,5-1-4 16,-3-2-4-16,-1-1-1 0,3-3-7 15,-3-1-3-15,2-1-13 0,-5 0-13 16,-3 0-15-16,-2-1-18 0,-5-3-31 15,-3 0-105-15,-3 0-246 0</inkml:trace>
  <inkml:trace contextRef="#ctx0" brushRef="#br1" timeOffset="132051.19">18418 4350 462 0,'0'0'178'16,"0"0"-57"-16,0 0-41 0,0 0-16 15,0 0-25-15,0 0-20 0,0 0-19 16,125-27-12-16,-107 21-77 0,-2-2-149 16,1-5-10-16,7-11 51 0,-5 0 35 15</inkml:trace>
  <inkml:trace contextRef="#ctx0" brushRef="#br1" timeOffset="132754.34">19601 3831 180 0,'0'0'229'16,"0"0"-70"-16,0 0-29 0,0 0-13 15,-3 87-11-15,5-51-1 0,2 6-5 16,-1 11-15-16,-1 2-22 0,-1-4-25 16,-1-2-1-16,-1-7-2 15,-1-2 4-15,0-3-1 0,-2-8-11 16,1-7-3-16,2-4-10 0,-3-2 5 15,2 3-3-15,-2 3-1 0,0 1-8 16,-2 0 0-16,4-1-3 0,-3-4-3 16,4 0-1-16,-1-4 1 0,2-4 1 15,0-1-2-15,0-3-5 0,0-2 0 16,0-3-3-16,2-1-1 0,0-6-7 16,1-3-25-16,0 1-40 0,1-7-78 15,-1 1-204-15,-2 1-429 0</inkml:trace>
  <inkml:trace contextRef="#ctx0" brushRef="#br1" timeOffset="134624.04">19575 4250 239 0,'0'0'142'0,"0"0"-29"0,0-1-18 0,0 1-7 16,1-1-21-16,0-1-10 16,-1 2-3-16,2-1 7 0,-1 1 8 15,0-1-2-15,-1 1-6 0,0 0-10 16,0 0-6-16,0 0-10 0,0 0-7 16,1 0 0-16,0 0 7 0,1 0-1 15,0 0 2-15,2 1 0 0,1-1 5 16,0 0-7-16,5 0 2 0,-2 0-8 15,1 0-5-15,3-1-3 0,0-1-4 16,2 1 0-16,0-1-1 16,3 0-1-16,1 0-4 0,1-1-1 15,-2 2-1-15,4 0-2 0,1 0-2 16,-2-1-1-16,3 2 5 0,2-2-3 16,0 2-1-16,0 0-1 0,-1-1 1 15,6 1 3-15,4-1-1 0,9-1 2 16,-6 2-1-16,-3-2-1 0,-6 1-6 15,-4 1 4-15,8-1 0 0,10 0-2 16,8-1 5-16,-1 2 1 0,-3-1-3 16,-6 1-1-16,-4 0-3 0,0-2-1 15,1 2 4-15,1 0-3 0,2-2 1 16,3 0 0-16,-1 1 5 0,0 0-3 16,-1-1-3-16,2 2 0 0,1-1 3 15,2 1-4-15,1-2 3 0,-1 1 0 16,1 0-2-16,0 1 1 0,1-2 1 15,0 2-1-15,1-1 0 0,-5-1-1 16,2 2 1-16,-2 0-2 0,3-1 0 16,0 1 0-16,3-1 5 0,-1-1-3 15,1 1 0-15,2 0-1 0,-1 0 1 16,1-1-1-16,2 2 1 0,-2-4-1 16,0 1 1-16,0 0 0 0,2 0 1 15,0 1 0-15,3 1-1 16,1 0-1-16,0-2 3 0,1 2-4 15,-2 0 5-15,0 0-4 0,-2 1 0 16,0 0 0-16,2-1 1 0,0 0-2 16,0-2 5-16,1 2-5 0,2-2 1 15,-3 0 0-15,3 0 3 0,-2 0-3 16,0 2-1-16,-1-2 3 0,0 1 0 16,1 0-2-16,-2 1 0 0,2 1 1 15,1 0 0-15,-1 1 0 0,1 1 1 16,-2 0-1-16,-1-1-2 0,0 0 2 15,1 0-2-15,-3-1 0 0,4 1 1 16,1-1 0-16,-2 2 1 16,2-1-1-16,-1 1-1 0,0-1 1 15,-2-1 0-15,1 3 0 0,-2-3-1 16,2 2 1-16,-1-1 1 0,3 0-2 16,-1 0 1-16,0-1 0 0,-1 0-1 15,-1 0 2-15,-1 0-2 0,-4 1 2 16,0 0-2-16,0 0 0 0,-1 0 0 15,1 0 0-15,0 0 2 0,0 0-1 16,-1 1-1-16,-1-1 2 0,-2 1-2 16,-1 0 0-16,-2-1 0 0,0 1 0 15,-1-1 1-15,-1 0-1 0,0 1 1 16,-1-2 0-16,1-1-1 16,0-1 1-16,-1 1-2 0,-1 1 2 15,1 0-1-15,-2 0 0 0,-2-1 0 16,-2 0 0-16,-5 0 0 0,-4 1 1 15,4-2-1-15,5 2 1 0,3-1-1 16,5 0 0-16,-10 1 1 0,-10-1 1 16,-4 1-2-16,0 0 0 0,3-2 0 15,3 2 1-15,5 0 0 0,6-1-1 16,-5 1 0-16,1 0 1 0,-1-1-1 16,-5 1 2-16,7-1-2 0,-2 1-1 15,-2 0 1-15,2-1 1 0,1-2 1 16,-3 2-3-16,1-1 1 0,0 0 0 15,7 0 1-15,3 0 0 0,6 0 0 16,2-1-1-16,-3 2-1 0,-1-2 1 16,-6 1 1-16,1-1-1 0,3-1 0 15,-3 2 0-15,1 0-1 0,1 0 2 16,-4 1 0-16,0-1-1 0,0 2 0 16,1 0-2-16,0 0 2 0,-1 0 1 15,-8 0-1-15,-4 0 0 0,-6 1 0 16,0 0 0-16,9 1 0 0,0 0 0 15,3 1 0-15,-2 1 0 0,-6-3 0 16,2 3 0-16,-1-1-1 16,0 0-1-16,2 0 2 0,-1-1 1 15,1 1-1-15,2 0 0 0,-3 0 1 16,-1 1-1-16,-2 0-2 0,-1 0 2 16,-2 2 0-16,-2-2-1 0,1 0 1 15,-3 0 0-15,0-1-2 0,-3 0 2 16,-1 0 0-16,-3-2 0 0,-1 0 0 15,-1 1 0-15,-1-2 0 0,-1 0 0 16,-2 0 1-16,0 0 0 0,-1 0 0 16,-1 0 0-16,0 0-1 0,0 0 0 15,0 0-3-15,0 0-3 0,-2-2-5 16,-1 1-8-16,-4-2-11 16,0-1-25-16,-3 0-26 0,-3 0-26 0,1-1-34 15,3 0-9-15,0 0-50 16,4 0-232-16</inkml:trace>
  <inkml:trace contextRef="#ctx0" brushRef="#br1" timeOffset="135022.64">28075 3698 370 0,'0'-2'226'16,"0"1"-188"-16,0 1-3 0,-1 1 0 16,0 3 6-16,-1 6 9 0,1 3 19 15,-1 6 27-15,0 5-11 0,1 9-11 16,-3 10-9-16,0 11-10 0,-2 10 0 15,2-1 2-15,-1-1-4 0,0-5-6 16,3-6-3-16,0-5 6 0,2-8-31 16,0-12-2-16,0-6-3 0,0-1 6 15,0 2-3-15,0 1 4 0,0 1-4 16,2-6-1-16,-2-4-7 0,0-3-1 16,0-3-4-16,0-4-1 0,1-1 1 15,-1-2 0-15,0 0-2 0,0 0-2 16,0-1-7-16,-3-2-28 0,-8-8-76 15,2 2-151-15,-4-3-342 0</inkml:trace>
  <inkml:trace contextRef="#ctx0" brushRef="#br1" timeOffset="135936.31">19246 4957 538 0,'0'0'88'0,"0"0"12"0,0 0-11 15,0 0-40-15,4 11 13 0,4-1 20 16,5 4 5-16,0 3-24 0,3 1-14 16,-1 1-11-16,4 1-12 15,-2-1-4-15,-1-1 0 0,-1 2-3 16,-1-2 0-16,-3-2-8 0,-2 1 2 16,-1-2-1-16,-3-1-6 0,-1-2-1 15,-3-1-5-15,0-5 0 0,-1-1-1 16,0-1-7-16,0-4-4 0,0-2 1 15,-2-5-14-15,-2-4-17 0,0-4-27 16,-4-13-66-16,2 2-103 16,-1 0-169-16</inkml:trace>
  <inkml:trace contextRef="#ctx0" brushRef="#br1" timeOffset="136152.51">19390 4960 363 0,'0'0'124'0,"0"0"-47"15,0 0-5-15,0 0-16 16,0 0-3-16,0 0 1 0,0 0 0 15,0 0 14-15,-7 96 2 0,-1-68-4 16,-5 0-5-16,-4 2-9 0,2-1-1 16,-5 0-2-16,1-1-4 0,0-2-5 15,1-3-4-15,3-2-11 0,3-2-4 16,4-5-13-16,4-2-8 0,4-3 0 16,0-6-11-16,4-1-10 0,4-2-13 15,5-5-21-15,1-4-32 0,4-2-52 16,3-3-67-16,9-7-41 0,-3 1-161 15</inkml:trace>
  <inkml:trace contextRef="#ctx0" brushRef="#br1" timeOffset="136388.34">19561 5254 214 0,'0'0'105'0,"0"0"-8"16,0 0 40-16,0 0-21 0,0 0 1 15,0 0-14-15,0 0-14 0,-14 131-16 16,20-117-22-16,1-3-2 0,2-3-7 15,3-3 5-15,-1-5 1 0,4 0-3 16,0-7-6-16,2-2-8 16,0-4-9-16,0-1-5 0,-3 0-1 15,-4 0-3-15,-2 1-2 0,-4-1 0 16,-4 3-4-16,-2 0 0 0,-8 1-6 16,-5 1-1-16,-4 2 0 0,-1 0-1 15,-1 0-11-15,0 3-26 0,3-2-35 16,2 1-101-16,6-1-470 0</inkml:trace>
  <inkml:trace contextRef="#ctx0" brushRef="#br1" timeOffset="136904.64">20328 4073 160 0,'0'0'326'16,"0"0"-252"-16,0 0 21 0,0 0-2 15,0-11-28-15,0 13-33 0,0 5-14 16,0 6 15-16,0 2 27 0,0 7-2 16,0 2-6-16,0 3 4 0,0 3 3 15,0 0-13-15,-2-1-6 0,2-2-10 16,0-1-17-16,0-5-4 0,0-1-3 16,2-3-3-16,2-2-2 0,-1-2-1 15,1-1-2-15,1-2-10 0,-3-1-26 16,-1 1-25-16,-1-3-91 0,0-3-652 15</inkml:trace>
  <inkml:trace contextRef="#ctx0" brushRef="#br1" timeOffset="137304.1">20156 4945 293 0,'0'0'188'0,"0"0"-148"0,0 0 34 16,0 0 24-16,0 0-5 0,28 58-7 15,-14-37 9-15,-2 0-18 0,3 1-10 16,-2 0-14-16,2-1-12 0,-2 0-9 16,0-2-6-16,-2 1-5 0,-1-4-5 15,-2 0-5-15,0-3-4 0,-4 0-4 16,0-4-3-16,-2-1-1 0,-2-3-2 15,2 0-9-15,-1-4-3 16,-1-1-6-16,0 0 1 0,0-4-10 16,0-6-32-16,-3-12-67 0,2 1-176 15</inkml:trace>
  <inkml:trace contextRef="#ctx0" brushRef="#br1" timeOffset="137507.6">20317 4968 209 0,'0'0'186'15,"0"0"-47"-15,0 0-24 0,0 0-9 16,0 0-17-16,0 0-8 0,0 0 0 16,0 0-14-16,-90 146-5 0,77-120-10 15,1-2-12-15,1 3-13 0,1-4-3 16,3 0-10-16,1-1-5 0,3-3-5 16,1 0-4-16,1-4-3 0,1-1-8 15,0-3-11-15,0-1-19 0,4-4-36 16,-2-2-59-16,2-4-143 0</inkml:trace>
  <inkml:trace contextRef="#ctx0" brushRef="#br1" timeOffset="137724.75">20532 5329 473 0,'0'0'116'0,"0"0"-3"0,0 0 35 16,0 0-30-16,0 0-27 0,0 0-29 16,0 0-2-16,-9 125-31 0,11-113-13 15,1 0-1-15,1-4-10 0,-1-1-4 16,0-3-1-16,0-1-17 0,0-3-27 16,0 0-49-16,-2-5-120 0</inkml:trace>
  <inkml:trace contextRef="#ctx0" brushRef="#br1" timeOffset="138272.46">21147 4079 156 0,'0'0'444'15,"0"0"-398"-15,0 0 36 0,0 0 10 16,0 0-40-16,25 16 7 0,-20 3 25 15,-2 6-2-15,0 0-11 0,0 4-9 16,0 1-6-16,0-3-15 0,0 2-7 16,1-3-10-16,-1 0-4 0,2 0-10 15,-2-1-5-15,0 0-5 0,0-2-1 16,0-1-3-16,-1 0-9 0,-2 0-16 16,0-1-27-16,-2 4-41 0,-1-4-103 15,-2-4-318-15</inkml:trace>
  <inkml:trace contextRef="#ctx0" brushRef="#br1" timeOffset="138587.87">21098 5045 442 0,'0'0'59'0,"0"0"21"16,0 0 59-16,0 0-42 0,0 0-21 15,0 0 33-15,52 89-26 0,-36-73-19 16,3-2-9-16,2 0-7 0,0-1-11 15,2-4-12-15,-1 1-8 0,-2 0-1 16,1-1-7-16,-4-2-4 0,-4 0-5 16,-2-1-4-16,-4-1-5 15,-2 0-15-15,-3-1-10 0,-2-1-20 16,0-3-9-16,-7-5-41 0,-1-1-122 16,0-4-408-16</inkml:trace>
  <inkml:trace contextRef="#ctx0" brushRef="#br1" timeOffset="138820.34">21302 5008 186 0,'0'0'299'0,"0"0"-258"16,0 0 19-16,0 0 24 0,0 0-8 16,0 0-2-16,0 0 3 0,-56 127-14 15,42-101 4-15,1 0-11 0,-1 0-14 16,0 0 0-16,1-2-10 0,1-3 1 15,1-1-18-15,3-1-3 0,0-4-6 16,3-1-6-16,2-3 0 0,3-1-5 16,0-4-15-16,2-3-26 0,2 1-34 15,6-5-60-15,-2-3-125 0,0-4-259 16</inkml:trace>
  <inkml:trace contextRef="#ctx0" brushRef="#br1" timeOffset="139156.01">21406 5253 269 0,'0'0'223'0,"0"0"-167"16,0 0 19-16,0 0 8 0,0 0-18 15,0 0-11-15,0 0-10 16,0 0-3-16,120 20-3 0,-111-9-15 16,-3 2-12-16,-2 0-7 0,-4 3 5 15,-6 1 5-15,-4 1 17 0,-3-1-1 16,-3 0 20-16,-1-3 14 0,-3 0-7 15,3-3-3-15,4-2-3 0,3-3-6 16,2-2-5-16,4 0-11 0,3-3-12 16,1-1 1-16,1 0-6 0,6 0 1 15,4 0 8-15,4 0-1 0,7-4-2 16,1 0 0-16,4-1-1 16,2-1 3-16,2 1-10 0,-1 0-2 15,0 0-4-15,-3-1-4 0,-1 4-4 16,-3-1-12-16,-3 1-19 0,-6 1-49 15,0 1-86-15,-5-1-147 0,-4-3-713 16</inkml:trace>
  <inkml:trace contextRef="#ctx0" brushRef="#br1" timeOffset="139636.07">22051 4032 247 0,'0'0'238'15,"0"0"-168"-15,0 0 15 0,0 0-12 16,0-2-38-16,1 11-5 0,1 4 12 15,2 7 26-15,0 6 20 0,3 10-13 16,-2 5-10-16,0-2-13 0,-1-5-8 16,-2-3-7-16,1-8-4 0,-1 5-2 15,-1 5-8-15,0-3-5 0,-1-1-8 16,0-3-6-16,0-2-2 0,0-3-2 16,0-2-5-16,0-3-13 0,0-2-18 15,3-3-16-15,3-5-42 16,-1-3-90-16,-1-3-410 0</inkml:trace>
  <inkml:trace contextRef="#ctx0" brushRef="#br1" timeOffset="139969.74">22958 3975 526 0,'0'0'36'0,"0"0"-8"15,0 0 49-15,0 0 1 0,0 0-5 16,0 0 9-16,9 148 7 0,-2-110-17 15,0-6 5-15,0-4-26 0,-2-5-20 16,0 2-2-16,-1 4-11 0,-1-3-3 16,-1-1-6-16,0-2-5 15,-1-3-2-15,0-1-2 0,1-3-9 16,-2-3-13-16,1-3-18 0,3-4-24 16,0-3-54-16,-1-3-113 0</inkml:trace>
  <inkml:trace contextRef="#ctx0" brushRef="#br1" timeOffset="140343.94">24231 4056 456 0,'0'0'68'0,"0"0"-16"0,0 0 39 15,0 0-15-15,0 0-4 0,-13 133-9 16,15-106-4-16,3-2-11 0,0 1-12 15,0-2-11-15,-1-1-7 16,0-1-12-16,-1-2-6 0,-1-2 0 0,1-1-14 16,0-1-15-16,-1-3-16 15,1-2-31-15,1-4-29 0,5-7-56 16,-1-2-50-16,2-4-102 0</inkml:trace>
  <inkml:trace contextRef="#ctx0" brushRef="#br1" timeOffset="140689.6">25373 3949 797 0,'0'0'38'0,"0"0"-38"16,0 0-11-16,0 0 11 0,0 0 6 16,0 0 7-16,0 0 8 0,0 0 3 15,-33 164-1-15,28-135 19 0,-3 0 10 16,2-2-13-16,-2 0-2 0,1-3-4 16,-2 0-8-16,3-2-8 15,-1-1-7-15,1-1-9 0,1 0-1 16,-1-2-2-16,4-3-13 0,0-1-22 15,2-3-25-15,4-3-49 0,4-4-43 16,-2-4-288-16</inkml:trace>
  <inkml:trace contextRef="#ctx0" brushRef="#br1" timeOffset="141027.81">26401 3985 640 0,'0'0'75'0,"0"0"-65"0,0 0-7 16,0 0 18-16,0 0 13 0,0 0 25 15,-11 92 10-15,7-70 9 0,0 2 0 16,2-1 5-16,1 2-22 0,-2-1-11 16,3-1-12-16,0-2-2 0,0 0-10 15,0-2-10-15,3-3-5 16,-3 0-2-16,0-3-4 0,0 0-4 16,0-1-1-16,0-2-5 0,0-2-8 15,0-1-6-15,0-1-7 0,0-1-15 16,0-3-19-16,5-4-50 0,1-3-145 15</inkml:trace>
  <inkml:trace contextRef="#ctx0" brushRef="#br1" timeOffset="141403.6">27214 3964 344 0,'0'0'43'0,"0"0"-8"0,0 0 23 16,0 0 11-16,0 0 37 0,0 0 18 15,6 44-10-15,-5-24-9 0,1 1 3 16,-2 3-20-16,1-1-20 0,0 1-16 16,0-1-10-16,1-2-14 15,0 2-3-15,0-1 1 0,1-1 2 16,0-3-10-16,1 0-4 0,-1-3-9 16,0-2-4-16,-1-1-1 0,-1 0-1 15,0-1-6-15,0-2-4 0,0-1-9 16,1 0-17-16,0-1-17 0,3 2-35 15,-1-2-68-15,1-4-248 0</inkml:trace>
  <inkml:trace contextRef="#ctx0" brushRef="#br1" timeOffset="146687.91">24400 5611 420 0,'-1'-1'21'16,"0"1"55"-16,0 1 24 0,-1 6-65 15,1 3 4-15,1 4 29 0,0 5 2 16,1 1 8-16,2 2-6 16,2 0 3-16,1 0 1 0,0-1-14 15,-1-1-25-15,2-2-12 0,-1-2-3 16,1 0-4-16,0-4-11 0,-2 2-6 15,0-6 8-15,-2-1-8 0,0-1 0 16,-1-2-1-16,-1-2-2 0,-1-2-6 16,0 0 1-16,-4-3-13 0,-8-10-185 15,1 1-186-15,-1-1-69 0</inkml:trace>
  <inkml:trace contextRef="#ctx0" brushRef="#br1" timeOffset="147027.2">24279 5605 612 0,'0'0'5'16,"0"0"16"-16,0 0 19 0,0 0 38 15,0 0-13-15,0 0 11 0,0 0-5 16,0 0-2-16,198 16-27 0,-138-3-10 16,-5 1 7-16,-5 1-15 0,-6 3-10 15,-6 1 7-15,-8-1-7 0,-7-1-12 16,-9-2 5-16,-4 0-6 0,-2 1-1 15,-3 5-12-15,-4 5 11 0,-6 0 1 16,-10 0 12-16,-13 5-11 0,-14-1 12 16,-12-1 2-16,-4-3 11 0,0-8 23 15,6-3 1-15,6-6-23 0,6-5-14 16,10-1-6-16,8-3-6 0,11 0 3 16,3-3-4-16,-1-1-15 0,4-4-58 15,5-12-102-15,0 2-153 0,6 1-351 16</inkml:trace>
  <inkml:trace contextRef="#ctx0" brushRef="#br1" timeOffset="147606.47">24740 5900 640 0,'0'0'36'0,"0"0"-35"0,0 0 26 16,0 0 6-16,0 0 31 0,0 0 22 15,0 0-12-15,103 14-20 0,-74-24-5 16,1-4-17-16,1-3-12 0,-1 1 4 16,-3-2-9-16,-3 1-3 0,-3-2 4 15,-7 2 0-15,-5-1-7 0,-5 2-1 16,-4 0 1-16,-2 3-7 16,-7 1-1-16,-2 5-1 0,-4 3 0 15,-4 2 0-15,1 2 0 0,-1 5 5 16,0 5-1-16,0 2-1 0,2 5 2 15,3 1 10-15,2 0-4 0,4 1-2 16,5 1 6-16,3-1-1 0,0 0 12 16,7-3 10-16,3-1-2 0,6-2-3 15,2-5 3-15,5-1-10 0,3-4-3 16,2-3-6-16,7-4-1 0,4-9-4 16,-4 1-2-16,-5-4-4 0,-7 2 1 15,-7 1-4-15,-1-3 2 0,1-3-2 16,-5 1-1-16,-4-3 0 0,-3-3 0 15,-4 1 0-15,-1-2-1 0,-5 0-3 16,-1 3 2-16,0 1-1 16,-2 7 1-16,3 3-4 0,1 7-1 15,1 2-2-15,-1 4-3 0,0 5 2 16,0 4 7-16,1 8 3 0,1 3 0 16,3 5 4-16,0 0 1 0,4 2 0 15,4 0 7-15,1 0 3 0,-1-2-3 16,0 2 3-16,0-2-2 0,-1-5-3 15,0-1-2-15,-2-3-2 0,2-4-1 16,-2-4-5-16,-2-2 1 0,0-2-1 16,-1-2 0-16,-1-3 0 0,-1-1-2 15,0-3-5-15,-2-2-16 0,-2-6-56 16,-4 0-112-16,-10-13-26 0,1 4-83 16,0 2-150-16</inkml:trace>
  <inkml:trace contextRef="#ctx0" brushRef="#br1" timeOffset="147740.81">25035 5834 409 0,'0'0'122'0,"0"0"-73"0,0 0 40 16,39-6 5-16,-16 0 6 0,5 0-6 15,9-3-6-15,9-3-24 0,4-1-22 16,-5 3-19-16,-13 3-15 0,-13 2-8 16,-5 2-5-16,-2 0-17 15,3-1-34-15,-4 1-116 0,-5 0-544 16</inkml:trace>
  <inkml:trace contextRef="#ctx0" brushRef="#br1" timeOffset="148386.03">25403 5850 362 0,'0'0'75'0,"0"0"6"0,0 0 49 15,0 0-33-15,0 0 18 0,0 0 5 16,0 0-27-16,0 0-24 0,0 0-10 15,85-37-23-15,-74 27-9 0,-3 2-7 16,-1-1-5-16,-3 1 0 0,-4-2-6 16,0 2-3-16,-6-2-6 15,-2 3 0-15,-2 0-5 0,-5 2-3 16,-1 5 4-16,-3 0 4 0,-4 4 1 16,0 4 2-16,0 2-1 0,2 4 0 15,3 3 11-15,4 1 4 0,5 1 1 16,2 1 12-16,6 0 11 0,1-2 2 15,7 2 2-15,5-4-11 0,5-3-6 16,7-1-3-16,0-4-5 16,5-3-3-16,2-3-3 0,-1-2-2 0,1-6-6 15,-1-1 3-15,-1-4-2 16,-1 0-2-16,-3-3-1 0,-5 1 0 16,-4-1 3-16,-4 1-2 0,-3-3-1 15,-3 2-3-15,-2-1-1 0,-2 1-1 16,-2 3 0-16,0 3 0 0,0 5-3 15,0 0-1-15,-1 2-4 0,0 1-1 16,1 1 2-16,0 5 3 0,0 1 4 16,4 4 1-16,2 1 2 0,1 1-2 15,1 1 4-15,0-2-2 0,0-1 4 16,0-2-2-16,-1-1 2 0,-2-1-2 16,-1 0 1-16,-1-2 1 0,-1-3 3 15,-1-1 0-15,-1-1 4 0,0 0 3 16,0 0 4-16,0-3 6 0,0-3 2 15,-1-4-12-15,-1-3-9 0,2-3-5 16,0 0 2-16,0-4-3 0,3 1 1 16,6 1 0-16,3-1 1 0,5 4-3 15,4-2 0-15,4 2 0 0,1 0-6 16,-1 5 5-16,-2 0-7 0,-1 3-23 16,17 2-87-16,-6 0-152 0,-1-2-281 15</inkml:trace>
  <inkml:trace contextRef="#ctx0" brushRef="#br1" timeOffset="149285.37">26142 5763 289 0,'0'3'208'0,"0"2"-199"0,0 3 20 16,0 4 24-16,3 1 26 0,1 5 5 15,-1 2-12-15,2 0-14 0,-1-1 1 16,1 0 1-16,-2-2-18 0,-1-2 2 16,1-2 21-16,-2-4-9 0,0-2-26 15,0-3 0-15,-1-1-5 0,0-1-1 16,1-2 15-16,-1 0 7 0,1-2 2 15,-1-3-7-15,0-3-11 0,1-1-13 16,2-5-16-16,0-4 1 0,2-2 5 16,3-3-7-16,1-2-1 0,2 0 1 15,2-1-1-15,0 4 1 0,-1 7-2 16,-1 4-1-16,-2 6 0 0,0 5-4 16,-1 1-5-16,0 6 4 0,0 8 3 15,1 1 4-15,-2 5 1 0,-1 2 10 16,0 1 0-16,-1-3-6 0,-2 0-2 15,2-4 15-15,-3-1 1 0,0-4 2 16,-1-1-4-16,0-5 0 0,-1-4 1 16,1 0 1-16,0-2 3 0,-1 0 3 15,2-4-4-15,0-6-9 16,2-1-3-16,0-4-8 0,2-3 0 16,1-3 0-16,0-2-2 0,2-4 2 15,3-1-2-15,1 1-2 0,3 6-2 16,0 3-3-16,1 7 2 0,-3 6-2 15,0 5-1-15,-2 7 2 0,1 6 5 16,0 2 1-16,1 5 1 0,0 0 2 16,-1 1 0-16,0-1 1 0,-1-2-1 15,0 0-1-15,0-3 3 0,-2-3-2 16,0-2 1-16,-1-2 0 16,-2-2-2-16,-1-2-1 0,-1-1-1 15,-1 0-5-15,-2-2-19 0,-1-1-32 16,0-3-33-16,1-8-36 0,-1-2-157 15,0 0-210-15</inkml:trace>
  <inkml:trace contextRef="#ctx0" brushRef="#br1" timeOffset="149472.37">26822 5722 419 0,'0'0'142'0,"0"0"-128"0,0 0 95 16,0 0 20-16,4 67 8 0,0-47-28 15,0-1-2-15,3-1-36 0,0 0-11 16,0-4 0-16,1-1-38 16,-2-4-10-16,2 1 4 0,-1-4-10 15,-2-1-3-15,-1-1-3 0,-3-2-3 16,0-1-11-16,-1-1-25 0,-4-1-33 16,-2-4-329-16,-2 0-78 0</inkml:trace>
  <inkml:trace contextRef="#ctx0" brushRef="#br1" timeOffset="150103.51">26999 5682 480 0,'0'0'26'0,"0"0"16"16,0 0 72-16,0 0-11 0,0 0 9 15,0 0-32-15,0 0 36 0,0 0-10 16,41 143-41-16,-39-122-13 0,-1-2-29 15,-1-3 4-15,0-1 2 0,0-5-7 16,0-2-6-16,0-2-2 0,0-4-4 16,0 0 3-16,0-1 3 0,0-1 4 15,0-3 4-15,1-1 0 0,0-3-14 16,1-5-5-16,0-2-5 0,3-4 2 16,0-2-4-16,1-4 2 15,1 1-5-15,2 1-9 0,2 3-2 16,-2 3 3-16,1 5 2 0,0 5 3 15,-1 4 1-15,-1 2 0 0,0 5 2 16,0 4 0-16,-1 2 1 0,1 0 3 16,0 4 1-16,2 2 3 0,1-1 1 15,1-1 1-15,2 0 7 0,-2-3 5 16,2-1-10-16,-2-2 3 0,3-6 0 16,0 1 5-16,3-3 0 0,0-1-4 15,2 0-1-15,0-5-1 0,-1-2-3 16,2-2 1-16,-1-4 0 0,-1-2-4 15,-2-3 1-15,-2 0-2 0,-3-3 4 16,-4-2 0-16,-3-1-6 0,-2 1-5 16,-2 2 4-16,-1 3 0 15,-4 7-5-15,-4 2-2 0,-4 6 0 16,-3 2 2-16,-3 1-1 0,-2 3 7 16,-2 8 0-16,0 2-1 0,3 2 4 15,2 6-2-15,3 0 0 0,3 1 1 16,4 0 5-16,3-1 16 0,4 0-7 15,1-1 8-15,5-2 2 0,7-1 10 16,3-3-6-16,6 0 2 16,5-1-4-16,5-5-12 0,10-1-3 0,12-5-7 15,3 0-2-15,-7-2-3 16,-11 0-1-16,-18-2-4 0,-5 1-11 16,0 0-30-16,4-6-78 0,-1 0-134 15,-8-2-413-15</inkml:trace>
  <inkml:trace contextRef="#ctx0" brushRef="#br1" timeOffset="152319.51">28532 5682 329 0,'-1'-2'45'0,"0"-1"80"16,0 2 3-16,0 0-18 0,-1 1-4 16,2 0-8-16,0-1-19 0,0 1-16 15,0-1-6-15,0 1 6 0,0 0-6 16,0 0-11-16,0 0 7 0,0 0-4 15,0 0-4-15,0 0-5 0,0 0 1 16,0 0-13-16,0 0-1 0,0 0-3 16,0 0-6-16,0 0-1 0,0 0 0 15,0 0-5-15,0 0 4 0,0 0-6 16,0 0 1-16,0 0-2 0,0 1 2 16,0 0-4-16,2 3-3 0,0-1 5 15,-1 3-4-15,3-5 2 0,-1 5 2 16,0-4-2-16,1 3 1 0,1 0 0 15,-2 3 2-15,3-1-1 16,2 3 0-16,3 3 3 0,1 1 2 0,1 1 4 16,2 5-1-16,0 1-6 0,0 0-5 15,3 0 7-15,-1 2 0 0,2 1-1 16,1-1 2-16,-4-2-7 0,2-2 3 16,-4-1-3-16,1-1 0 15,-2-3-5-15,-2-1 6 0,1-2 0 16,-2-1 4-16,-2-2 1 0,-1-4-8 15,-3 0 1-15,-2-3 0 0,0 0-6 16,-1-1 0-16,0-1 0 0,1-1 0 16,0-6 0-16,-1-2 0 0,2-3 0 15,-1-3 0-15,-1-5 0 0,0-1 0 16,-1-4 0-16,0-2 0 0,1 1 0 16,1-1 0-16,2 4 0 0,-1-1 0 15,1 5 0-15,2 2 0 0,-1 4 0 16,1 1 0-16,1 0 0 0,-1 3 0 15,0 2 0-15,-1 2 0 16,-1 1 0-16,0 2 0 0,0 1 0 16,1 2 0-16,-2 5 0 0,2 2 0 0,1 1 0 15,1 5 0-15,0-1 0 0,1 1 0 16,-1 2 0-16,1 0 0 16,1 0 0-16,-1 0 0 0,0 1 0 15,3 0 0-15,-2 0 0 0,3 1 0 16,1 0 0-16,-1-1 0 0,2 1 0 15,-1-5 0-15,-2 1 0 0,0-4 0 16,-2 0 0-16,-1-2 0 16,-2-3 0-16,-1 0 0 0,0-3 0 0,-4-1 0 15,1 0 0-15,-1 0 0 0,0 0 0 16,0 0 0-16,-1-1 0 16,2-3 0-16,-2 1 0 0,0-2 0 15,1 0 0-15,1-1 0 0,-1 1 0 16,1-2 0-16,0 0 0 0,0 0 0 15,-1-2 0-15,2-1 0 0,-1 0 0 16,2-3 0-16,-2 0 0 0,1-4 0 16,0-2 0-16,-1-3 0 0,-1-4 0 15,1-9 0-15,0-6 0 0,-1 6 0 16,1 4 0-16,0 7 0 0,-1 11 0 16,0 0 0-16,0 1 0 0,-1 1 0 15,1 4 0-15,-1 5 0 0,0 0 0 16,0 1 0-16,0 1 0 0,0 0 0 15,2 0 0-15,4 0 0 0,-2 1-35 16,2 1-17-16,0 3-18 0,0-1-43 16,-2 2-63-16,-2-1-47 0,-2-3-130 15,0-1-534-15</inkml:trace>
  <inkml:trace contextRef="#ctx0" brushRef="#br1" timeOffset="153736.44">29384 5974 144 0,'0'0'157'0,"0"0"-5"0,0 0 2 16,0 0-31-16,0 0-41 0,0 0-11 15,2 0-14-15,-2 1-8 0,3 5 12 16,-1-2 8-16,1 4 1 0,1 2-8 15,-2 1-3-15,1 2 0 0,-2 1-6 16,-1 3-2-16,0-1-4 0,1 3 2 16,0-1 1-16,1 2-7 0,1 1-11 15,-1-1 0-15,2-1 0 0,3-2-13 16,-2 2 2-16,1-4-2 0,0 0 5 16,0-2 4-16,-1-5 4 0,2-1-12 15,-2-4-5-15,-1-1 0 0,0-1-3 16,0-1 1-16,1 0 0 0,1 0-8 15,1-2-1-15,0-2-1 0,1-2-3 16,0 1-3-16,-1-2-17 0,0-2-17 16,-1 1-18-16,-2 1-18 0,-1 0-15 15,-3-1-41-15,-2-11-92 0,-1 3-127 16,-4 2-216-16</inkml:trace>
  <inkml:trace contextRef="#ctx0" brushRef="#br1" timeOffset="153926.12">29477 5870 514 0,'0'0'25'0,"0"0"25"16,0 0 105-16,0 0-44 0,0 0-19 15,0 0-10-15,-31 34-10 0,29-23-21 16,1 1-21-16,1 0-3 0,1-2-5 15,2-2-14-15,1 2-6 0,0-5-2 16,1 1-5-16,-1-2-33 16,-1-4-60-16,-1-4-197 0,0-3-463 15</inkml:trace>
  <inkml:trace contextRef="#ctx0" brushRef="#br1" timeOffset="155471.14">29251 5203 116 0,'0'1'85'0,"0"0"25"0,2 1 27 0,-1 1-5 16,3-1-2-16,1 0-11 15,1 0-4-15,1-2-8 0,1 0-11 16,2 0-12-16,2-3-27 0,-1-3-14 16,2 1-2-16,2-5-2 0,0 0-8 15,1-1 0-15,-2-2-3 0,0 0 2 16,-2-1-4-16,0-1-1 0,-2 1-7 16,-2-4-2-16,-3 0-5 0,-1 0-2 15,0-2-5-15,-2-1-2 0,-2-1-1 16,0 0-1-16,-1 3 1 0,-4 0-2 15,1 4 0-15,-1 3 0 0,1 3 0 16,0 4-1-16,0 0-1 0,1 3-3 16,0 2-1-16,0 1-1 0,0 5-1 15,1 3 4-15,1 4 5 0,-1 5 3 16,2 3-3-16,0 2 3 0,0 3 1 16,4 1 1-16,0 4 3 0,1-2 3 15,-2 1 0-15,2 0-1 0,-2-4 4 16,2-1 0-16,-2-4 1 0,-1 0-3 15,1-7 0-15,-3 0-1 0,1-3-7 16,2-4 2-16,-3-2-3 16,0-1 1-16,0-4 1 0,0 0 1 0,1 0 5 15,-1 0 2-15,0 0 1 0,0 0 3 16,0-1 5-16,0-5-7 16,-1-6-4-16,-2-3-10 0,2-4-1 15,-1-4 0-15,2 1 0 0,0-5-1 16,2 2 0-16,4 0-2 0,2 3 0 15,3 3 3-15,3 2-3 0,2 3 1 16,0 3 0-16,1 1 2 0,-1 5-4 16,0 1 4-16,-4 3-5 0,-1 1-1 15,-2 3 4-15,-1 3-4 0,-1 3 2 16,-4 1 1-16,0 3 1 0,-3 1 2 16,0 2 0-16,-4 0 0 15,-1-2 0-15,-4 2 1 0,1-4 2 16,-2-2-3-16,2-3 2 0,-1 0 2 15,-1-4-4-15,2 1 3 0,-3-3 0 16,3 0 2-16,-1-1-3 0,1-1 1 16,-1-1 0-16,1-1-2 0,2 2-1 15,2-1 0-15,0 2-1 0,0 0 0 16,3 0-1-16,-1 0-1 0,2 0 1 16,0 0-3-16,0 4 2 0,0 2 3 15,3 2 0-15,3 1 2 0,2-1 2 16,4 0 1-16,3 2 0 0,1-1 1 15,3-1-1-15,3-1 1 16,-3-3-6-16,1 0 6 0,-2-1-4 16,-1 0-2-16,0 3-2 0,-2-2 1 15,-2 1-5-15,-1-4-11 0,-1 1-24 16,-3-1-28-16,0-1-31 0,-3-1-54 16,-2-8-19-16,-1 0-173 0,-2-3-476 0</inkml:trace>
  <inkml:trace contextRef="#ctx0" brushRef="#br1" timeOffset="155788.34">29891 4942 289 0,'0'-1'369'16,"0"1"-346"-16,0 1 3 0,1 5 14 15,1 1 23-15,1 6 41 0,0 3 6 16,1 3-39-16,-2 4-12 0,1 3 20 16,0 0 2-16,2-1-15 0,-1 0-12 15,-1-3 1-15,2-4-6 0,-2-1-17 16,0-3-9-16,1-2-7 0,0-1-6 16,0-1-6-16,0-3 3 15,-1-3-4-15,-1 0-1 0,1-4 2 16,-3 0-4-16,2 0 0 0,-1-2-5 15,-1-2-10-15,0-3-19 0,0-4-44 16,-3-2-109-16,-11-10-70 0,3 6-110 16,-1-3-128-16</inkml:trace>
  <inkml:trace contextRef="#ctx0" brushRef="#br1" timeOffset="156019.81">29773 5109 63 0,'0'0'218'15,"0"0"-207"-15,0 0 53 0,0 0 68 16,0 0-61-16,0 0 16 0,0 0-4 15,-5 8-2-15,14-7 6 0,4-1 8 16,4 0-8-16,5-1-17 16,1 0-9-16,4-3-12 0,-1 0-8 15,3-2-12-15,-2 0-1 0,-2 1-6 16,-6 0-9-16,0 1-9 0,-6 2-2 16,-1 1-2-16,-2 0 0 0,-2 0-8 15,-1-1-19-15,-4 1-17 0,-1 0-59 16,-2-1-242-16,0-1-276 0</inkml:trace>
  <inkml:trace contextRef="#ctx0" brushRef="#br1" timeOffset="156324.5">30130 4892 356 0,'0'0'322'0,"0"0"-319"0,0 0 14 15,0 0 77-15,0 0 25 0,0 0 11 16,-2 99-39-16,4-72-26 0,0 3-19 16,2 0 14-16,-3-3-8 0,3-1 5 15,-3-4-21-15,3-2 2 16,-1-2-7-16,1-5-1 0,0 0-11 15,-1-2-5-15,-1-3-6 0,1-2-3 16,-1-3-1-16,0-1 1 0,-2-2-1 16,2 0 2-16,-2 0 0 0,0 0-6 15,0-5-21-15,-2-3-49 0,-2-2-236 16,1 1-313-16</inkml:trace>
  <inkml:trace contextRef="#ctx0" brushRef="#br1" timeOffset="158587.1">30169 5704 181 0,'0'0'76'16,"0"0"4"-16,0-1 38 0,0 1-26 15,0 0-13-15,0 2-7 0,0 3-13 16,0 2-1-16,0-1 1 0,0 1-6 16,-4-1 1-16,1 1 1 0,-1-3-1 15,3 1-2-15,-2 0-8 0,2-2-7 16,0 0-9-16,1-1-7 0,0-1 1 15,0-1 1-15,0 0 2 16,3-1 4-16,2-4-5 0,2 2-9 16,1-2-4-16,4-2-5 0,0-2-3 15,1 1 3-15,-2 0-2 0,2 0 1 16,-1 3-5-16,1 1 3 0,-4 3 0 16,1 1-2-16,-2 0 1 0,1 0 1 15,-1 2-3-15,0 3 1 0,3-1 2 16,-2 0-1-16,1 0 2 0,2-2-4 15,0-1 1-15,-2-1-1 0,0 0 0 16,0 0-4-16,-2 0-15 0,-3 0-27 16,-1 0-54-16,-3 0-113 0,-1 0-273 15</inkml:trace>
  <inkml:trace contextRef="#ctx0" brushRef="#br1" timeOffset="158952.84">30242 5849 551 0,'0'0'36'0,"0"0"-27"0,0 0 57 16,0 0 8-16,0 0-10 0,-27 8 13 15,21 0-14-15,1 2-9 0,2 0-3 16,-3 0-2-16,4 0 0 0,0-1-4 15,1-2-12-15,1-1-3 0,0-1-4 16,0-3-10-16,0-1 3 0,2 0 7 16,1-1 0-16,3-2 3 0,2-4-6 15,1-1-11-15,2-1-3 0,2-2-2 16,1-1-1-16,4 1-2 0,0 0 1 16,0 3-5-16,1-1 3 0,-1 3-3 15,2 3 0-15,-2 1 0 0,-1 1 1 16,1 0 1-16,2 1-2 0,0 1 3 15,4-1 2-15,1 0-2 16,0-1 0-16,1-2-3 0,-3 0-5 0,-2-3-5 16,-2 2-12-16,-2-7-39 0,-6 2-127 15,-4 0-374-15</inkml:trace>
  <inkml:trace contextRef="#ctx0" brushRef="#br1" timeOffset="159839.81">27524 6949 295 0,'0'0'271'0,"-15"-13"-271"0,6 8 37 15,0 0 25-15,-1 2-9 0,1 3 16 16,0 0-11-16,0 0-18 0,1 4-28 15,-2 4 8-15,0 5 5 0,-3 4 19 16,1 7-2-16,-5 8 14 0,3 10 3 16,-1 4-7-16,5-3-11 15,6-10 2-15,4-11-9 0,2-5-7 16,4-1 5-16,2 1-8 0,4 0-7 16,0-6-1-16,3-3 4 0,0-4 5 15,0-3 0-15,0-1 5 0,-1-7-4 16,3-3-5-16,1-4-4 0,-4-2-6 15,2-2 0-15,-4-2 2 0,-1-2-6 16,-2-1 0-16,-3-1-1 0,-3-2-5 16,-3 1 3-16,0-1-4 0,-5 4 6 15,2-1-6-15,-3 8 0 16,3 2-2-16,1 5-1 0,0 7-2 16,1 2-7-16,1 8-3 0,0 5 12 15,1 5 3-15,3 4 0 0,3 3 0 16,3-4 3-16,1 3 0 0,3-6 4 15,2-3-3-15,1-1-1 0,1-3-1 16,2-3 0-16,-1-1-2 0,-2-3 0 16,-1-2-3-16,-1-1-15 0,-1-1-20 15,-3-1-40-15,-1-3-48 0,0-5-43 16,-4 0-114-16,-2-1-187 0</inkml:trace>
  <inkml:trace contextRef="#ctx0" brushRef="#br1" timeOffset="160291.26">27793 7022 338 0,'0'0'112'0,"0"0"-74"15,0 0 102-15,0 0 1 0,0 0-1 16,-4 102-29-16,4-75 8 0,0 0-31 16,0-2-33-16,3 0-5 0,1-1-1 15,0-2-14-15,-1-3-3 0,1-3-7 16,-2 1-2-16,0-4-3 0,0-3-2 15,-1-2-8-15,0-2 0 0,-1-4 0 16,0-2 3-16,0 0 7 0,0-2 8 16,0-5-3-16,-3-4-9 0,0-4-8 15,-2-4-4-15,0-6 0 0,-1-2-4 16,-1-8 0-16,-2-12 0 0,3-6 0 16,2-1-4-16,4 12 4 0,2 15-1 15,3 11 0-15,2 1 0 0,4 1-2 16,3-1 2-16,2 1-2 0,3 4 2 15,0 3 1-15,0 5-6 0,1 2 6 16,-2 1-7-16,-1 7 4 0,0 3 1 16,-1 4 0-16,-3 3 0 0,-2 2 0 15,-3 1 2-15,-5-1 0 0,-3 1 0 16,-1-1 0-16,-6-2 0 0,-2-2 0 16,-4-3 1-16,1-1 3 15,-3-4 1-15,0-2-2 0,-2-4 1 16,0-1-2-16,-1-1-2 0,0-3-13 15,-1-2-61-15,0-2-52 0,2-2-7 16,1-5-83-16,4-1-160 0,5 3-238 16</inkml:trace>
  <inkml:trace contextRef="#ctx0" brushRef="#br1" timeOffset="160819.97">28079 6946 722 0,'0'0'22'0,"0"0"-17"0,0 0 6 15,0 0 34-15,2 89 55 0,4-54 26 16,2 4-12-16,2-2-35 0,-2-4-14 16,-1-8-8-16,-2-4-6 0,-2 2-9 15,1 1-28-15,0-2 11 0,-3-2-4 16,-1-3-2-16,0-3 1 0,0-3-8 15,0-2-1-15,-1-3-7 0,0-1 4 16,0-3-2-16,-1-2 5 0,1 0 5 16,-1-3 7-16,-1-4-3 0,-1-1-5 15,1-5-5-15,-2-2-6 16,2-4-2-16,-2-3-1 0,2-2 0 16,-2-2-1-16,0-8 0 0,1-6 0 15,2 4-2-15,-1 1 2 0,3 0 0 16,1 1 0-16,4 0-1 0,0 4 1 15,4 7-2-15,0 11 1 0,1 0-1 16,2 3-1-16,-2 3 0 0,0 4 1 16,0 2-5-16,2 1 5 0,1 5 1 15,4 2 0-15,1 3 1 0,1 4 1 16,-1 1-1-16,-2 2 0 0,-1-1 0 16,-3 2 2-16,-2-1 0 0,-1-1-2 15,-6-2 1-15,-3 0-1 0,-3-1 1 16,-5-2-1-16,-1-2 8 0,-3-1-8 15,-2-2 3-15,0-2-1 0,-5-2 0 16,0-2-2-16,-3-1-5 0,0 0-34 16,-1-4-103-16,-8-4-32 0,7 0-109 15,4 1-244-15</inkml:trace>
  <inkml:trace contextRef="#ctx0" brushRef="#br1" timeOffset="162519.9">24649 6879 583 0,'0'0'37'15,"0"0"34"-15,0 0 43 0,0 0-23 16,0 0-8-16,0 0-9 0,0 0-58 15,-1-8-8-15,1 23 11 0,0 6 25 16,3 8 10-16,0 2-8 0,-1 1 0 16,1 0-5-16,-2-4 1 0,2 3-15 15,-2 1 13-15,0-3-4 0,1-3-6 16,-1-4-2-16,1-4-5 16,1-3-2-16,-1-4-7 0,0-2-1 15,1-5-1-15,-2-2 2 0,1-1 3 16,-2-1 6-16,2 0 3 0,-2 0 3 15,0-2-1-15,1-4-10 0,-1-2-7 16,0-2-3-16,0-2-3 0,-3 0-2 16,-2-2-3-16,-3-2 0 0,-2 1 0 15,-2-2-1-15,-3 3-1 0,0-1-1 16,-2 7-2-16,-3 4-3 0,1 2 0 16,-3 5 1-16,-2 6 2 0,-1 6 3 15,0 1 0-15,4 3-3 0,3 1 5 16,4 0 0-16,5-1-2 0,5 1 0 15,4-4 2-15,2 1 3 16,8-4 0-16,3-2-1 0,6-1 12 16,1-4-3-16,4-3 2 0,2-3-2 15,1 0-1-15,0-6 2 0,-1-1-4 16,-4 0-6-16,0-3-1 0,-3 2-1 16,-3-1 0-16,-1-1-5 0,-3 2-17 15,-2-3-20-15,-1 2-45 0,-3 0-92 16,2-5-42-16,-1 2-201 0,-1 1-301 15</inkml:trace>
  <inkml:trace contextRef="#ctx0" brushRef="#br1" timeOffset="162718.63">24861 7071 110 0,'0'0'410'15,"0"0"-396"-15,0 0 48 0,0 0 67 16,0 43 22-16,2-27-34 0,-1 0-9 15,0 0-33-15,2 0-20 0,1-4-18 16,-1 0-8-16,0-3-10 0,0 0-9 16,0-2-5-16,-1-3-1 0,0 0-2 15,0-1-2-15,-1-2-1 0,-1 1-14 16,1-2-22-16,-1 0-23 0,0-6-27 16,0-1-288-16,0-3-276 0</inkml:trace>
  <inkml:trace contextRef="#ctx0" brushRef="#br1" timeOffset="163152.68">25151 6996 760 0,'0'0'206'16,"0"0"-122"-16,0 0 24 0,0 0-72 16,0 0-10-16,0 0-9 0,0 0-8 15,0 0-6-15,-39 0-1 0,28 7 2 16,0 0 2-16,0 1-5 0,1 2 6 15,1 0 4-15,0-1-6 0,4 1-1 16,0 0-2-16,4 0 2 16,1-2 1-16,0 0-1 0,4 1 3 15,4-1 4-15,4 0 4 0,0 2 10 16,4-2-3-16,0 1-1 0,0-1-1 16,-1 1-3-16,1 1 4 0,-4 0-8 15,0 1-2-15,-4-1-5 0,-2 1 2 16,-4 0-1-16,-2-1 0 0,-3-2 2 15,-6 1 5-15,-3-2 7 0,-1-1 3 16,-4-1-1-16,-1-3-4 16,-4-2-8-16,1 0-3 0,-1 0-4 15,0-4-3-15,1 0 1 0,4-2-2 16,2 0-17-16,3 0-35 0,4-1-38 16,3-1 3-16,3 1-9 0,2-2-28 15,12-4-56-15,0 1-181 0</inkml:trace>
  <inkml:trace contextRef="#ctx0" brushRef="#br1" timeOffset="163870.81">25264 6986 535 0,'0'0'68'0,"0"0"-65"15,0 0 40-15,0 0 45 16,0 0-10-16,0 0 0 0,-40 91 12 15,39-70-3-15,1-1-15 0,3 2-8 16,3-4-17-16,4-2-4 0,1-2-19 16,2-3 1-16,2-4 0 0,-2-2-7 15,3-3-3-15,-2-2 8 0,2 0-11 16,-2-5-2-16,3-2 3 0,-4-4-2 16,1 0-8-16,-3-2 7 0,-2-1-1 15,-1-2-5-15,-3 0 0 0,-2-1 2 16,-2-1-6-16,-1-1 1 0,-2 0-1 15,-3 5-2-15,-2 1-1 0,3 6 0 16,-1 1 2-16,2 5-4 0,2-1 1 16,0 1 2-16,1 1-2 0,0 0 0 15,1 0 2-15,2 0-1 0,3 1 3 16,3 1 1-16,2-2 4 0,2 1-3 16,1-1-2-16,-1 0 3 0,1 0-3 15,-3 0 0-15,1 5 1 0,-2 1 1 16,0 3-1-16,-1 2 0 0,-1 2 4 15,-3 2 5-15,0 3 0 0,-3 1-2 16,0 2 5-16,-2 1 6 0,1-1-11 16,-1-2-2-16,2-2 1 0,0-2 4 15,1-4-8-15,0-4-3 16,2-1 3-16,1-3 9 0,1-3 1 16,1 0 0-16,5-2 3 0,-1-5-8 15,4-1 1-15,0-2-5 0,1-4-2 16,1-1-1-16,-1-2 2 0,-3-2-3 15,-1 0 3-15,-4-1 0 0,-4 2-2 16,-2 0-1-16,-3 3-5 0,-2 2 3 16,-4 2-1-16,-3 3-3 0,-3 1 0 15,-1 3 0-15,-1 4 1 0,-1 0 2 16,2 5 1-16,1 4-1 16,1 2 0-16,0 1 1 0,3 5 2 0,2 0 2 15,2 3 3-15,4 0 4 16,2-2-5-16,6-3 8 0,4-1-2 15,4-3 4-15,3-3-7 0,4-2 1 16,1-2 0-16,2-2-5 0,1-2-1 16,0-3-2-16,-1-4-2 0,-2 0-6 15,0-1-8-15,-2-1-10 0,-2-2-17 16,-3-1-20-16,-1-1-23 0,-3-2-25 16,-2-17-52-16,-3 7-143 0,-3-2-107 15</inkml:trace>
  <inkml:trace contextRef="#ctx0" brushRef="#br1" timeOffset="164070.51">25973 6825 298 0,'0'0'31'15,"0"0"21"-15,0 49 146 0,0-23-5 16,2 1-31-16,-1 2 5 0,2-1-39 16,0-1-46-16,0-2-14 0,1-1-13 15,-1-2-31-15,1-5-15 0,-1-2 2 16,0-2 1-16,-1-2-10 0,0-3-1 15,-1-1-1-15,-1-1-2 0,0-2-5 16,0-2-17-16,-2 0-34 0,-4-2-133 16,-9-8-36-16,0-1-101 0,0-3-225 0</inkml:trace>
  <inkml:trace contextRef="#ctx0" brushRef="#br1" timeOffset="164256.09">25826 7027 334 0,'0'0'524'15,"0"0"-490"-15,0 0 77 0,0 0-32 16,0 0-1-16,0 0 0 0,0 0-29 16,0 0-10-16,79-16-5 0,-41 9 4 15,-1 0-7-15,-6-1-12 0,-4 2-14 16,-6-1-3-16,1 1-2 0,1 1-4 16,-2 2-10-16,-4 0-18 15,-4 0-40-15,-1 0-98 0,-4 0-190 16,-4 2-131-16</inkml:trace>
  <inkml:trace contextRef="#ctx0" brushRef="#br1" timeOffset="164620.41">26164 7067 372 0,'0'0'119'0,"0"0"31"0,0 0-15 15,0 0-1-15,0 0-5 0,0 0-24 16,0 0-32-16,0 0-14 0,101-52-15 15,-90 43-3-15,0-1-5 0,-3-1-10 16,-2 0-1-16,-4 0-5 16,-2 0-6-16,-1 0-7 0,-6 1-7 15,-2 1 0-15,-6 2-3 0,-4 2-2 16,-2 2 0-16,-5 3 3 0,0 1 2 16,0 6-2-16,3 2 3 0,2 5-1 15,3 0 5-15,4 2 8 0,2 4 3 16,5-1 16-16,3 2 6 0,4 0 17 15,1 0 5-15,6-1-11 0,6-2-2 16,4-1-10-16,6-3-4 0,9 0-11 16,-2-3-6-16,4-3-8 15,4-3-8-15,4-4 1 0,2-1-1 16,-4 0-6-16,-11 0-15 0,-12 0-36 16,-3-4-52-16,-2 1-138 0,-2-4-297 0</inkml:trace>
  <inkml:trace contextRef="#ctx0" brushRef="#br1" timeOffset="165620.47">28385 6959 355 0,'0'0'142'0,"0"0"-79"16,0 0 39-16,0 0-55 0,0 0 8 16,0 0 14-16,12 26 4 0,-7-10 19 15,1 1-17-15,0 1-20 0,1 0 9 16,0 0 10-16,0-1-12 0,-2-3-22 16,2-1 8-16,-4-2-18 0,-1-3-5 15,1-3 3-15,-2 0-4 0,0-3 4 16,-1-1-6-16,0-1 6 0,0 0-3 15,0 0 4-15,0-1-3 0,0-2-4 16,0-3-9-16,0-2-4 0,0-4-7 16,1-2 1-16,1-1-2 0,2-4 3 15,2-2-4-15,3-1-3 0,2-1 2 16,6 1 0-16,2 1-1 0,3 4-1 16,0 6-5-16,-4 3 6 0,-3 5-3 15,-4 3 2-15,-2 0 0 0,0 4-4 16,-1 4 4-16,-3 1-4 15,1 4 6-15,-1 1 0 0,-2 2-1 16,0 4 2-16,-3 1 2 0,0-1 0 16,0 1 2-16,1 0 1 0,0-1-2 15,3-2 3-15,3-4 0 0,2 1-2 16,7-5 2-16,0-2 0 0,3-3 6 16,3-3-7-16,-1-2 2 0,0-3-2 15,0-5 1-15,-2-3 0 0,1-2-2 16,-3-2-1-16,-3-5 1 0,-5 2-2 15,-3-1 4-15,-6-1-2 0,0 4-2 16,-9-2-2-16,-3 2 0 0,-6 2-6 16,-2 3 4-16,-4 4-2 15,-2 3-1-15,1 4 0 0,2 2-5 16,2 3-15-16,2 1-25 0,6 1-10 16,4 0-53-16,3-1-18 0,6-3-16 15,3 0-71-15,3-3-144 0</inkml:trace>
  <inkml:trace contextRef="#ctx0" brushRef="#br1" timeOffset="165891.21">29032 6842 575 0,'0'0'234'0,"0"0"-226"15,0 0-7-15,0 0 33 0,16 36 85 16,-8-20 50-16,4 3-57 15,2 1-30-15,3-1-17 0,1 0-5 16,3 0-7-16,1-3-3 0,3-2-10 16,-3-1-16-16,2-3-9 0,-4-1-7 15,-2-4-4-15,-3-1-2 0,-3 0-2 16,-2-1 0-16,-3-1-1 0,-2-2-10 16,-2 0-9-16,-2 0-14 0,-1-2-9 15,-1-5-41-15,-4 0-119 0,-3-5 0 16,-3-2 26-16,-3-14-33 0,0 3-78 15,2 2-81-15</inkml:trace>
  <inkml:trace contextRef="#ctx0" brushRef="#br1" timeOffset="166090.71">29223 6843 403 0,'0'0'91'0,"0"0"-52"0,0 0 3 16,0 0-4-16,0 0 53 0,0 0 81 16,0 0-10-16,-18 71-61 0,11-50-14 15,-1 1-8-15,-3 0-22 0,0 2-2 16,-2 0 0-16,-1-1-14 0,1-1 0 15,-2-2-13-15,5-1-17 0,0-2-3 16,2-4-3-16,4-1-3 16,1-4-2-16,1-2-1 0,2-3-12 15,0-2-18-15,0-1-12 0,2 0 1 0,1-6-14 16,8-12-61-16,-3 2-212 16,0-5-394-16</inkml:trace>
  <inkml:trace contextRef="#ctx0" brushRef="#br1" timeOffset="166315.81">29471 6903 479 0,'0'0'96'0,"0"0"-76"16,0 0 89-16,0 0 59 0,0 0 4 16,0 0-29-16,0 0-46 0,32 115-34 15,-24-97-11-15,-1-2-14 0,1-4-11 16,-1 1-5-16,-1-5-13 15,0 0-2-15,0-3-5 0,-2 0 2 16,0-2-4-16,-1-1 0 0,-2-1-9 16,0-1-13-16,-1-1-8 0,2-4-34 15,-2-10-190-15,1-1-199 0,2-2-211 16</inkml:trace>
  <inkml:trace contextRef="#ctx0" brushRef="#br1" timeOffset="167487.71">29672 6889 637 0,'0'0'14'16,"0"0"20"-16,0 0 113 0,0 0-33 15,0 0 39-15,0 0-31 0,0 0-61 16,0 0-7-16,7 145-13 0,-4-133-12 16,-1-2 0-16,1-3-5 0,-1-2-11 15,-1-2 5-15,0 0-4 0,-1-3-1 16,0-2 8-16,0-2-10 0,0-3 1 15,0-1-11-15,0-4-1 0,0-2 2 16,3-6-3-16,1-1 1 0,1-1-1 16,3-1-5-16,0-1 0 0,2 3-10 15,3 2-11-15,1 3 7 0,3 7 9 16,0 2 4-16,0 7 7 0,-2 0-4 16,-1 7 1-16,-1 5 1 0,-1 2 2 15,-1 4 2-15,-3 1 1 0,0 1 5 16,0-1 3-16,-4-1 5 0,0-1 3 15,-2-2 1-15,1-2-4 0,-3-2 1 16,0-3 0-16,1-2-4 0,-1-2-2 16,0-3 1-16,0-1-4 0,0 0 7 15,0-1-3-15,2-5 1 0,1-2-7 16,0-6-6-16,2 0-2 0,1-5-1 16,0-2 3-16,2-2-1 15,2-1 0-15,1-2-14 0,0 0 0 16,5 5 5-16,0 3-7 0,2 7 6 15,-1 5 2-15,1 5 4 0,-2 2 0 16,-2 7-1-16,-1 4 1 0,-1 4 3 16,0 3 1-16,-3-1 0 0,1 1 1 15,-1 0 4-15,1-3 1 0,1 0 3 16,1-4-2-16,2-1 1 0,-1-1 0 16,3-2 1-16,0-4-3 0,1-2 1 15,1-2-2-15,0-3-1 0,3-4-2 16,-2-2-1-16,-2-1 3 15,-2-2-3-15,-2-1 3 0,-4-4-3 16,-3-3 0-16,-3-2-1 0,-3-1-2 16,-3 0-4-16,-7 3 4 0,-3 3-8 15,-2 7-1-15,-7 5-1 0,0 5 2 16,-1 5 6-16,0 8 4 0,1 3 0 16,3 5 0-16,2 1 2 0,5-1-1 15,5 1 3-15,2-2-2 0,5-2 4 16,5-1 7-16,5-3-1 0,3-2-2 15,4-4-2-15,1-2 2 0,3-5-4 16,0-1 3-16,0 0-7 0,1-5 1 16,-1-3 0-16,-4-3 0 0,-1-2 2 15,-2 0-4-15,-3-3 2 0,-1-1-1 16,-4-2 0-16,-2-2-1 16,-3 1-2-16,-1 1-3 0,-3 2 2 15,-2 6-3-15,0 3 1 0,2 5-2 16,0 3-8-16,-1 4 2 0,0 6 8 15,3 2 5-15,1 4 1 0,0 3 0 16,1-3-1-16,7 2 4 0,0-3 0 16,2-1 1-16,5-3 2 0,-1 0-3 15,2-4 3-15,2-2-3 0,0-3 0 16,4-2-1-16,-1-3-1 0,3-3-1 16,1-3 0-16,-1-2-1 0,-3-2 0 15,0-1 0-15,0-4 0 0,-5-3 0 16,-2-4-2-16,-4-4 2 0,-2-7 0 15,-1-6-6-15,-5-4 0 0,-1 5 2 16,-1 8-10-16,0 10 0 0,-1 9-6 16,-4 0-4-16,4 5 6 0,-1-2 13 15,1 8-5-15,-1 4-10 0,-1 8 7 16,-1 7 13-16,0 11 4 0,2 13-1 16,2 9 9-16,6 3 15 0,3-5 5 15,3-8 5-15,-3-10 0 0,0-8-9 16,0-7-10-16,-1 1-8 15,3-1-1-15,0 0-5 0,1 3-1 16,0-4 2-16,-2-4-3 0,-2 0-2 16,-4-3-2-16,-1-4 0 0,-3-1-6 15,0-2-9-15,-7-5-36 0,-2-3-105 16,-3-4 16-16,-12-10-56 0,5 0-112 16,-3 1-175-16</inkml:trace>
  <inkml:trace contextRef="#ctx0" brushRef="#br1" timeOffset="167774.19">30572 6813 744 0,'2'0'35'0,"7"0"7"16,7-1 25-16,3-1-5 0,6-1 22 15,4-2-20-15,9-1-35 16,7-1 2-16,8 1 2 0,-1 0-20 16,-4 1-2-16,-14 1 20 0,-12 3-1 15,-5 1-6-15,-5 0 6 0,0 1-2 16,-1 3-14-16,-1 3-2 0,-3 3 7 15,-3 2-4-15,-3 2-3 0,-1 2 13 16,0 2 3-16,0-2 1 0,-1 3 10 16,1-4-3-16,0 0-18 0,0-3-3 15,0 0-7-15,0-3-6 0,1 0 2 16,1-5-1-16,1 0-2 16,-1-3-1-16,-1 1 0 0,1-2-11 15,-1 0-20-15,3 0-25 0,-1-2-61 16,9-9-82-16,-2 1-217 0,-2-1-222 0</inkml:trace>
  <inkml:trace contextRef="#ctx0" brushRef="#br1" timeOffset="168103.57">31247 6760 793 0,'0'0'0'0,"0"0"0"0,0 0 33 16,0 0 61-16,0 0 22 0,0 0-20 15,0 0-1-15,-38 105-33 0,40-86-32 16,4-4 7-16,0-2-1 0,4-2-4 16,-1 1 8-16,4-4-6 0,0 1-3 15,2-4-3-15,1-2-11 0,3-2 7 16,0-1-10-16,0 0-1 0,1-4-3 16,-2-2 2-16,-1-4-6 0,-4 0 0 15,-1-3-3-15,-4 1 5 0,-3-6-5 16,-5-2-2-16,0-1-1 0,-6-2-2 15,-6 3-1-15,-5 1 2 0,-1 4-2 16,0 2-4-16,-2 3-2 0,2 5-1 16,2 1-11-16,3 4-47 0,1 0-52 15,4 0 8-15,3 1-73 16,2 2-121-16,3 0-147 0</inkml:trace>
  <inkml:trace contextRef="#ctx0" brushRef="#br1" timeOffset="168521.12">31549 6684 522 0,'0'0'2'16,"0"0"0"-16,0 0 68 0,0 0 52 16,0 0 24-16,0 0-1 0,0 0-17 15,-13 125-29-15,10-105-33 16,1 0-7-16,1-4 1 0,-1-2-6 15,0 0-3-15,1-5-13 0,1-3-15 16,-2 0-6-16,2-4-5 0,0-1 3 16,0-1 3-16,0-2 6 0,0-5-8 15,3 0-9-15,1-5-5 0,0 0-1 16,3-4 3-16,-1 0-1 0,5-5-3 16,-1 0 0-16,1-2 1 0,4-3-1 15,0 1-1-15,4 0-1 0,-2 0-1 16,-1 4-2-16,1 4-5 15,-3 7 3-15,-1 6 1 0,1 4-1 16,-2 1 2-16,0 9 1 0,-3 1 0 16,3 5 3-16,0 2 1 0,-2 2 1 15,1-1 1-15,3 2 0 0,0-3 7 16,5 1 4-16,1-2-2 0,3-3-1 16,4-2-3-16,0 0-3 0,3-4-1 15,-2-2-3-15,-1-2-2 0,9-4-15 16,-9 0-93-16,-5-2-293 0</inkml:trace>
  <inkml:trace contextRef="#ctx0" brushRef="#br1" timeOffset="169235.81">25198 7739 515 0,'0'0'18'16,"0"0"14"-16,0 0 40 0,0 0 32 16,0 0 18-16,6 69 11 0,1-45-46 15,1 3 2-15,-1 2-14 0,0 0-21 16,1-1-5-16,-2-2-2 0,0-3-9 16,-1-2-10-16,-1-1-1 15,-1-4 0-15,-1 0-14 0,1-4 2 16,-2 1-3-16,0-6-8 0,0-2-1 15,-1 0 3-15,0-2-4 0,0-2 1 16,0-1 0-16,0 0-3 0,0 0-10 16,0-2-6-16,-6-3-49 0,-2-1-104 15,-3-2-18-15,-14-12-59 0,2 5-79 16,-1 0-42-16</inkml:trace>
  <inkml:trace contextRef="#ctx0" brushRef="#br1" timeOffset="169674.04">25050 7995 181 0,'0'0'76'0,"0"0"28"16,0 0 72-16,0 0-36 0,0 0-32 15,0 0-40-15,0 0-16 0,0 0 1 16,-21 3 8-16,31-6 3 0,3 0-13 16,5-1-9-16,1-1-4 0,1-1-9 15,4 0-6-15,1-3 0 0,2 0-3 16,3 1-2-16,6-3 0 0,-4 1-2 16,0 3 5-16,-3-1-5 0,-7 5-7 15,-2-1 1-15,-2-1 0 0,-2 4 0 16,-2-1 0-16,-2 2-2 0,-2 0-4 15,-3 1-3-15,-3 1-1 16,-1 3-5-16,-2 1 3 0,0 2 2 16,-1 1 2-16,-1 5 1 0,-3 3 2 15,-2 1 2-15,0 2 1 0,-1 1 3 16,3 0 5-16,1 0 4 0,3-1 2 16,1-2-5-16,6-4 2 0,4 2 4 15,1-6-1-15,3-1 3 0,2-3 3 16,2-2-4-16,1-4-2 0,1 0-4 15,2-4-1-15,1-4-2 0,-1-1-2 16,1-4-1-16,-2-1-2 0,-3-2-1 16,-4-3 1-16,-7 2-1 0,-3-1-1 15,-5 1-4-15,-6-1-4 16,-7 0-1-16,-8 1-4 0,-3 3 1 16,-2 4 1-16,-1 0 0 0,1 5-15 15,4 2-48-15,4 1-40 0,5 1-37 16,3 1-52-16,5 0-187 0,1 0-332 15</inkml:trace>
  <inkml:trace contextRef="#ctx0" brushRef="#br1" timeOffset="180804.15">26445 8016 348 0,'0'0'99'0,"0"0"-70"0,0 0 13 16,0-20 5-16,1 16 10 0,0-2 8 16,1 4-13-16,-1-1-17 0,0 0-7 15,0 1 5-15,0 0 8 0,-1 2 5 16,0 0 6-16,0 0-6 0,0 0-11 15,1 5-17-15,0 2 3 16,1 7 14-16,1 3-3 0,-1 5 1 16,1 3-3-16,-1 3-9 0,2-1 10 15,0 1-3-15,1 1 4 0,1-1-3 16,1 0 0-16,3-3-9 0,-1-3-5 16,2-3 1-16,1-2-3 0,1-3 1 15,-2-3-4-15,0-2 2 0,-1-5 1 16,-2-1 0-16,1-3 3 0,-2 0 1 15,0-5 0-15,2-1 0 0,1-4-4 16,-1-4-1-16,-1-4-2 0,-1 1-5 16,2-3-1-16,-2-1 0 0,-1-2-3 15,1-1-2-15,-1 1 1 0,-1-1-1 16,-1 0 1-16,-1 3-4 0,-1 0 3 16,1 3-2-16,-2 1-1 0,0 3 3 15,0 2-3-15,-1 2 2 0,0 3-3 16,0 1 2-16,0 1 2 0,0 2-2 15,0 2-2-15,0-1 2 0,0 2-4 16,0 0-3-16,1 5-3 0,0 3 2 16,2 4 7-16,-1 6 4 0,3 3-1 15,-1 2 2-15,1 4 0 0,1-2-1 16,2 0 1-16,2 0 1 0,1-1-1 16,3 0 5-16,1-1 0 0,1-1-1 15,0-4 3-15,0-1-1 16,-2-2-4-16,-1-1 4 0,1-5-7 15,-3 0 2-15,0 0-2 0,-3-5 0 16,-1 0 0-16,-1-3-5 0,-2 1-15 16,-1-2-42-16,-1 0-116 0,-2-4-400 15</inkml:trace>
  <inkml:trace contextRef="#ctx0" brushRef="#br1" timeOffset="182658.77">27082 8358 292 0,'2'0'210'16,"1"0"-64"-16,-2 0-35 0,0 3-27 15,0 0-9-15,-1 3 4 0,1 0-9 16,0 1 1-16,-1 2-3 0,0-1-9 15,0 5-4-15,-2-2-8 0,0 2-2 16,1 0-7-16,-1 2 0 0,1-1-3 16,0 1-9-16,1 1-6 0,0-4 0 15,1 0-7-15,3 0 0 0,1-2 0 16,-1-1-2-16,1-2 1 16,1-3 3-16,-1 2 0 0,2-5 0 15,0 2-3-15,0-3 0 0,1 0-4 16,1-4 0-16,-1-2-7 0,1 1-1 15,-1-2-9-15,-1-3-15 0,0-6-42 16,-3 0-250-16,-2 1-290 0</inkml:trace>
  <inkml:trace contextRef="#ctx0" brushRef="#br1" timeOffset="182804.61">27156 8215 540 0,'0'0'52'0,"0"0"-10"16,0 0-26-16,0 0-15 16,0 0-1-16,0 0-86 0,0 0-349 0</inkml:trace>
  <inkml:trace contextRef="#ctx0" brushRef="#br1" timeOffset="183758.48">26857 7811 443 0,'0'0'57'0,"0"0"-23"15,0 0 10-15,0 0 13 0,0 0 3 16,0 0 6-16,7 21-8 0,-3-19 1 16,2 0 13-16,-1 0 11 0,1-2 1 15,0-4 15-15,2-2-23 0,1-3-9 16,1-2-13-16,0-4-13 0,2-1-6 16,-3-4 0-16,-1 1-5 15,0 0-4-15,-3-1-2 0,-1-1-2 16,-3 0-7-16,-1-2-1 0,0 2-3 15,-4-1-6-15,-2 5-2 0,2 2 2 16,1 3-3-16,0 5 1 0,1 5-3 16,1 2-2-16,0 3-5 0,0 8-2 15,-1 4 9-15,0 4 5 0,2 5-2 16,0 2 5-16,0 4-3 0,2-3 4 16,2 0-2-16,0-2-4 0,0-4 3 15,1-2-3-15,0-1 1 0,-2-3-2 16,-1-3 2-16,0-2 1 0,-1-3-3 15,-1-1 1-15,0-3 3 16,0-2 2-16,0 0-1 0,0-1 7 16,0 0 3-16,0-5 4 0,0-2-4 15,0-3-10-15,0-6-4 0,2-3-3 16,1-4 0-16,2-1-1 0,3-1-1 16,0 4-1-16,2 2 0 0,3 4-1 15,-2 3 0-15,3 3 1 0,0 3 0 16,-2 2 2-16,1 2 0 0,-3 2-1 15,0 0 1-15,-1 2-1 0,-3 2-1 16,-1 2-1-16,-2 0 2 0,-3 4 0 16,0 0-1-16,-4 1 1 0,-4 2 2 15,-3-1 1-15,-2 1 1 0,-2 1 0 16,0-4-2-16,-1-2 1 0,0 1 1 16,1-4 1-16,4 0-3 0,1-1 0 15,1 2 1-15,3-3-2 0,3 0 0 16,2-1-2-16,1 1-1 0,0 1 3 15,3-2 1-15,3 3 1 0,4-3 3 16,1 2-2-16,4-2 2 16,2-2-1-16,2 0 0 0,1 0 1 15,0 0-3-15,0-2 0 0,-4 0 0 16,-1 0-2-16,-2 0 1 0,-3 1-4 16,0-1-2-16,-3 0-7 0,0 0-20 15,1-5-176-15,0 2-149 0,-3-4-424 16</inkml:trace>
  <inkml:trace contextRef="#ctx0" brushRef="#br1" timeOffset="183994.51">27351 7568 664 0,'0'0'70'0,"0"0"-35"0,3 10-10 16,-1 0 34-16,0 4 45 15,1 0 54-15,-2 3-63 0,2 2-34 16,-2 0-14-16,1-1-7 0,-1 0-14 16,0-3-1-16,0 1-11 0,1-2-3 15,-1-3-4-15,0 0-1 0,0-2-3 16,0-2-2-16,0 0-1 0,-1-3 0 16,1-2-3-16,-1-1-8 0,0-1-11 15,-1-1-42-15,-5-10-141 0,0 2-118 16,-1-3-198-16</inkml:trace>
  <inkml:trace contextRef="#ctx0" brushRef="#br1" timeOffset="184187.43">27234 7699 509 0,'0'0'94'16,"0"0"7"-16,0 0 38 0,0 0-34 16,0 0-32-16,0 0-10 0,0 0-1 15,0 0-10-15,57 15 1 0,-37-21-15 16,0 1-15-16,1-2-11 0,-2 0-5 15,-3 3-5-15,-1-2-2 0,-4 3-1 16,-2-2-5-16,2-2-9 0,-3-1-33 16,-2 0-741-16</inkml:trace>
  <inkml:trace contextRef="#ctx0" brushRef="#br1" timeOffset="184378.39">27578 7510 522 0,'0'0'184'0,"0"0"-133"16,0 0 75-16,0 0 38 0,0 0-29 15,0 0-48-15,0 0-30 0,0 0-18 16,-8 130-4-16,12-113-5 0,0-3-15 16,1 0-10-16,0-3-2 0,-1 0-1 15,0-1-2-15,-2-2-4 0,1 2-33 16,-2-3-85-16,-1-3-369 15</inkml:trace>
  <inkml:trace contextRef="#ctx0" brushRef="#br1" timeOffset="185070.56">28011 8014 351 0,'0'0'148'16,"0"0"-102"-16,0 1 3 0,0 3-6 16,0 2 6-16,0 4 48 0,-3 3 31 15,0 1-23-15,-2 1-13 0,-1 1-19 16,1-1-16-16,-2 1-14 0,0-6-7 16,3 0-3-16,0-3-7 0,1-2-6 15,2-2-2-15,0-1-2 0,1-2 2 16,0 0 5-16,2-4-3 0,1-3-9 15,3-3-5-15,2-3-4 0,2-3-1 16,1-3 0-16,1-2 0 0,1 0-1 16,0-1 0-16,2 2 1 0,-1 5-1 15,-1 4 0-15,-3 3-1 0,1 5 1 16,-3 3 0-16,1 1-2 0,3 4 2 16,0 2 0-16,-1 2 0 0,2 1 2 15,-1 1 3-15,0-3 3 0,1 2 2 16,-1-3 0-16,2-3-4 15,-2-1 0-15,2-1-1 0,-3-1 1 16,-1 0-3-16,-2-1-3 0,0 1 0 16,-5 1-4-16,-1 1-10 0,-4 2-30 15,-4-1-319-15,-2 0-408 0</inkml:trace>
  <inkml:trace contextRef="#ctx0" brushRef="#br1" timeOffset="185439.26">28027 8230 289 0,'0'0'105'16,"0"0"-11"-16,0 0 25 0,0 0-19 15,-10 22-15-15,7-15-8 0,1 2-11 16,-1-1-28-16,1 1 3 0,0-1 15 16,0-1 7-16,0-1-4 0,1-3-22 15,1 1-10-15,-1-2-12 0,1-2 2 16,0 0 0-16,0 0-1 0,0 0 2 16,3 0-1-16,1-1-2 15,4-5 4-15,3 2-11 0,4-1-3 16,4-1 0-16,3 1 1 0,1-1 3 15,1 3 0-15,3 0 0 0,-2 2 0 16,2 1-3-16,0 0-2 0,2 0 4 16,0 1-5-16,1 2-3 0,-1-2-2 15,4 0-3-15,-8-1-17 0,-4-1-360 0</inkml:trace>
  <inkml:trace contextRef="#ctx0" brushRef="#br1" timeOffset="186938.87">28765 8021 409 0,'0'0'149'0,"0"0"-73"0,0 1-22 15,0 4-21-15,0 3 10 0,0 2 17 16,0 2 7-16,0 7-5 0,1 0 15 16,1 4-11-16,-2 2 1 0,3 2-3 15,0-1-19-15,1-1-7 0,3 0-11 16,1-3-2-16,1-2-2 0,2-2-3 15,0-3-2-15,1-5-1 0,0-3-3 16,-1-2 1-16,-1-5-2 0,3 0 3 16,-2-1 1-16,3-7 0 15,0-4-1-15,1-3-3 0,0-3-4 16,1-2 1-16,-2-3-1 0,-1 1-2 16,1-6 2-16,-4 3 1 0,0-2 1 15,-4 1-5-15,-1 0 1 0,-3 1 1 16,0 4-4-16,-2 3 2 0,0 4 2 15,0 4-2-15,0 6-2 0,0 0-3 16,-2 4-1-16,2 0-5 0,-1 4-5 16,-1 3-1-16,2 2 11 0,-2 6 5 15,2 3-1-15,0 3 1 0,0 1-1 16,3 0 3-16,1 2 4 0,0-2 2 16,0 0-12-16,3-1 5 15,1 0 4-15,2-3-1 0,4-1 2 16,2-2 5-16,1-2-6 0,1-4-5 15,1-2-5-15,0-1 2 0,-2-1-2 16,0-3-5-16,-4-1-16 0,0-3-91 16,-3-4-285-16,-3-2-606 0</inkml:trace>
  <inkml:trace contextRef="#ctx0" brushRef="#br1" timeOffset="187703.94">29545 7818 231 0,'0'-1'96'0,"0"0"-19"0,0 0 13 16,0 1-29-16,0 0-1 0,0 0-12 15,0 0 4-15,0 0 11 0,-1 0 24 16,1 0 10-16,-2 0-15 0,0 4-26 15,-1 2-17-15,-3 2 17 16,-2 6-11-16,-3 3-11 0,0 5 7 16,-5 3-11-16,-1 10 4 0,-4 9 3 15,2 9 5-15,-1 2-8 0,7-4 11 16,8-8-16-16,5-14-19 0,1-6 4 16,3-8-9-16,4 1 8 0,1 2-6 15,3-2 0-15,2 2 0 0,0-5 1 16,2-3-4-16,0-3-1 0,1 0 2 15,0-4-2-15,-1 0 1 0,-1-3-4 16,0 0-1-16,-2-5-16 16,-2-1-181-16,-3 0-454 0</inkml:trace>
  <inkml:trace contextRef="#ctx0" brushRef="#br1" timeOffset="188923.54">29872 7924 263 0,'0'0'133'0,"0"0"10"0,0 0-18 16,0 0-43-16,0 0-27 0,0 0-18 15,0 0-3-15,0 0-6 0,2 0 1 16,-1 0 8-16,1 0 10 16,1 0 10-16,1 0 9 0,0 0-8 15,2 3-10-15,0 2-10 0,1 1-5 16,0 2-1-16,3 4-2 0,1 4-3 15,2 3-3-15,4 3 16 0,2 5-8 16,1 0-7-16,3 1 3 0,2 0 11 16,0-4-16-16,0 2-6 0,1-5 10 15,0 1 0-15,-1-5 3 0,0-2-12 16,-3-2 1-16,-1-2-4 0,-4-3-6 16,-3-1-1-16,-1-1-3 0,-7-2-1 15,-1-3-2-15,-3 0 2 16,-2-1-3-16,0-1-1 0,0-3-9 15,-4-2-21-15,0-1-20 0,-1-1-28 16,-3 0-31-16,0-2-13 0,-3-8-54 16,0 4-185-16,3-1-294 0</inkml:trace>
  <inkml:trace contextRef="#ctx0" brushRef="#br1" timeOffset="189139.45">30218 7922 12 0,'0'0'35'0,"0"0"-26"16,0 0-9-16,0 0-5 0,0 0-8 15,0 0-13-15,0 0 14 0</inkml:trace>
  <inkml:trace contextRef="#ctx0" brushRef="#br1" timeOffset="189523.54">30218 7922 6 0,'3'0'74'0,"-3"0"1"0,0 0-4 16,0 0 8-16,0 0-16 0,0 0 10 15,0 0-2-15,0 0 9 0,1 0 12 16,-1 2 2-16,0-2 7 0,0 3-6 16,-1 3-10-16,0-1-15 0,-2 2-8 15,0 0-7-15,-1 0-5 0,1 3-19 16,0 2 2-16,-2 0 12 0,-3 3-10 16,0 2-3-16,-1 4 12 15,-2 0 2-15,0 0-17 0,0 2-6 0,-3-1 6 16,1-1-12-16,-3 1 3 15,3 0 0-15,-1-1-5 0,2-2 0 16,-1-3 3-16,-1 0-8 0,3-2 4 16,-2-2-6-16,4 0-2 0,-1-2 0 15,1-1-3-15,3-1-1 0,-1-4 0 16,2 0 1-16,2-2-1 0,0 0 2 16,1-1-3-16,2-1 5 0,0 0-4 15,0 0 0-15,0 0-2 0,0-2-7 16,0 0-8-16,0 1-13 0,2-2-23 15,-1 0-50-15,3-3-111 16,0 2-116-16,0-2-542 0</inkml:trace>
  <inkml:trace contextRef="#ctx0" brushRef="#br1" timeOffset="191020.71">30462 8332 130 0,'3'-3'255'0,"-2"-2"-186"0,3 2 29 15,-1-1 34-15,-1 2-21 0,0 2 2 16,0-1-29-16,-2 1-29 0,0 0-13 16,1 0-11-16,-1 3-7 0,2 4-4 15,-2 1-1-15,0 3 7 0,0 3 5 16,-2 3 7-16,-1-1 10 15,1 1-2-15,0 0 9 0,0-1 2 16,2-2-11-16,2-2-10 0,4-2-3 16,0-1-4-16,2-2-1 0,2-2 1 15,4-1-5-15,-1-2-7 0,2-2-6 16,0-1-3-16,-1-4-5 0,-3 0-3 16,-1 0-1-16,-1 0-2 0,-3-1-12 15,-4-1-11-15,-1-2-35 0,-2-9-162 16,-4 2-54-16,0-2-235 0</inkml:trace>
  <inkml:trace contextRef="#ctx0" brushRef="#br1" timeOffset="191148.19">30522 8197 237 0,'0'0'390'0,"0"0"-341"0,0 0 29 15,0 0 15-15,0 0-55 0,0 0-23 16,14-1-8-16,-6 0-7 0,0 1-1 15,-2-2-3-15,3-1-36 0,-4 1-68 16,0-3-97-16</inkml:trace>
  <inkml:trace contextRef="#ctx0" brushRef="#br1" timeOffset="191438.22">30983 8365 383 0,'0'0'79'0,"0"0"-24"0,0 0 99 15,0 0 96-15,0 0-44 0,0 0-82 16,0 0-57-16,-14 110-22 15,6-93-11-15,0-1-7 0,0-2-13 16,0 1-10-16,0-4 0 0,2 1-2 16,3-5-2-16,0 0-8 0,1-5-22 15,2-1-63-15,0-1-561 0</inkml:trace>
  <inkml:trace contextRef="#ctx0" brushRef="#br1" timeOffset="192922.21">31119 8186 163 0,'-3'2'186'15,"0"-1"-131"-15,1 0 59 0,2 2-23 16,0 0-41-16,3-3-5 0,6 0 10 16,1 0 3-16,1-3 13 0,5-2-3 15,0-6-12-15,1 1-7 0,2-6-6 16,2 0-1-16,-3 0-3 0,0-3-3 16,-1 1 0-16,-4-2-5 0,-1 0-4 15,-2-3-1-15,-2 1 3 16,0-1 1-16,-2 0-6 0,-3-4-9 15,2 3-6-15,-3-2 0 0,-1 3-4 16,-1-1-2-16,0 3 0 0,-3 1 1 16,0 5-2-16,0 3-1 0,-1 5-1 15,3 4 0-15,-1 3-6 0,-2 4-7 16,1 7 6-16,0 6 7 0,-2 6 2 16,0 9-1-16,3 8 3 0,1 8 0 15,1 2-1-15,1-5 4 0,1-13-1 16,-2-7 3-16,0-8 1 0,0-1 4 15,1 2 5-15,-1 1-1 0,0-2-8 16,0-3 1-16,0-2-1 0,2-4 0 16,-2-1-2-16,0-2-1 0,0-4 1 15,0-1 1-15,0-3 5 0,0-4-4 16,2-4-6-16,-1-2-3 0,3-4 1 16,-1-2-2-16,3-7-1 0,0-4 0 15,0 0-2-15,4 1-3 0,6 3-1 16,-3 8 2-16,5-1 2 0,2 5 0 15,2 4 0-15,3 2 1 0,-3 3 0 16,-3 4 1-16,0 1 0 0,-6 3-1 16,-1 4 0-16,-7 1-3 15,-2 1-1-15,-3 1 1 0,-3 3 5 16,-5-1 0-16,-6 4 4 0,-1-3-2 16,0 0 3-16,-1-2-3 0,-1-1 3 15,0-2-1-15,0-2-1 0,3-1 0 16,-3-2 1-16,1-2-2 0,2-1 1 15,2 0-3-15,0 0 1 0,4 0-2 16,2 0 1-16,4 4-1 0,-1-3 0 16,3 4-6-16,0-1 5 0,5 2 2 15,3 1 0-15,3 0 5 0,5 0 2 16,1 1-1-16,5-1 2 16,2-2 0-16,3-2 1 0,-1 1 1 0,-2-2-3 15,2-2 0-15,-4 3-6 16,-5-1 1-16,-4-1-2 0,0 1 0 15,-4 1-1-15,-3-2-4 0,-4-1-11 16,-1 0-16-16,-2 0-92 0,-4-1-341 16,0-3-196-16</inkml:trace>
  <inkml:trace contextRef="#ctx0" brushRef="#br1" timeOffset="193407.18">31849 7789 38 0,'0'0'384'0,"6"0"-358"0,0 1 13 16,-1 5 2-16,-3 2-9 0,1 2 10 16,-1 3 4-16,-2 3 5 0,-4 0 19 15,-1 2 43-15,-2 2 10 0,1 0-15 16,-2-1-22-16,-1-2-15 0,0 1-15 15,1-3-14-15,2-2-8 0,-2-1-9 16,0-1-2-16,4 1-6 0,-1-4-9 16,1 0 0-16,3-1-2 0,1 0-3 15,0-2 1-15,0-2 2 0,5 1 1 16,3-2 1-16,4 1 6 0,4-3-1 16,3 0-2-16,6-2-1 0,2-1 0 15,0-2-3-15,3-2 2 0,0 1-2 16,0-1 2-16,-1 2-2 0,-1-2 0 15,-3 1 1-15,-6 0-2 0,-3 0 4 16,-4-1-4-16,-5 0 5 0,-2 1-3 16,-5-2 1-16,0-1 5 0,-7-3-5 15,-5 0-4-15,-3-1-2 0,-3-2 0 16,-3 0-3-16,-1 0 1 0,-2 1-1 16,1 0-1-16,5 2 0 0,1 3-2 15,2 3-1-15,5 2-9 16,3 1-10-16,2 2-14 0,2 0-27 15,3 1-25-15,0-2-28 0,8-2-49 16,0 1-256-16</inkml:trace>
  <inkml:trace contextRef="#ctx0" brushRef="#br1" timeOffset="193820.34">32344 7641 481 0,'0'0'66'0,"0"0"-47"16,0 0 38-16,0 0-2 0,0 0-10 15,6 7 2-15,-6 3 33 0,0 6 43 16,0 2-7-16,-3 4-9 0,0 2-29 15,-2 1-20-15,2 2 5 0,-2 2-14 16,3-2-5-16,0 1-7 0,1 0-1 16,1-3-8-16,5 0-5 15,1-3-1-15,2-1-3 0,3-4-1 16,-1-2 0-16,-1-3 2 0,3-3 1 16,0-3-5-16,1-2 3 0,2-2-2 15,1-2-5-15,3-2 0 0,1-2-4 16,1-2-4-16,1 0-1 0,-3-1-2 15,-3-1 0-15,-2 2-1 0,-6 1-1 16,-2 1-6-16,-4-1-14 0,-2 0-57 16,-5 0-91-16,-15-2-25 0,2 1-66 15,-4-1-227-15</inkml:trace>
  <inkml:trace contextRef="#ctx0" brushRef="#br1" timeOffset="194042.33">32203 7922 860 0,'0'0'61'16,"0"0"-12"-16,0 0 23 0,0 0-15 15,0 0-2-15,0 0-10 0,54-11-5 16,-31 9-7-16,6-1-5 0,1 0-5 16,6-1-9-16,-4 1-8 0,-2 1 0 15,-2 0-6-15,-9 0 0 0,2 1 0 16,-1-3-11-16,-6 0-24 15,-3-3-573-15</inkml:trace>
  <inkml:trace contextRef="#ctx0" brushRef="#br1" timeOffset="194488.26">32585 7399 350 0,'0'0'83'0,"0"0"-30"16,0 0 29-16,0 0 9 0,0 0-5 16,0 0-14-16,5-4-25 0,0 4-14 15,4 2 0-15,2 3 10 0,2 3 5 16,7 4-2-16,2 5 0 0,10 8 7 16,-2 1 7-16,5 8-5 15,3 9-8-15,-2 5-1 0,3 9-2 16,-9-1-6-16,-9-2 12 0,-8-6 1 15,-7-1 0-15,-6 1-25 0,0 1-12 16,-8-2 0-16,-4-1 2 0,-3-4-7 16,-3-4 0-16,0-8-1 0,2-6 1 15,3-8-4-15,0-2-2 0,-2 1 0 16,-4-2-1-16,3 2 1 0,4-5-3 16,2-2-4-16,4-5-38 0,1-3-100 15,2-6-170-15,2-1-841 0</inkml:trace>
  <inkml:trace contextRef="#ctx0" brushRef="#br1" timeOffset="-183219.39">3798 6050 166 0,'0'0'254'0,"0"0"-244"16,0 0 1-16,0 0 27 0,0 0 23 15,0 0 35-15,-32-53 0 0,23 49-9 16,-1 3-18-16,-1 0-6 15,-1 1-14-15,0 1-10 0,-5 4-7 16,0 2-4-16,2 2-2 0,-4 4-5 16,2 2-3-16,1 2-1 0,2 0-5 15,6 2 2-15,2 0 0 0,6-1-1 16,4 1-4-16,8 1 4 0,2-2-6 16,8 1 0-16,3-3 4 0,2 2-5 15,3-3-2-15,3-1 5 0,-2 1 5 16,-1-2-1-16,-4 2-4 0,-5-1 1 15,-3 0-1-15,-7-1-2 0,-6 1 4 16,-5 1 5-16,-4-1 3 16,-6 4 10-16,-7-4 8 0,-4 0-2 15,-5 0 3-15,-3-3-10 0,1 0-10 16,1-2-5-16,1-4-12 0,0-2 1 16,5-2-4-16,2-1 2 0,3 0-3 15,5-4-5-15,5-1-3 0,6-2-13 16,4-2-23-16,9-1-17 0,4-2-9 15,7-3-32-15,20-10-52 0,-5 3-307 16</inkml:trace>
  <inkml:trace contextRef="#ctx0" brushRef="#br1" timeOffset="-182775.72">4003 6192 565 0,'0'0'83'0,"0"0"-78"16,0 0 24-16,0 0 6 0,0 0 9 15,0 0 8-15,-5 125 8 0,10-96 7 16,3 0-13-16,4-2-7 0,1-4-15 16,2-4-7-16,0-3-7 0,3-5-2 15,-1-4-4-15,1-4 2 0,-1-3-1 16,0-6 2-16,-1-3-3 0,-1-7-1 16,-2-1 1-16,0-4 4 15,-5-2 2-15,1 0 4 0,-3-4 2 16,-1-1-1-16,-3 1-5 0,-2-1-4 15,0 5-7-15,0 3-2 0,-2 7-2 16,0 6 0-16,-2 7-3 0,1 5-6 16,0 7 6-16,0 7 5 0,0 5-1 15,1 1 3-15,2 3 3 0,0-3 3 16,8-3-2-16,2-2 2 0,2-3-4 16,4-3-3-16,3-2 1 0,0-7-2 15,0-2 0-15,3-3-1 0,1-2-4 16,-4-5-2-16,2-5-8 15,-3-2-1-15,-1-4-10 0,-2-3-6 16,-2-2-5-16,-4-2-8 0,-1-6-8 16,-5-6-2-16,-3-11-16 0,-6-8-37 15,-3 9-82-15,1 10-220 0</inkml:trace>
  <inkml:trace contextRef="#ctx0" brushRef="#br1" timeOffset="-182426.11">4427 5963 147 0,'0'0'102'0,"0"0"2"15,0 0 38-15,0 0-11 0,0 0-8 16,0 0-5-16,1 97 0 0,4-72-14 15,2 0-13-15,2 0-29 0,0-1-17 16,1 1-9-16,0-4-9 0,0 0-5 16,-1-4-5-16,-2-1-5 0,-2-1-2 15,2-4 1-15,-4-3-3 0,-1-1 2 16,-1-1 0-16,0-6 2 0,-1 0 8 16,0-6 5-16,1-3-7 15,1-5-11-15,3-3-7 0,1-1-1 16,5-3 0-16,2 2-1 0,4 2-3 15,3-1 2-15,3 4-1 0,3 4 4 16,-1 5 1-16,-3 3 0 0,-1 2-1 16,-3 7 1-16,-4 3 0 0,0 3 0 15,-5 2-1-15,-3 1-2 0,-3 2 1 16,-3 1 1-16,0-3 5 0,-6 4 1 16,-4-5 1-16,-3 0 5 0,-4 0 3 15,-5-4 0-15,0-3-9 0,-4-3 0 16,-1-3-5-16,-7-1-1 0,4-1-10 15,2-1-18-15,1-2-37 0,5-10-45 16,3 1-162-16,7-3-827 0</inkml:trace>
  <inkml:trace contextRef="#ctx0" brushRef="#br1" timeOffset="-181906.96">5314 6013 459 0,'0'0'193'0,"0"0"-137"16,0 0 39-16,-9-17 23 16,2 13-36-16,-3 3-22 0,-5 1-14 0,-1 1-7 15,-5 4-5-15,-3 3-8 16,-2 4-4-16,1 2-6 0,0-1 4 15,2 0 0-15,6 0 4 0,6 0-8 16,5 0-5-16,3 0 3 0,3-1-4 16,7-1-5-16,6 1 6 0,6-3 8 15,6 2-1-15,7-2 0 0,8 2-3 16,6-2-2-16,-2 3 1 16,-11-3 4-16,-10-2-1 0,-13 0-7 0,-1-2-2 15,-3 1-4-15,-2 1 1 16,-1 1 1-16,-3 1 1 0,-8 0 3 0,-7 2 10 15,-3-2 4-15,-7 2-4 0,-3-2-2 16,-3-1-7-16,-5-1-4 16,-6-3-4-16,7-1-3 0,6-3-4 15,10 0-4-15,8 0-14 0,3 0-14 16,3 0-19-16,5-3-30 0,12-8-31 16,3-2-151-16,4 3-181 0</inkml:trace>
  <inkml:trace contextRef="#ctx0" brushRef="#br1" timeOffset="-181391.4">5605 6053 640 0,'0'0'130'15,"0"0"-97"-15,0 0 18 0,0 0 13 16,0 0 0-16,0 0 14 0,0 0 2 16,-161 80 5-16,141-55-6 0,7 1-7 15,5-3-14-15,8-1-24 0,7-1-7 16,6-3 2-16,8-2 1 0,4-4-10 15,8-4-4-15,6-6-7 0,6-2-5 16,2-10 0-16,-6-3 0 0,-5-5 0 16,-10 2-1-16,-7 2-1 0,-10 2 0 15,-2 2-2-15,-1-6-1 16,-1-2-2-16,-4-2 0 0,-1-1 0 16,-3 0 0-16,-5 4-5 0,-1 5 0 15,1 5 5-15,1 4-3 0,0 3-2 16,1 7 2-16,1 4 6 0,1 4 0 15,2 5 4-15,1 1 1 0,1-1 4 16,5 1-1-16,1-3 4 0,2-1 0 16,1-3 1-16,0-2-1 0,0-2 1 15,0-2-3-15,-2-2 0 0,-2-2-2 16,-2-3 2-16,0-1 2 16,-1-4 4-16,-2-3 0 0,0-2-2 15,0-4-6-15,-3-3 0 0,1-5-3 16,2-1-3-16,2-4 2 0,7-1-3 15,5-1 2-15,6 6-2 0,3 0-1 16,4 4 4-16,1 6-1 0,-1 3 3 16,-4 3-6-16,-2 5-2 0,-2-1 1 15,0 2-1-15,-3 3-5 0,-1 3-14 16,-3 0-17-16,-3 0-21 0,-1 0-42 16,-4-1-50-16,-2 0-62 0,-1 0-148 15,-1-5-466-15</inkml:trace>
  <inkml:trace contextRef="#ctx0" brushRef="#br1" timeOffset="-181159.38">6231 6049 803 0,'0'0'212'0,"0"0"-148"0,0 0 50 16,0 0-24-16,14 41-17 0,-11-25 0 15,2 1-2-15,1 1-8 0,3 0-17 16,3 0-15-16,2-2-13 0,4 0-8 15,0-3-3-15,-1 0-2 0,0-4-5 16,-3 0 0-16,-1-2-5 0,-1-1-10 16,-3-1-13-16,-1-4-22 0,0-1-22 15,-3-1-16-15,-1-7-23 0,0-13-64 16,-3 0-134-16,1 0-392 0</inkml:trace>
  <inkml:trace contextRef="#ctx0" brushRef="#br1" timeOffset="-180775">6494 6097 220 0,'0'0'173'16,"0"0"20"-16,0 0-23 0,0 0-17 16,0 0 7-16,0 0-31 0,0 0-33 15,0 0-22-15,0 0-5 0,63 180-13 16,-57-165-21-16,-2-3 3 0,-1-1-7 16,-1-5-3-16,0 0-8 0,0-6-5 15,-2 0 1-15,0-1 2 0,0-5-3 16,-4-7-9-16,0-2-5 15,-1-3-1-15,0-7 0 0,2-9-2 16,3-9-4-16,3-6-5 0,6 5 2 16,4 10 6-16,-1 12 1 0,4 9 0 15,1 0 1-15,6 0-1 0,2 2 3 16,-2 6-2-16,0 4 1 0,-1 1 0 16,-2 7 2-16,-4 4-1 0,-3 2 0 15,-2 2 0-15,-7 3 3 0,-3-1-4 16,-3 2 1-16,-6 2 1 0,-6-5 5 15,-4 3 0-15,-4-4-2 16,-4-4 1-16,-1-4-3 0,0-3-3 16,3-3-2-16,2-1-6 0,5-2-4 15,4-4-16-15,5-2-36 0,4-5-41 16,8-15-49-16,4 5-66 0,2-4-242 16</inkml:trace>
  <inkml:trace contextRef="#ctx0" brushRef="#br1" timeOffset="-180587.67">6995 5702 410 0,'0'0'207'0,"0"0"-159"0,0 0 103 0,0 0 27 15,0 0-58-15,20 205-11 0,-16-166 8 16,2-12-9-16,-1-9-37 16,4-4-29-16,0 4-18 0,1 0-10 15,4 1-11-15,-2-5 0 0,-2 0-2 16,0-6-1-16,-2-1-9 0,-5-1-18 15,-2-6-35-15,-2 0-41 0,-14-14-85 16,-1 0-253-16</inkml:trace>
  <inkml:trace contextRef="#ctx0" brushRef="#br1" timeOffset="-180441.75">6805 5984 947 0,'0'0'108'0,"0"0"-36"16,0 0 2-16,0 0-25 0,0 0-4 15,0 0-20-15,0 0-18 0,0 0-7 16,281-73-12-16,-251 65-42 0,-14 2-109 16,-4 0-642-16</inkml:trace>
  <inkml:trace contextRef="#ctx0" brushRef="#br1" timeOffset="-180290.72">7390 5863 1202 0,'0'0'69'0,"0"0"-52"16,0 0 6-16,0 0-11 0,0 0-8 15,0 0-4-15,0 0-11 16,0 0-25-16,175-25-20 0,-170 28-105 16,-3-1-609-16</inkml:trace>
  <inkml:trace contextRef="#ctx0" brushRef="#br1" timeOffset="-180122.35">7367 5978 594 0,'0'0'503'0,"0"0"-410"15,0 0-12-15,0 0-27 0,0 0-30 16,0 0-10-16,0 0-14 16,0 0-4-16,0 0-39 0,211-19-74 15,-187 13-900-15</inkml:trace>
  <inkml:trace contextRef="#ctx0" brushRef="#br1" timeOffset="-179555.78">8305 5821 726 0,'0'0'139'0,"0"0"-18"15,0 0 2-15,0 0-41 0,0 0-18 16,0 0-8-16,-114-26-19 0,90 26-8 16,2 5-6-16,5 0-7 0,3 3-6 15,6-1-2-15,6 2-1 0,4 0 0 16,8 2-3-16,5 1 5 0,6 0 2 15,12 4-2-15,7 0-1 0,9 1-2 16,0 2 0-16,-5-1-5 0,-13-4 11 16,-11-3 3-16,-6 0-12 0,-5-4 5 15,2 2-2-15,-1 2 1 16,-2 1-7-16,-4 0 9 0,-3 0-4 16,-4-2 2-16,-6 3 8 0,-8-4-1 15,-3 1 2-15,-7-1 2 0,-8-2-6 16,-9-5-5-16,-5-2-2 0,-1 0-5 15,12-3-3-15,10-3-10 0,10 0-16 16,2 2-29-16,-9-6-59 0,2 3-67 16,2-2-204-16</inkml:trace>
  <inkml:trace contextRef="#ctx0" brushRef="#br1" timeOffset="-179119.96">7426 5753 615 0,'0'0'121'0,"0"0"-22"0,0 0-8 16,0 0-37-16,0 0-10 15,2-3-9-15,5 6 2 0,6 4 19 16,6 0-1-16,12 5-17 0,11 3-4 16,7 0-9-16,2 3 2 0,-10-2-5 15,-11-3-9-15,-13-3-5 0,-2 2-6 16,2 2 1-16,-2 0-1 0,0 2-1 15,-5 3 1-15,-6-4-2 0,-4 1 0 16,-8 1 4-16,-5-3 1 0,-6-1 4 16,-5 1 3-16,-3-3 0 0,-1 1 4 15,-1-3-3-15,2 1-10 0,2-1-2 16,4-2-1-16,4 0-11 0,4-2-23 16,9 4-40-16,3-3-79 0,2-3-259 15</inkml:trace>
  <inkml:trace contextRef="#ctx0" brushRef="#br1" timeOffset="-178376.25">8600 5902 628 0,'0'0'149'0,"0"0"-31"16,0 0-31-16,4 4-44 0,1 5-4 16,1 4 21-16,2 6-1 0,2 4-10 15,1 3-11-15,-1 1-5 0,0 2 3 16,-1-2-13-16,-2-2-6 0,0 0-6 15,-2-2-6-15,0-1-2 0,0-1 1 16,-3-2-4-16,0-4 0 0,-2-2-5 16,-1-5-4-16,-1-1-4 15,-4-2-3-15,1-5-7 0,-1-1-2 16,-3-7-19-16,-2-4-26 0,-1-7-48 16,-4-1-40-16,0-5 21 0,-2-6 32 15,-4-5 60-15,-4-7 32 0,-1-2 13 16,3 7 3-16,8 9 6 0,7 13 44 15,6 5 22-15,0 0 16 0,3-1 35 16,2-2-23-16,8 1-32 0,6 0-13 16,16-3-10-16,14 1-3 0,15 2 2 15,0 9-14-15,-9 5-10 0,-14 8-13 16,-15 2-6-16,-5-4-3 0,-1 3 0 16,1 3 2-16,0 4-2 15,-3 2-1-15,-6 1 0 0,-7 1 0 16,-4-3 3-16,-9 2 10 0,-5-4 10 15,-3-2 4-15,-5-1 12 0,-1-3-3 16,-2-2-12-16,-1-2-4 0,1-3-9 16,1-1-7-16,2 0-4 0,3-2-2 15,6 0-17-15,3-2-15 0,6 0-29 16,5-3-20-16,15-5-24 0,1-1-102 16,8 0-247-16</inkml:trace>
  <inkml:trace contextRef="#ctx0" brushRef="#br1" timeOffset="-177791.63">9253 5809 810 0,'0'0'188'0,"0"0"-157"0,0 0 9 16,0 0 18-16,0 0-2 0,-157 54 4 16,132-38-5-16,8 3-19 0,4 0-6 15,4-1-11-15,6 1-7 0,3-3-1 16,4-2-3-16,5-3-2 0,4-3 0 15,3-2 1-15,3-4 5 0,3-2-3 16,0 0-5-16,-1-6 7 0,-1-2-4 16,-1-3 2-16,-5-4-3 0,-2-1-2 15,-1-3 7-15,-4-2-4 16,-2-2-7-16,-2-1-2 0,-2 2 2 16,-1 4 4-16,0 5-4 0,-3 3 0 15,1 8-1-15,-2 2-8 0,1 7-1 16,-1 5 10-16,0 2 4 0,2 2-1 15,2 2 0-15,0-2 5 0,5 2 3 16,4-2-6-16,3-2 12 0,4-2-7 16,4-3 9-16,1-3-7 0,3-3-4 15,2-3-1-15,2-1-2 0,0-7-2 16,0-4 2-16,-2-3-1 16,-2 0-3-16,-2-6 4 0,-2-1-2 0,-5-5-3 15,-3-3 0-15,0-10 1 16,-7-8-1-16,-4-9-5 0,-2 2-7 15,-5 10 5-15,0 16 0 0,1 15 1 16,1 5 1-16,3 5 4 0,0 3-5 16,-1 2-14-16,0 9 1 0,-1 9 19 15,2 5 1-15,0 10 2 0,1-1 11 16,3 2-1-16,3 0 5 0,3-5 0 16,0 3 4-16,1-3-1 0,2-2 1 15,0-2-6-15,-1-4-9 0,1-3-2 16,-2-4-4-16,-3-2 0 0,-1-3-1 15,-2-3-6-15,-3-1-1 16,-1-5-13-16,0-1-7 0,-5-3-8 16,-5-4-23-16,-15-14-87 0,1 2-139 15,-1-1-505-15</inkml:trace>
  <inkml:trace contextRef="#ctx0" brushRef="#br1" timeOffset="-177504.78">9291 5802 514 0,'0'0'210'15,"0"0"-132"-15,0 0 51 0,0 0-16 16,112-17-27-16,-50 4-22 0,8-2-13 16,-4-2-8-16,-5 2-4 0,-17 5-7 15,-13 2-9-15,-9 4 0 0,-10 4-10 16,-3 2-2-16,1 4 1 0,-1 5-7 16,-1 1-3-16,-1 6-1 0,-4 1 3 15,-2 5 9-15,-1-2 17 0,0 3-2 16,0-2-7-16,-1-3-6 0,1-5 5 15,0 1-9-15,0-4-2 0,1-1-9 16,1-3 0-16,1-3-3 0,0-2-5 16,2-3-3-16,1 0-6 0,4 0-13 15,-1-5-34-15,10-9-39 0,-4 2-133 16,0-3-249-16</inkml:trace>
  <inkml:trace contextRef="#ctx0" brushRef="#br1" timeOffset="-176943.19">10089 5723 868 0,'0'0'70'0,"0"0"-6"15,0 0 36-15,0 0-7 0,0 0-6 16,0 0-19-16,-80 87-18 0,74-67-8 16,3 0-1-16,2 1-9 0,1-3-18 15,4-2-7-15,2-1-5 0,2-4 5 16,3-1-1-16,-1-3-6 0,-1-2 1 15,2-4 2-15,-1-1 3 0,-1-4-1 16,2-4 1-16,-4-2 0 16,-1-7-1-16,-3-1-5 0,-1-4-5 15,-1-3-6-15,-1 2 3 0,-1 0 0 16,-1 5 4-16,-1 4 0 0,0 7 3 16,0 5-5-16,-2 2-7 0,0 9 3 15,0 4 8-15,1 4 2 0,1 1 0 16,3 3 2-16,0-2-1 0,5-1 2 15,4 1-2-15,1-4 2 0,2-2 5 16,3-2-7-16,-2-2 8 0,3-4-5 16,-1-2 3-16,2-3 4 0,-1-3 3 15,4-5-1-15,2-5 3 16,1-2-3-16,3-4 2 0,0-5 3 16,1-2-3-16,2-10-8 0,-4-12 3 15,-3-10-7-15,-5-7-3 0,-9 3 0 16,-8 7-1-16,-4 12-2 0,-7 9 1 15,-3 8-3-15,1 10 1 0,-2 8 1 16,-3 3-3-16,-9 5-3 0,1 0 3 16,-3 8 1-16,2 8 1 0,10 10 0 15,-1 17 4-15,9 11 5 0,7 8 7 16,6-6 3-16,11-10 4 0,3-11 0 16,-1-9-1-16,4-6-8 0,6 2-1 15,14 4-3-15,15 4 0 0,5-3-6 16,-6-7-6-16,-9-8-16 0,-15-9-33 15,-1-3-76-15,-9 0-130 0,-5-6-752 16</inkml:trace>
  <inkml:trace contextRef="#ctx0" brushRef="#br1" timeOffset="-176533.44">11322 5704 1025 0,'0'5'165'0,"0"2"-162"0,0 6-3 15,2 5 22-15,1 2 2 0,0 5-4 16,2-2-6-16,0-2-4 0,0 0-7 16,1-1-3-16,0-4-1 0,-2 1-10 15,1-5-2-15,-3 0-12 0,-1-4-7 16,0-3-15-16,-1-5-10 0,0-6-29 16,-3-7-98-16,0 0-504 0</inkml:trace>
  <inkml:trace contextRef="#ctx0" brushRef="#br1" timeOffset="-175402.96">11488 5696 106 0,'0'0'246'0,"0"0"-12"16,0 0-68-16,0 0-35 0,0 0 5 15,0 0-35-15,0 0-20 0,0 0-21 16,49 169-10-16,-44-161-15 0,0 3-8 15,-2-6-1-15,0-2-10 0,-2-2-1 16,0 0-1-16,-1-1 2 0,0-2 1 16,0-5-4-16,0-5-8 0,0 1-4 15,3-6-1-15,0-4-6 0,5-3-4 16,1-3-8-16,5 1-4 0,4 1 2 16,2 6 17-16,1 4 2 0,1 8-2 15,-3 6 1-15,-2 2-3 0,-1 7 3 16,-3 5 0-16,0 1 2 0,-2 1 2 15,0 4 2-15,1-1 6 0,-1 0-2 16,1-1 5-16,1-2 2 0,1-1 3 16,1-1-3-16,0-3 0 15,2-2-3-15,0-3 1 0,3-3 0 16,2-2-4-16,0-4-2 0,2-5-6 16,-2-1 6-16,-1-3-2 0,-4-4-3 15,-1-3-2-15,-2-4 1 0,-7-2-1 16,0-3-5-16,-7 3 3 0,0 2-3 15,-12 5 1-15,-2 6 2 0,-7 5-3 16,-10 7 0-16,-9 5 0 0,-6 8 3 16,3 5 0-16,12 1 2 0,12 0-3 15,9-3 1-15,-1 5 1 0,0 2 1 16,4 2 1-16,4-4-1 0,3-1 1 16,8-4 2-16,6-1-2 15,2-3 4-15,5-4-1 0,1-5-2 16,2-2 2-16,-1-4-1 0,2-7 2 15,0-3-5-15,1-2 3 0,-3-7 1 16,-1-2-2-16,-2-9 1 0,-3-13-2 16,-4-9-1-16,-9-2 0 0,-4 2-4 15,-6 8 1-15,-4 6-3 0,0 6 2 16,-1 11 0-16,1 5 0 0,5 12 1 16,1 5-1-16,1 3-1 0,0 2-5 15,-1 7-5-15,-1 6 10 0,3 4 5 16,2 6 2-16,0 4 3 0,8 8-4 15,2 9 2-15,6 4 6 0,5 0-1 16,-3-10 4-16,-4-12-2 16,-2-13 1-16,0-1-3 0,2 4-2 15,6-1 1-15,2 1 1 0,-1-7-2 16,1-4 2-16,-1-2 1 0,-4-4 0 16,1-2 4-16,-2-5-1 0,-2-3-5 15,-2-4 1-15,1-6-5 0,-4-4 2 16,0-6-5-16,-1-7-1 0,-4 2-2 15,-3 8-3-15,-1 6-1 0,-4 12 4 16,-2 0-3-16,-3 2-3 0,-3 5-8 16,-5 1 2-16,0 10 9 0,0 3 3 15,2 7 0-15,2 2 3 0,6 4 0 16,3 0 2-16,4-2 4 0,4 1 4 16,5-3-3-16,5-3 4 0,2-3-3 15,4-3 2-15,3-3-2 0,0-3 3 16,1-3-5-16,2-4 1 0,-2-3-1 15,-1-4-4-15,-2-2 3 0,-2-4 0 16,-3-2 0-16,1-4-3 0,-4-5-1 16,0-2-1-16,-1-3-3 0,-3 0 1 15,-1 3-3-15,-2 4-4 0,-2 7 3 16,0 7 2-16,-1 5-2 0,1 3-10 16,-2 10 0-16,2 4 14 15,1 6 2-15,2 3 3 0,1 4 1 16,2-4 3-16,2 4 2 0,1-4 3 15,4-2 3-15,0-2-3 0,2-3-5 16,3-2 1-16,0-2 1 0,0-4-6 16,-3-2-3-16,-1-3 0 0,-1-2-5 15,-4-1-12-15,-2-3-17 0,-2-4-32 16,-3-5-52-16,-2-17-85 0,-2 1-249 16</inkml:trace>
  <inkml:trace contextRef="#ctx0" brushRef="#br1" timeOffset="-175204.72">12848 5520 206 0,'-7'6'453'0,"-1"4"-402"16,-5 8 50-16,0 3 22 0,-4 4 7 15,0 3-18-15,-5 7-18 16,1-1-13-16,0-2-8 0,-4 5-11 16,5-9-9-16,0 0-19 0,6-1-20 15,4-11-13-15,2 1-1 0,1-3-3 16,4-4-4-16,1-2-15 0,2-2-30 15,0-5-29-15,8-2-32 0,0-5-51 16,2-3-207-16</inkml:trace>
  <inkml:trace contextRef="#ctx0" brushRef="#br1" timeOffset="-175005.46">13020 5538 613 0,'0'0'107'0,"0"0"-73"0,0 0 92 15,0 0 13-15,0 0-32 0,0 0-3 16,0 0-15-16,0 0-3 0,8 186-24 16,-3-163-16-16,-1 0-17 0,1-5-10 15,3-3-11-15,-3-2-6 0,-1-4-2 16,0-3-9-16,-4-1-17 0,2-3-34 16,-2-4-47-16,0-3-83 0,-2-4-431 15</inkml:trace>
  <inkml:trace contextRef="#ctx0" brushRef="#br1" timeOffset="-174208.18">13175 5546 407 0,'0'0'239'0,"0"0"-228"16,0 0 41-16,0 0 43 0,0 0 8 16,0 0 21-16,0 0-12 0,0 0-19 15,8 165-17-15,-8-145-19 0,0-4-8 16,2-2-14-16,1-2-12 0,0-4-5 15,-2-1-3-15,0-4-7 16,0-3 3-16,1-2 1 0,2-3-3 16,-1-6-9-16,2-1-2 0,2-4-4 15,1-6 0-15,4-4-9 0,1-8-2 16,7-8-6-16,4-2 1 0,-3 5 6 16,-1 14 1-16,-7 12 6 0,-4 10 2 15,-1 1 2-15,0 2 0 0,1 7-4 16,0 6 9-16,0 2 0 0,-1 7 8 15,1 2 5-15,-3 0 2 0,2 0-3 16,2-1 7-16,1-3 3 0,0-3-1 16,-1 1 0-16,5-3-2 0,0-2-4 15,5-4-5-15,2-2 2 16,-1-4-2-16,5-2-2 0,0-1-4 16,-1-5 2-16,-2-4-2 0,0-3 1 15,-2-3-3-15,-1-6 0 0,-2-4-1 16,-3-3-1-16,-2 0-2 0,-7 2 1 15,-3 2-5-15,-6 8-6 0,-6 4-5 16,-4 7 5-16,-7 5 2 0,-3 4 7 16,-1 8 3-16,-3 3 0 0,1 2 2 15,4 3-1-15,2 1 4 0,5-2-3 16,7-2 4-16,2 0-6 0,3-6 3 16,3 0 0-16,1-2-1 0,7-3 4 15,2 1 3-15,3-4 0 16,3-1-6-16,2-2-3 0,-2-6 1 15,1-3-1-15,-4-2 0 0,2-1-2 16,-3-3-2-16,-1 1-11 0,-2-2-9 16,-3 4-4-16,-1 3-2 0,-2 5 8 15,-1 4-1-15,0 5-5 0,-1 7 16 16,2 6 12-16,1 8 0 0,3 9-1 16,3 9 2-16,3 9 2 0,4 4 2 15,-1 0 1-15,4-3-1 0,-1-5 2 16,-4-1 2-16,-3 1-4 0,-7-3-5 15,-4 1 5-15,-2-4-2 0,-10-4-3 16,-3-11 0-16,-2-9 0 0,1-7-2 16,-3-6 1-16,-3-4-4 0,-6-2 5 15,-3-9 0-15,0-5 0 0,0-13 1 16,-2-8 6-16,1-15-6 0,6-8 3 16,9-1 1-16,9 9 5 0,8 12 0 15,6 12 8-15,-1 6 3 0,2 5 1 16,4 5-11-16,2-3-9 0,4 2-2 15,7-1-5-15,1 3-6 0,4 8-8 16,13 1-17-16,-5 1-33 0,-8 3-167 16</inkml:trace>
  <inkml:trace contextRef="#ctx0" brushRef="#br1" timeOffset="-173404.49">3751 6974 805 0,'0'0'8'0,"0"0"-6"0,0 0 1 16,0 0-2-16,0 0 7 0,0 0 2 15,0 0 18-15,-168 32 15 0,138-14 5 16,0 3 0-16,6 0-16 0,6 1 2 15,6-1-3-15,10-1-12 0,4 0 8 16,12 1 2-16,8-2 3 0,13 1-3 16,12 2-3-16,13 0 7 0,3-1-5 15,-5-5 1-15,-9 0-7 0,-10-5 4 16,-9-1-2-16,-10-1-4 0,-8-2-8 16,-6 2-3-16,0 2-3 15,-6 1 1-15,-5 4 1 0,-10 0 2 16,-13 5-2-16,-13 0 4 0,-12 2-2 15,-2-5 2-15,6-6-2 0,4-6 0 16,10-6-1-16,6-2-6 0,7-5 1 16,12-1-4-16,4-2-1 0,2-3-10 15,4-4-21-15,4-3-28 0,10-2-39 16,24-8-104-16,0 5-187 0,0 2-310 16</inkml:trace>
  <inkml:trace contextRef="#ctx0" brushRef="#br1" timeOffset="-172136.14">3960 7185 521 0,'0'0'235'16,"0"0"-205"-16,0 0 11 15,0 0 20-15,0 0 6 0,0 0 16 0,0 0 3 16,9 137-9-16,2-114-19 16,4-1-7-16,2-5-13 0,4-2-12 15,1-4-5-15,-1-3-4 0,1-5-4 16,0-3-9-16,-3-3 2 0,0-5 4 15,0-3-1-15,-1-4-3 0,0-2 0 16,-2-1 1-16,-3-2 2 0,-3-1-2 16,-3 2 6-16,-3-2-13 15,-1 2 0-15,-3 2 6 0,0 3-6 16,0 5 0-16,0 4 0 0,-2 5-6 16,0 5-9-16,1 6 10 0,-1 4 5 15,2 4 3-15,0 4 6 0,1 1 3 16,5-3-7-16,1-2-1 0,4-3 6 15,2-2 2-15,2-3 4 0,2-3-1 16,1-5-1-16,3-1-3 0,-2-2-2 16,1-7-2-16,-1-3 1 0,0-1 0 15,-1-5-3-15,-2-2-1 0,-2-1-3 16,-2-2 2-16,-3 0-2 0,-4-2 3 16,-2 2-2-16,-3-1-2 0,0 4-6 15,-2 5 1-15,0 5-3 0,-1 8 0 16,1 4-5-16,-2 8 9 0,2 4 3 15,1 5 1-15,1 4 1 0,0 1 2 16,2 4 0-16,1-2 11 0,2 0-3 16,0-2 4-16,1-2-1 0,0-4 10 15,-1-3-14-15,1-2-5 0,-2-2 0 16,0-1 6-16,-1-1 3 0,0-4-5 16,-2-2-4-16,1-4-2 0,-2-1 5 15,0-2 5-15,-2-7-1 0,-1-4-5 16,-2-3-5-16,1-7-2 0,-4-9 0 15,4-14-5-15,3-13 3 0,1 2-3 16,8 3-6-16,7 13 3 16,2 17 5-16,-1 6-1 0,0 10 3 15,-1 3-3-15,5 0 1 0,2 4-1 16,2 1 4-16,-1 4-2 0,-3 7 4 16,-3 3 0-16,-1 2-1 0,-5 3-1 15,-3 1 0-15,-3 0 0 0,-4-1 1 16,-1 1 0-16,-4-2 1 0,-4 0 1 15,-1-3 1-15,-5-1-2 0,0-2 0 16,-5-3 0-16,-1-3 4 0,-5-3-2 16,-2-1-2-16,-2-2-2 0,1-2-2 15,2-3-1-15,6-2 1 16,1 0-6-16,6 0-3 0,3 2 1 16,5 4 2-16,5-1 4 0,2 2-7 15,7 0 1-15,6 2 3 0,5 1 5 16,1 0 1-16,5 2 0 0,4-2 1 15,8-2 1-15,8-2 0 0,4-5 2 16,1-2 0-16,-7-3 2 0,-8 2 0 16,-14 0 1-16,-3 2 0 0,-4 0 0 15,2 0-1-15,0-3-1 0,-1 0 1 16,-2-1-2-16,-5-2 2 0,-2-1-3 16,-3-1 2-16,-4-4-3 0,-1 4-1 15,-4 1-5-15,-3 2-2 16,-2 7 1-16,0 4-7 0,0 3 0 15,-3 8 2-15,3 5 4 0,0 4 5 16,3 4-1-16,5 0 3 0,2 4 0 16,6-5 3-16,2 1 0 0,3-5 0 15,3-3 2-15,0-2 3 0,4-4-3 16,0-4 4-16,2-1-4 0,-1-4 0 16,0-1 0-16,-1-5-1 0,-1-2 1 15,0-3-4-15,-3-2 1 0,0-2 1 16,-3-1-2-16,-3-2-2 0,0-2 1 15,-3-1-2-15,-4 1-5 0,1 3-2 16,-2 1-5-16,0 5 2 0,0 5-2 16,0 6-2-16,0 0-17 0,0 9 15 15,0 0 8-15,0 6 8 0,3-1 0 16,0 1 2-16,1-1 1 0,0 0 1 16,-2-2 3-16,2-2 2 0,-2-2 5 15,-1-2 1-15,-1-2 2 0,1-1 1 16,-1-3-4-16,0 0 3 0,0 0 2 15,0-2-3-15,0-3-4 0,0-4-3 16,-1-2-3-16,1-2-1 16,0-1-2-16,0-3 2 0,5 2-1 0,2-1-1 15,4 1-1-15,5 3 0 16,1 0-3-16,4 3 2 0,1 0-1 16,-1 3-4-16,-2 3-18 0,9 0-40 15,-6 2-107-15,-3 0-372 0</inkml:trace>
  <inkml:trace contextRef="#ctx0" brushRef="#br1" timeOffset="-171492.76">5704 7045 619 0,'0'-7'189'0,"0"-2"-151"0,0 1 14 16,-1 2 5-16,-2 2-16 0,-2 3-8 16,-2 1 2-16,-3 0-11 0,-1 3 0 15,-2 4 4-15,-3 2-1 0,0 2 5 16,0 1-3-16,2-1 4 0,2 3-4 15,4-3-8-15,3 2-9 0,5-2 0 16,0 2-4-16,9-2 1 0,4 2-1 16,6-3 3-16,6 5 6 0,8-3 1 15,7 3-1-15,4 1 4 0,-6-2 0 16,-9-3-1-16,-13-2-4 0,-7-3-5 16,-1 2 1-16,-2-1-1 0,-1 2-6 15,-3-2 1-15,-2 0 3 0,-7 0 1 16,-3-1 5-16,-7 2 5 0,-2-2-3 15,-4 0-5-15,-2-3-2 0,-1-1-7 16,0-2 2-16,1 0-5 0,-1 0-1 16,2-2-2-16,2-4-11 0,5-1-9 15,3-2-20-15,5 2-41 0,5-1-26 16,4 0 2-16,14-3-79 0,3 2-159 16,2 0-281-16</inkml:trace>
  <inkml:trace contextRef="#ctx0" brushRef="#br1" timeOffset="-170942.55">6089 7057 258 0,'0'0'169'15,"0"0"-84"-15,0 0 29 0,0 0-7 16,0 0-27-16,0 0-4 0,-41-11-3 16,30 18-6-16,0 4 2 0,0 5-4 15,4 2-9-15,2 2-8 0,3 2-4 16,2 0-2-16,6-1-2 0,4-2-5 15,4-3-4-15,1-1-3 16,3-5-6-16,1-1-7 0,-1-3-4 16,2-4 1-16,1-2-4 0,0-1 1 15,0-2-3-15,-2-6-3 0,-1 0-1 16,-1 0 0-16,-6-2 2 0,-2-3-2 16,-2-1 3-16,-1-2-5 0,-2-3-1 15,-1 0 0-15,-2-1-1 0,-1 3-2 16,0 3-1-16,0 4 0 0,0 4 0 15,-2 6-6-15,1 1-8 0,-1 8 4 16,1 4 8-16,1 5 7 0,0 3 1 16,0 2 1-16,4-1 1 0,1 0 4 15,0-4 4-15,2 0-1 16,0-2 2-16,1-3 2 0,-1-2 1 16,-2-4-5-16,0-1-3 0,-1-2 4 15,-2-1-2-15,-1-2 3 0,-1 0 0 16,0 0 4-16,0-3 2 0,-3-3-9 15,-3-3-3-15,-1-5-4 0,-3-1-1 16,0-5 2-16,0-1 0 0,2-1 0 16,2 0 3-16,3 1-5 0,3 2 2 15,0 3-2-15,6 2 1 0,3 3-2 16,5 2 0-16,3 0-1 0,3 4 3 16,-1 1-2-16,3 1 0 0,-1 3 0 15,-4 0-1-15,0 4-2 0,-4 1-8 16,-1 0-26-16,-3 2-36 0,-3-1-63 15,-1 0-50-15,-2 0-179 0</inkml:trace>
  <inkml:trace contextRef="#ctx0" brushRef="#br1" timeOffset="-170765.07">6599 7106 332 0,'0'0'492'0,"0"0"-388"16,0 0 72-16,0 0-30 0,21 58-46 15,-16-39 5-15,1-2-14 0,2 0-28 16,-1 0-21-16,1-1-16 0,0-1-13 16,0-1-1-16,-1-3-10 0,0-2-2 15,-2-1 0-15,-2-2-5 16,-1-2-11-16,-1-1-17 0,0-3-24 16,0-2-19-16,1-3-37 0,0-11-71 15,0 2-171-15,1-3-382 0</inkml:trace>
  <inkml:trace contextRef="#ctx0" brushRef="#br1" timeOffset="-170355.35">6787 7127 385 0,'0'0'146'0,"0"0"-46"16,0 0 49-16,0 0-27 16,0 0 30-16,0 0-12 0,0 0-40 15,0 0-8-15,32 200-15 0,-27-181-22 16,0-1-13-16,-2-3-15 0,2-1 0 15,-2-4-6-15,0-1-7 0,-1-4-7 16,-2-2 3-16,0-3-5 0,0 0 6 16,0-7 2-16,0-3-9 0,-3-4-3 15,-1-4-1-15,-2-6-2 16,0-8-1-16,-1-11-2 0,2-8 2 0,3-4-7 16,2 5-3-16,8 11-7 15,3 12-1-15,-1 10 9 0,2 6 9 16,0 6-1-16,5 1-2 0,3 1-2 15,3 3 2-15,1 3 5 0,-1 6 1 16,-1 5 4-16,-3 3 1 0,-4 1 1 16,-4 1-1-16,-5 0-2 0,-4 0-1 15,-2-1-1-15,-6 0 1 0,-5-3 2 16,-1-1-4-16,-4-1 2 0,-2-5-2 16,-2 0 0-16,-1-3-1 0,3-3-7 15,1-2-11-15,2 0-31 0,0-7-77 16,5-1-99-16,3-2-254 0</inkml:trace>
  <inkml:trace contextRef="#ctx0" brushRef="#br1" timeOffset="-170171.07">7223 6891 665 0,'0'0'87'0,"0"0"-48"0,0 0 89 16,0 0 3-16,0 0-20 0,47 193-35 15,-42-174-12-15,1 5-12 0,3 2-12 16,0-3-9-16,0-3-17 0,1-3-5 16,-1-3-7-16,-3-3-2 0,-2-4-7 15,-2-4-12-15,-2-2-30 16,-3-5-25-16,-2-5-77 0,-3 0-415 16</inkml:trace>
  <inkml:trace contextRef="#ctx0" brushRef="#br1" timeOffset="-170025.03">7035 7090 887 0,'0'0'110'15,"0"0"-55"-15,0 0 3 0,0 0-36 16,0 0-10-16,0 0-12 0,0 0-41 16,0 0-134-16,251-6-637 0</inkml:trace>
  <inkml:trace contextRef="#ctx0" brushRef="#br1" timeOffset="-169596.17">7854 6920 962 0,'0'0'74'0,"0"0"-49"0,0 0 14 15,0 0 15-15,0 0-15 16,0 0-3-16,0 0-19 0,181 1-7 15,-162-1-10-15,0 0-9 0,1 0-28 16,-6 1-80-16,-5 0-253 0</inkml:trace>
  <inkml:trace contextRef="#ctx0" brushRef="#br1" timeOffset="-169409.73">7827 7046 707 0,'0'0'221'15,"0"0"-140"-15,0 0 2 0,0 0-24 0,0 0-18 16,0 0-13-16,0 0-13 16,0 0-10-16,0 0-5 0,382-42-12 15,-347 35-54-15,-11 0-114 0,-7 1-224 16</inkml:trace>
  <inkml:trace contextRef="#ctx0" brushRef="#br1" timeOffset="-169136.31">8038 6738 722 0,'0'0'130'0,"0"0"-115"0,0 0 9 16,0 0 14-16,0 0 16 0,0 0 6 16,0 0-10-16,0 0-10 0,241 115-2 15,-195-90-3-15,-12-6-17 0,-13-5 1 16,-6-3-3-16,-5 1-7 0,-1 1 0 15,-2 2-4-15,0 2-3 0,-7 1 0 16,-3-2 3-16,-9 0 3 0,-5 1 9 16,-4-3-2-16,-5 0 2 0,-2-3-7 15,-2-1-5-15,-1-2-5 0,-1-1-22 16,-9 1-52-16,7-2-154 0,6-5-755 16</inkml:trace>
  <inkml:trace contextRef="#ctx0" brushRef="#br1" timeOffset="-168707.82">8965 6746 454 0,'0'0'417'0,"0"0"-399"15,0 0-16-15,0 0 6 16,0 0 13-16,-2 92 6 0,10-44 14 16,3 2-1-16,2-3 9 0,-3-13-16 15,-1-11-7-15,-3-7-10 0,1-2-6 16,-1 0-8-16,1 1 0 0,-1 0-2 15,-3-2-10-15,-3-4-14 0,0 0-29 16,-7-4-10-16,-13-4-18 0,0-1-35 16,2-4-231-16</inkml:trace>
  <inkml:trace contextRef="#ctx0" brushRef="#br1" timeOffset="-168409.1">8755 6999 361 0,'0'0'305'0,"0"0"-191"0,0 0-29 15,0 0-5-15,0 0-4 0,0 0-9 16,0 0-15-16,0 0-10 0,249-76-9 16,-205 68-6-16,-15 5-11 0,-14 1-14 15,0 2 14-15,1 0-11 0,3 2 5 16,-1 1-4-16,-1 4-1 0,-4 2 3 16,-1 3-3-16,-2 2 5 0,-2 3-2 15,-1 0-3-15,-3 1 7 0,-1 0-1 16,-1 0 3-16,0-3-10 0,-1-1 6 15,0-4-5-15,-1-4-2 0,0-1-1 16,1-3 1-16,0-1-1 0,-1-1 0 16,1 0-2-16,0-1-5 0,1-4-18 15,2-6-34-15,-1 0-70 0,2-3-316 16</inkml:trace>
  <inkml:trace contextRef="#ctx0" brushRef="#br1" timeOffset="-167692.75">9346 6893 44 0,'0'0'410'0,"0"0"-237"0,0 0-31 0,0 0-24 15,0 0-23-15,0 0 1 16,0 0-24-16,0 0-23 0,57 152 9 16,-53-140-10-16,0 1-15 0,0-5-15 15,-2-1-1-15,-1-3-4 0,1-3-3 16,-2 0-2-16,0-1-1 0,0 0 4 15,0-1 1-15,0-4 3 0,1-3-12 16,0-5-1-16,0-4-2 0,1-3-2 16,1-4 2-16,2 0-3 0,2-1-14 15,1 4 1-15,2 2 6 0,0 6-4 16,1 5 8-16,-2 6-1 0,1 3 2 16,0 7 2-16,0 3 3 15,0 4 1-15,0 2 4 0,-1 1 6 16,-3 0-4-16,1-1 2 0,-1-2 3 15,-1-2 9-15,-1-1-3 0,-2-5-4 16,1-1-1-16,-2-2-3 0,1-3 0 16,-1 1 2-16,-1-2 0 0,0 0-2 15,0 0 2-15,0 0 3 0,0-3 0 16,1-4-1-16,0-4-14 0,1-6-1 16,0-2-3-16,2-3-2 0,-1 1-13 15,0 0-6-15,3 3-4 16,3 8 1-16,1 4 13 0,2 6 2 15,0 2 3-15,2 8 1 0,0 2 1 16,-1 3 8-16,0-1 3 0,-2 0 2 16,2-1 1-16,-1-1 6 0,1-2 4 15,0-1 2-15,2-3 1 0,0 0-6 16,2-3 0-16,-1-2-2 0,3-1-5 16,1-3 2-16,2-4-4 0,-1-1-1 15,-4-1 0-15,0-4-1 0,-4-3-1 16,-1-2 0-16,-5-3 0 0,-2-4-1 15,-3-1-2-15,-2 1-1 0,-3 4 0 16,-3 3 0-16,-1 9 1 0,-4 3-5 16,-4 6-6-16,-3 6 7 0,-2 5 6 15,-1 7 0-15,2 2 1 0,6 6-1 16,5 1 4-16,5 1 8 0,3-2 0 16,5-2 10-16,6-3-6 0,6-3-7 15,9-1 0-15,12-2-2 0,8-3-7 16,2-1-4-16,-1-8-20 0,-1-3-43 15,-14 0-128-15,-2-3-387 0</inkml:trace>
  <inkml:trace contextRef="#ctx0" brushRef="#br1" timeOffset="-167301.18">11006 6814 576 0,'2'7'97'0,"1"5"-33"16,2 6 28-16,1 3-15 0,2 3-1 15,0 1 23-15,1 0-40 0,0-3-12 16,-2 1-18-16,1-4-9 0,0-2-12 15,-1-1 1-15,0-3 8 0,-2-1-16 16,2-2 0-16,-3-3-1 0,-2-3-2 16,-1-2-13-16,-1-1-17 15,-1-1-21-15,-4-1-42 0,-9-12-87 16,2-1-95-16,-2-1-177 0</inkml:trace>
  <inkml:trace contextRef="#ctx0" brushRef="#br1" timeOffset="-167152.68">10920 6738 323 0,'0'0'252'16,"0"0"-189"-16,0 0-5 0,0 0-46 16,0 0-12-16,0 0-6 0,0 0-1 15,0 0-19-15,33 3-82 0,-14 1-63 16,-2-3-214-16</inkml:trace>
  <inkml:trace contextRef="#ctx0" brushRef="#br1" timeOffset="-165973.75">11205 6959 207 0,'0'0'258'0,"0"0"-111"16,0 0-72-16,0 0-5 0,0 0 2 15,0 0-33-15,0 0 0 0,0 0 3 16,35 125 2-16,-33-123-6 15,-1 0-5-15,-1-2 1 0,0 0 6 0,1-4-1 16,-1-6-21-16,1-3-9 16,-1-2-5-16,0-3 4 0,1-4-6 15,1-2-1-15,1-4 0 0,1-3-1 16,3 1-2-16,0 0-7 0,1 5-1 16,0 4-3-16,0 7 8 0,-1 8-5 15,0 6-8-15,-1 5 3 0,3 7 11 16,2 7 4-16,1 4 1 0,2 1 1 15,-2 5 4-15,5-2 11 16,-2 0 2-16,3-2-3 0,1-5 6 16,3-2-2-16,2-4-2 0,2-4-1 15,1-3-1-15,1-3 0 0,-1-4 1 16,2 0-6-16,0-2-3 0,-2-4-1 16,-1-4-3-16,-3 0 1 0,-4-5 0 15,-5-2 2-15,-2-5-1 0,-2 0-2 16,-4-4 0-16,-4 1-4 0,-2-2-2 15,-6 5-1-15,-5 3-3 0,-2 4 2 16,-4 6-4-16,-5 6-2 16,-8 6 3-16,0 5 7 0,-2 8-5 15,2 2 4-15,8 3-3 0,-1 3 4 16,5 2 4-16,5-1 1 0,5-3 6 16,4-2-4-16,4-2 3 0,4-2-2 15,6-4 0-15,4 0 4 0,4-5 0 16,2-3 0-16,4-3-2 0,-2-1-1 15,4-5-2-15,-1-3 0 0,-2-4-2 16,-1-5-1-16,-3 1 3 0,-3-5-5 16,-3-3 0-16,-4-1-2 0,-4-10-1 15,-5-12 0-15,-8-6-9 0,-5-3-2 16,-5 6-8-16,0 11 5 0,4 11 1 16,6 13-4-16,3 6 9 0,2 4 3 15,2 2 4-15,0 3-2 0,0 0-16 16,1 8-4-16,0 6 23 0,1 6 1 15,6 10 4-15,6 12 4 0,5 7-5 16,2 0 2-16,-4-10 8 0,-1-11-3 16,-5-10-1-16,1-3 3 0,4 2 9 15,1 2-9-15,3 0 2 0,-1-4 0 16,0-2 1-16,-1-5-1 0,-4-3 0 16,-1-3 3-16,-2-1-1 0,-2-1-5 15,0 0 2-15,-1-4 7 0,0-3-1 16,1-4-19-16,0-4 4 0,-2-4-5 15,0-4 1-15,-4-2-6 16,-2-1 0-16,0-1-2 0,-3 2 1 16,-3 6-4-16,2 5 3 0,0 5 1 15,-1 6-9-15,-1 3-10 0,0 6 2 16,-2 6 8-16,2 7 12 0,2 3 4 16,1 4 1-16,3 0 1 0,0-2 3 15,5 0 3-15,2-4-4 0,4-2 6 16,1-4 1-16,0-1-5 0,1-4 4 15,0-4-2-15,1 1 6 0,0-4-1 16,2-2-5-16,0 0-2 16,1-5-1-16,-2-2 0 0,0-1 0 0,0-5-5 15,0-2 1-15,-2-4-1 16,1-4-1-16,0-9-7 0,-1-7 5 16,0 4-2-16,-4 5-8 0,-1 7-1 15,-4 9-6-15,1 4 16 0,-1 3-4 16,0 6-2-16,-2 3-3 0,2 11 3 15,0 6 9-15,4 5 2 0,-1 2 0 16,1 4 1-16,2-3 2 0,1-1 0 16,2-2 3-16,2-2 5 15,1-2-4-15,2-2 0 0,0-4-3 16,3-3-2-16,-3-1 1 0,-1-5-3 16,1-1-1-16,-3-3-7 0,0-1-9 15,-4-1-17-15,-2-11-46 0,0-1-151 16,-6 1-629-16</inkml:trace>
  <inkml:trace contextRef="#ctx0" brushRef="#br1" timeOffset="-165772.95">12432 6752 472 0,'-6'11'104'0,"0"7"2"15,-2 5 42-15,-5 4-23 0,0 1 15 16,0 1-48-16,0-2-28 0,0 0-11 15,2-2-10-15,-1-1-19 0,2-4-12 16,2 0-2-16,2-5-7 0,0-4-3 16,1 0-8-16,1-2-11 0,0-3-18 15,2-4-26-15,2-2-50 0,0-4-140 16,0-3-356-16</inkml:trace>
  <inkml:trace contextRef="#ctx0" brushRef="#br1" timeOffset="-165571.75">12568 6753 283 0,'0'0'189'0,"0"0"17"16,0 0-36-16,0 0-17 0,0 0-23 15,0 0-37-15,0 0-30 0,70 251-17 16,-64-233-18-16,2 0-14 0,0-2-12 15,-4-4-2-15,0-2-5 0,-3-3-1 16,0-2-8-16,0-2-22 0,-1-1-33 16,0-7-68-16,0-1-227 0</inkml:trace>
  <inkml:trace contextRef="#ctx0" brushRef="#br1" timeOffset="-164640.43">12780 6798 195 0,'0'0'232'0,"0"0"-53"15,0 0-3-15,0 0-63 0,0 0-13 16,0 0-3-16,0 0-27 0,0 0-17 16,32 200-10-16,-29-186-10 0,0-4-3 15,-2 0-6-15,0-4-7 16,2-4-1-16,-3-1-1 0,0-1 4 15,0-1-2-15,0-4 4 0,0-3-15 16,2-5-3-16,2-3-2 0,1-4-1 16,1-2-2-16,2-7 1 0,1-5-6 15,4-8 3-15,-2 5-1 0,0 5-3 16,-3 10 1-16,-2 11-1 0,1 1 0 16,-3 4-1-16,1 6-3 0,-1 5-2 15,0 6 4-15,1 5 9 0,0 4-4 16,0 4 5-16,2 2 0 0,1-2 7 15,1 1 4-15,0-6 6 0,3-4-2 16,-2 1-2-16,1-6 1 0,3-1 4 16,-2-2 3-16,4-2 0 0,2-2-5 15,2-3 0-15,1 0 0 0,-2 0-5 16,3-5-7-16,1-2 4 0,-1-5-7 16,-2-3 0-16,1-4 3 0,-4-5-1 15,0-8-3-15,-6 1-2 0,-3 3 2 16,-5 1 0-16,-6 8-5 0,-5 1-2 15,-3 5-12-15,-8 6-10 0,-3 7 4 16,-3 3 11-16,1 9 7 0,-3 8 1 16,3 2-2-16,3 3 8 0,3 0 2 15,5 1-2-15,1-4 0 0,7-2 1 16,2 0-1-16,3-5 0 0,3-1 1 16,3-1 6-16,5-3 2 0,2-2-1 15,1-2 1-15,2-3-5 16,-2-1 0-16,-1-2 3 0,0-3 4 15,1-4-7-15,0-3-4 0,0-4 0 16,-4-2-1-16,1-3 0 0,-2-3-1 16,-4 1-5-16,0 1-3 0,-2 3-11 15,0 4-1-15,-1 7 12 0,-1 4-6 16,1 3-13-16,-2 7 7 16,1 7 16-16,4 11 3 0,0 3 2 0,-1 2 1 15,3 8 2-15,-4 0-1 16,2 11-1-16,2 1 0 0,-3-3 1 15,2-2 1-15,-4-4 3 0,-2 0-2 16,0-3 3-16,-5-3-2 0,-3-1-1 16,-3-1-3-16,-1-7 1 0,-1-4-1 15,2-7 2-15,-1-3-1 0,-3 0 0 16,-1-3 0-16,-3-3 1 0,6-5 0 16,-2-3 8-16,5-8 5 0,-1-6 4 15,2-6-5-15,3-4-1 0,2-9-2 16,1-8-3-16,3-4 12 0,6 4-7 15,1 11-1-15,1 10-7 16,0 7-3-16,2 0 4 0,6-1-4 16,1 1 5-16,6 1-2 0,3 2-5 15,10 1 1-15,11 2 0 0,10 1 2 16,-1 2-1-16,-8 1-1 0,-14 1-1 16,-15-3 0-16,2 1-10 0,-7 1-46 15,-1-1-225-15</inkml:trace>
  <inkml:trace contextRef="#ctx0" brushRef="#br2" timeOffset="-149892.45">3239 8476 191 0,'0'-4'39'0,"0"1"18"16,0-3 97-16,0 0-47 15,0-2-11-15,2 2-8 0,0 1-20 16,2-1-9-16,1 1 14 0,0 0-4 16,3 3-23-16,0-1-20 0,3 1-11 15,5 2 2-15,2 5 3 0,1 2-6 16,3 6-2-16,0 3 0 0,-2 4-6 15,1 7-5-15,1 9 4 16,-3 13 0-16,1 14 33 0,-7 1-5 16,-10-2-14-16,-3-6-5 0,-6-10 1 15,-4-3-3-15,-2-5-3 0,-1-6-4 16,0-9 4-16,1-3 3 0,-4-4-2 16,0 4 4-16,-4 1-7 0,-4-2 7 15,1-2-2-15,-1-3-1 0,1-2 3 16,-3-5-4-16,0-4 4 0,3-3-4 15,0-1-2-15,2-8-1 0,2-5 1 16,4-5-3-16,1-3-3 0,3-3 0 16,4 0-1-16,4 0 3 0,3 2-3 15,3 4-1-15,4 3 1 0,7 3-1 16,2 3 0-16,6 0 0 16,0 3 0-16,2 3 2 0,1 3 4 15,-3 1-4-15,-1 3-2 0,-2 3 1 16,-3 3-1-16,0-1 0 0,-3 5 0 15,0-4 0-15,-2 3 0 0,-3-1 1 16,0-2-2-16,0-2 2 0,-1 0-2 16,-1-3-1-16,0-1-34 0,-3-3-123 15,3 0-12-15,1-9-82 0,-2-2-86 16</inkml:trace>
  <inkml:trace contextRef="#ctx0" brushRef="#br2" timeOffset="-149537.05">3637 8687 739 0,'0'0'13'16,"0"0"-12"-16,0 0-1 0,0 0 7 15,0 0 8-15,4 77 30 0,1-54 75 16,2 3-34-16,1 0-39 0,1-4 19 16,5 0-8-16,-3-3-26 0,6-4-5 15,-4-3-3-15,3-3 0 0,0-4-5 16,1-4-1-16,-1-2 1 0,-1-5-1 15,0-6 1-15,0-2 0 16,-2-3 4-16,1-3 13 0,0-1 0 0,-3-5-7 16,-1 3-11-16,-3-5-10 15,-2-1-3-15,-2-6-5 0,-2 2-9 16,-1 6 9-16,0 6 1 0,0 11-1 16,0 3-2-16,-3 7-7 0,3 1-4 15,-2 9 6-15,2 5 7 0,0 6 5 16,0 3-4-16,1 2 2 0,3-1 2 15,0 1-4-15,1-3 2 0,-1-1 2 16,3-2 2-16,0 0 0 0,-1-2-3 16,1-2-1-16,1-2-2 0,-1-1 3 15,0-3-4-15,-1 0 0 16,-1-1-6-16,-1-2-83 0,-4 2-126 16,-4-1-136-16,2-2-274 0</inkml:trace>
  <inkml:trace contextRef="#ctx0" brushRef="#br2" timeOffset="-149154.98">2896 9463 417 0,'0'0'337'15,"0"0"-332"-15,0 0 3 0,0 0 25 16,44-6-1-16,-17 6 88 0,17-1-34 16,11-3-24-16,10 0 1 0,3-2 15 15,5-2-8-15,2-4-17 0,3 3-2 16,6-4-12-16,0 0-8 0,-3 0-8 15,0 0-5-15,-3 1-4 0,-1 1-4 16,-4 2-1-16,-4 2-4 0,-5 2-1 16,-8 3-1-16,-3 0-3 0,-8-1-1 15,-7 3 1-15,-8 0 0 0,-11 4-6 16,-4-2-60-16,-6 0-63 0,0 5-26 16,-4-1-99-16,-3 1-162 0</inkml:trace>
  <inkml:trace contextRef="#ctx0" brushRef="#br2" timeOffset="-148607.89">3217 9602 986 0,'0'0'0'0,"0"0"6"15,0 0-5-15,0 0 1 0,0 0-2 16,0 0 7-16,61 27 5 0,-42-7 6 16,3 2 4-16,1 2 1 0,-2 2-5 15,-2 3 7-15,-3 0 9 16,-2 2 2-16,-6-1-8 0,-3 0-15 15,-5 3-1-15,-2 0 7 0,-6-2 6 16,-3 1 9-16,-6-2 0 0,0-3-6 16,-1-2-1-16,-4-5 3 0,0-2 3 15,2-4-5-15,-1-4-3 0,-1-4-6 16,6-4-5-16,2-2-1 0,1-2-3 16,3-5 3-16,0-6-6 0,0-5-2 15,2-4-5-15,2-2-4 0,1 1 4 16,2-1 1-16,3 3 0 0,2 5-1 15,4 2 0-15,3 3-2 0,1 4 2 16,3 5-2-16,-1 2-2 16,1 3-2-16,1 5 4 0,2 5 1 15,1 2 0-15,-4 0 1 0,1 1 0 16,-1-1 1-16,-1-3 0 0,-4 0 0 16,0-5-1-16,-3 0 0 0,2-2 0 15,-2-2 0-15,-1-2 0 0,0-1-34 16,0-3-88-16,1-5 10 0,1-3-39 15,3-13-109-15,1 3-95 0</inkml:trace>
  <inkml:trace contextRef="#ctx0" brushRef="#br2" timeOffset="-148319.92">3662 9648 682 0,'0'0'185'0,"0"0"-173"16,0 0-8-16,0 0 33 0,0 0 51 15,8 59 59-15,-8-38-66 0,3 2-19 16,-1 0-41-16,0 0 8 0,-1 0 28 16,3 1-17-16,-3 0-5 0,0 0-1 15,0-1 5-15,0 0-18 16,0-3-10-16,4 2 0 0,-2-3-2 0,2-1-2 16,3-2 3-16,0-3-3 0,0-1 3 15,2-3 2-15,2-2-2 16,0-3 2-16,1-3-3 0,1-1-4 15,-1-1-1-15,4-6-4 0,-4 0-6 16,-1 0-76-16,-3-3-40 0,-5-5-39 16,-4 0-84-16,-3 3-252 0</inkml:trace>
  <inkml:trace contextRef="#ctx0" brushRef="#br2" timeOffset="-148184.89">3583 9947 556 0,'0'0'9'0,"0"0"26"0,0 0 162 16,0 0-125-16,0 0 24 0,0 0-24 16,0 0-39-16,125-15-23 15,-96 6-6-15,13-7-4 0,-8 2-206 16,-4 2-414-16</inkml:trace>
  <inkml:trace contextRef="#ctx0" brushRef="#br2" timeOffset="-147792.02">4763 8967 832 0,'0'0'102'0,"0"0"-99"16,0 0-1-16,0 0 1 0,0 0 27 16,0 0 37-16,0 0-9 0,68 96-15 15,-56-55-14-15,1 8-3 0,-2-1 12 16,-3-9-7-16,-1-11-5 0,-4-11-3 15,0-2-7-15,0 1-2 0,1 0-6 16,-1 3-6-16,-1-4-1 0,-2-2-1 16,0-4 1-16,0-2-1 0,-1-2-5 15,-4-4-45-15,-1-1-139 0,-7-7-107 16,2-2-74-16</inkml:trace>
  <inkml:trace contextRef="#ctx0" brushRef="#br2" timeOffset="-147641.28">4651 9225 754 0,'0'0'25'0,"0"0"-10"16,0 0 159-16,0 0-89 15,0 0-8-15,0 0 6 0,0 0-49 16,0 0-27-16,194-21-4 0,-149 12-2 16,-10 4-1-16,3-3-120 0,-12 2-251 15,-2-1-345-15</inkml:trace>
  <inkml:trace contextRef="#ctx0" brushRef="#br2" timeOffset="-147038.04">5920 9078 129 0,'0'0'62'0,"0"0"35"0,0 0 94 16,0 0-51-16,0 0-25 0,0 0-17 16,0 0-8-16,16-54-14 0,-9 45-6 15,-2 1-5-15,-1 0-28 0,-2-1-14 16,-2 0-4-16,-3-1-8 0,-4-3-8 15,-3 0 0-15,-5 3 3 0,-2 0-6 16,-5 4 0-16,-1 5 0 16,-3 2 0-16,-1 9 0 0,-2 5 2 15,1 5 2-15,-1 5-1 0,1 10-1 16,6 11 10-16,7 8 2 0,7-2 16 16,10-6 60-16,8-14-30 0,1-12-26 15,1-8-10-15,3-3-3 0,5-1-3 16,3-1-2-16,5 0 0 0,0-6-1 15,1-1-5-15,-3-5 2 0,-2-5-3 16,-2-4 0-16,-2 0-6 0,-3-1-2 16,-5-5 2-16,-2 4 2 0,-4-5-5 15,-3-1 0-15,-3-2 1 0,0 1-2 16,-3 0 0-16,-3 4 0 0,1 4 0 16,2 5 1-16,0 6-1 0,3 4-5 15,0 1-7-15,0 7 7 0,3 8 6 16,4 3 1-16,2 2 0 0,3 1 1 15,1 0-2-15,3-4 5 0,-1-1-1 16,4-2-2-16,2-4 1 0,-1-2-3 16,3-2 2-16,0-1-2 15,2-1-1-15,6-3-34 0,-7 1-295 16,-2-3-124-16</inkml:trace>
  <inkml:trace contextRef="#ctx0" brushRef="#br2" timeOffset="-146425.68">6912 8417 667 0,'12'-6'5'16,"2"1"-4"-16,2 3 6 0,0 1-2 15,1 2 8-15,-2 8 5 0,0 5 9 16,1 6-10-16,5 11 12 0,5 11 64 16,5 10 23-16,0 0-24 15,-3-4 2-15,-8-5-33 0,-6-8-30 16,-6-2-9-16,-3-6-6 0,-2-6 2 16,-3-5-3-16,-2-2-3 0,-4 1-4 15,-5 4 4-15,-4-1-6 0,-3-2 7 16,-5-3-3-16,-2-4 3 0,-2-3 2 15,-3-5-2-15,0-1-2 0,-1-5 0 16,-1-5-4-16,2-7-1 0,2 1-1 16,5-6-3-16,5-5 3 0,7-1 1 15,6 1-6-15,5-1 0 0,7 7-1 16,8 3 1-16,5 7 0 0,5 5-2 16,4 5 2-16,6 1 1 0,6 1 0 15,-5 6 0-15,-4 1 2 0,-8 2-1 16,-8-1 0-16,-1 0 0 0,3 3-1 15,-4-2-1-15,-2 2 2 0,-3-5 0 16,-2 0-2-16,-3-3-2 0,-2-2 2 16,-1-2-3-16,-1 0-10 0,0 0-14 15,-2-1-79-15,-1-11-171 0,0 1-111 16,1-1-244-16</inkml:trace>
  <inkml:trace contextRef="#ctx0" brushRef="#br2" timeOffset="-146025.37">7326 8548 638 0,'0'0'18'0,"0"0"-15"15,0 0 12-15,0 0 40 0,0 0 183 16,6 126-152-16,2-101-15 0,2-4-20 16,3-4-11-16,2-1-2 0,0-5-5 15,4-1-1-15,-1-6-5 0,1-1 1 16,1-3-4-16,1-4-10 0,0-3-8 15,-3-2 1-15,1-3 0 0,-5-2 0 16,-4 0-1-16,-2-3-1 16,-3-2-3-16,-4-3-2 0,-1-5-5 15,-3-1 1-15,-4-4 0 0,-1 2-1 16,-2 1 3-16,0 4-1 0,3 4 0 16,1 7-3-16,2 6 6 0,1 8-4 15,3 3-3-15,0 10 7 0,3 5 0 16,3 5 4-16,2 3 0 0,3 3 3 15,2-2 1-15,2-2 10 0,0-2-1 16,1-1 4-16,1-3 3 0,0-3 2 16,3-1-10-16,-2-2-6 0,-2-2-8 15,-1 0-1-15,-3-4-1 0,-3 1-1 16,-2-1-7-16,-3-1-62 16,-5 1-172-16,-5 0-159 0,-1-2-344 0</inkml:trace>
  <inkml:trace contextRef="#ctx0" brushRef="#br2" timeOffset="-145668.45">6736 9143 526 0,'0'0'41'0,"0"0"-30"16,0 0 61-16,0 0 49 0,0 0-30 15,52-17 43-15,-20 16-32 0,13-2-35 16,20 0 12-16,9-2-6 0,4-2-31 16,1-2-2-16,-8-1-5 0,3 1-10 15,2-5 4-15,0 1-11 0,0 0 4 16,-4 1-4-16,-2-2-2 0,-7 2-8 15,-5 1-1-15,-7 2-2 16,-8-1-4-16,-5 1 1 0,-11 5-2 16,-7-1-1-16,-8 3 0 0,-3 2 0 15,-1-1-7-15,-2 1-52 0,-4 0-149 16,-9 8-23-16,-5-1-85 0,-3 0-183 16</inkml:trace>
  <inkml:trace contextRef="#ctx0" brushRef="#br2" timeOffset="-145152.15">7070 9247 736 0,'0'0'15'0,"0"0"-6"0,0 0 35 16,0 0-5-16,0 0 0 0,0 0 20 15,61 67 15-15,-47-42-15 0,3 7 15 16,2 5 7-16,2 5-51 0,-5-2-8 16,-2-8 2-16,-7-6 1 15,-5-5-1-15,-2 0-1 0,0 6-4 16,-7-5-1-16,-6-1-3 0,-1-2 4 15,-3-4-5-15,-3-3 3 0,-3-5 0 16,-2-2-3-16,-2-4-5 0,-1-1-1 16,2-5-3-16,-2-3-1 0,2-4-1 15,2-4-2-15,3-2 0 0,5-4 2 16,5-1-3-16,4-2 1 0,7 4-1 16,2 2 0-16,7 4-3 0,4 5 3 15,6 4-1-15,3 4 0 0,5 2 0 16,8 1 1-16,-4 5 3 0,0 1-2 15,-2 2-1-15,-7 3 1 0,3-2-1 16,-4 0 2-16,-3 0-2 0,-1-2 0 16,-4-1-1-16,-3-2 0 0,-2-2 1 15,-3-2-7-15,-1-1-73 0,-3-2-134 16,-1-7 29-16,0 1-76 0,-3-3-229 16</inkml:trace>
  <inkml:trace contextRef="#ctx0" brushRef="#br2" timeOffset="-144925.02">7431 9364 718 0,'0'0'12'0,"0"0"4"0,0 0 86 16,0 0 96-16,0 0-78 16,88 125-20-16,-63-103-32 0,3-4-32 15,7-1 0-15,4-1-7 0,-2-4-14 16,-7-3-6-16,-7-4-7 0,-6-3-1 15,-1 0 0-15,-1-1-1 0,-4-1 0 16,-6 0-3-16,-3-3-12 0,-2 0-77 16,-6-6-91-16,-10-8-52 0,-1 1-50 15,-2-1-110-15</inkml:trace>
  <inkml:trace contextRef="#ctx0" brushRef="#br2" timeOffset="-144773.59">7670 9300 653 0,'0'0'19'0,"0"0"-12"16,0 0 8-16,0 0 21 0,0 0 45 16,0 0 123-16,0 0-104 0,0 0-61 15,0 0-14-15,-193 310 2 0,178-292-5 16,4-3-8-16,0 2-10 0,-1-1 0 16,1 1-4-16,3-3-4 0,2-6-17 15,4-3-420-15</inkml:trace>
  <inkml:trace contextRef="#ctx0" brushRef="#br2" timeOffset="-144382.84">8524 8693 745 0,'0'0'14'0,"0"0"95"16,0 0 48-16,0 0-49 0,0 0-1 15,87-3-22-15,-61-2-39 0,1-1-24 16,-1-1-7-16,-3 2-8 0,-6 1-5 16,-3 1-2-16,-7 1-4 0,-4 1-59 15,-8 2-121-15,-3 2-129 16,-6 2-112-16</inkml:trace>
  <inkml:trace contextRef="#ctx0" brushRef="#br2" timeOffset="-144224.02">8466 8847 313 0,'0'0'40'0,"0"0"295"16,0 0-199-16,0 0-8 0,0 0-20 15,0 0-23-15,0 0-42 0,0 0-20 16,202-26-14-16,-173 22-3 0,-5 1-6 15,2 1-1-15,11-4-146 16,-9-1-229-16</inkml:trace>
  <inkml:trace contextRef="#ctx0" brushRef="#br2" timeOffset="-143792.22">9431 8466 1068 0,'0'0'18'0,"0"0"-18"0,0 0-9 16,0 0 6-16,0 0 3 16,0 0 3-16,0 0-1 0,0 0 1 15,-181 71-2-15,158-36 11 0,-2 15 9 16,6 13 14-16,6 3 9 0,10-4 50 15,5-12-25-15,9-9-35 0,5-8-3 16,0-12-5-16,1-5-5 0,7 0 1 16,13 1-2-16,9-2 0 0,6-1-2 15,-5-11 0-15,-4-4-4 0,-6-8 4 16,-1-5 1-16,-2 0-3 0,-6-2-6 16,-4 0 3-16,-8 1-4 0,-1 0 7 15,-2-6-5-15,1-9 4 0,-5-12-10 16,-9-5 0-16,-9 4-5 0,-9 7 0 15,-11-1-1-15,-8 3 0 0,-9-4-2 16,-7 3 0-16,2 12 2 0,9 9-2 16,10 5-3-16,10 4 1 0,7 5-6 15,-2 2-13-15,3 3-372 0,0 1-691 16</inkml:trace>
  <inkml:trace contextRef="#ctx0" brushRef="#br2" timeOffset="-130209.24">2295 11152 799 0,'0'0'97'0,"0"0"-97"0,0 0-8 16,0 0 3-16,0 0 5 16,-12 55 13-16,12-27 15 0,3 1 11 15,2 4 16-15,2-2 23 0,1 3 10 16,0-3-42-16,-1 0-7 0,2-2-2 16,-4-1-11-16,0 0-10 0,-1-3-7 15,-2-2-4-15,1-2-3 0,-1-2 0 16,0-2-1-16,-1-5 2 0,2-3-2 15,-2-2-1-15,-1-6 4 0,0 0-1 16,0-2-3-16,-4-13-68 16,1 0-153-16,-2-3-186 0</inkml:trace>
  <inkml:trace contextRef="#ctx0" brushRef="#br2" timeOffset="-129841.83">2066 11137 1083 0,'0'0'0'0,"0"0"0"0,0 0 7 16,0 0 11-16,0 0-6 0,0 0 20 16,0 0-8-16,0 0-12 0,125-136-3 15,-65 118 8-15,4 4-4 0,-3 9-3 16,-4 5 15-16,-10 2 3 16,-6 8-4-16,-9 3-14 0,-8-3-3 15,-8 3-5-15,-2 3 4 0,-2 3-3 16,-1 5 1-16,-3 12 0 0,-8 6 4 15,-17 6 6-15,-7-6-1 0,0-9 10 16,-1-12 8-16,-2-2 15 0,-12 2 9 16,-12 3-6-16,-1 0-11 0,6-9-12 15,14-8-8-15,12-5-6 0,7-2 0 16,1 0-8-16,2-2-2 0,-1-4 3 16,0 0-3-16,6-4-2 0,4-2-15 15,2-2-111-15,18-6-115 0,-1 4-61 16,2-3-151-16</inkml:trace>
  <inkml:trace contextRef="#ctx0" brushRef="#br2" timeOffset="-129471.24">2734 10965 972 0,'0'0'4'0,"0"0"-4"16,0 0 8-16,0 0-8 0,0 0-6 16,29 16 6-16,-20 11 13 0,4 13 4 15,1 16-1-15,-1 6 3 0,-2 1 7 16,-3-6 19-16,-2-5 15 0,-3-3 0 15,-1-3-11-15,-2-3-11 0,2-4-9 16,-1-10-9-16,0-8-10 0,0-4-2 16,2-5-1-16,-2 2-3 15,2-1-1-15,-1 0-1 0,3-5 1 0,-2-2-2 16,3-3 4-16,0-3-3 16,-1-5-2-16,2-7-86 0,-1-7-42 15,0-5-66-15,5-25-58 0,-4 5-96 16,-1 3 32-16</inkml:trace>
  <inkml:trace contextRef="#ctx0" brushRef="#br2" timeOffset="-128689.9">2992 11257 389 0,'0'0'57'0,"0"0"-56"0,0 0 70 15,0 0 40-15,0 0 22 0,0 0-8 16,0 0 16-16,0 0-24 0,41 221-81 16,-33-196 17-16,-1-6 42 0,2-2-57 15,2 2-10-15,0-6-8 16,2-5 4-16,-1-1 13 0,1-6 4 15,1-1-3-15,-3-3-12 0,0-6-8 16,0-4-4-16,-3-5-8 0,3 0-3 16,-3-6-1-16,-2 0 0 0,-2-10-2 15,-3-6 0-15,-1 5 0 0,0 4-2 16,-1 9-3-16,-1 10 3 0,0 2-7 16,-1 6 2-16,3 4-14 0,-2 7 13 15,1 8 7-15,1 4 1 0,1 3 0 16,1 1 1-16,6 3 2 0,0-2-2 15,4 1 3-15,2-3-1 0,4-3 4 16,3-2 1-16,1-3 2 0,6-4 1 16,-1-2 0-16,3-5 1 0,0-3 2 15,1-2-2-15,-1-7-3 0,-1-3-2 16,-2-3-3-16,-3-4-4 0,-2-1 6 16,-2-3-5-16,-6-2 3 0,-5 0-4 15,-2 0 1-15,-5 2 0 0,-2 2-1 16,-4 3-3-16,-3 8 1 0,-2 4-4 15,-3 4 0-15,-4 4-1 0,-1 6 4 16,-3 8 0-16,0 2 3 0,3 4-2 16,1 3 1-16,4 0 1 15,7 1 1-15,2-3 0 0,3 1 0 16,2-8 2-16,4 0 1 0,2-4 1 16,0-5-1-16,4-2 0 0,-2-4 4 15,3-1-3-15,-1-5 3 0,-1-3-3 16,1-5-3-16,-1-2 4 0,-2-4-4 15,3-3 1-15,-3-2-1 0,-2-3-2 16,-2 0 0-16,-3 0-2 0,-2 4 1 16,0 3 0-16,0 7-1 0,0 4-1 15,-1 5-2-15,1 4-10 0,0 7 4 16,0 5 6-16,1 5 5 0,6 3 0 16,0 2 2-16,2 4-1 15,2 1 0-15,2 0 1 0,-1 2 0 16,3-1 1-16,-1 10 1 0,3 3 1 15,-2 7 2-15,-1 0 4 0,-8-5-1 16,-4-5-4-16,-2-12 2 0,-2-1 1 16,-3-9-4-16,-1 0-1 0,-4 2 3 15,-3-2-1-15,-4 4 0 0,-3-6 1 16,-4-1 1-16,-9-7-2 0,-11-5 2 16,-2-6 3-16,3-3-5 0,9-6 0 15,16 2 0-15,6-1 0 0,-1-3-1 16,2-4-1-16,2-2-1 0,4 2-3 15,5-2 1-15,9 1-1 16,4-1-2-16,8 1 1 0,8-5-3 16,11 1-2-16,11-4-29 0,2 1-101 15,-2 3-108-15,-15 8-173 0,-10 4-529 0</inkml:trace>
  <inkml:trace contextRef="#ctx0" brushRef="#br2" timeOffset="-128208.45">4381 11201 961 0,'-1'0'8'0,"0"3"-7"0,-1 7 0 16,1 4 2-16,1 4 39 15,0 6 113-15,0 3-94 0,3 1-40 16,2 0-5-16,3-1 23 0,-1-3 11 16,0-2-20-16,0-4-16 0,0-2-5 15,0-5 0-15,-1-3-4 0,-2-4 0 16,0-1 0-16,-2-2-4 0,0-1 5 16,0 0-1-16,-2-5-5 0,0-2-20 15,0-4-66-15,-6-6-40 0,2-1-62 16,-5-18-38-16,1 5-108 0</inkml:trace>
  <inkml:trace contextRef="#ctx0" brushRef="#br2" timeOffset="-128121.88">4371 11173 118 0,'0'0'582'15,"0"0"-558"-15,0 0-10 0,0 0 41 16,0 0-44-16,0 0-3 0,0 0 8 16,0 0-2-16,16 1-9 0,-10 1-5 15,2 1-3-15,0-2-266 0</inkml:trace>
  <inkml:trace contextRef="#ctx0" brushRef="#br2" timeOffset="-127756.96">4614 11241 652 0,'0'0'117'15,"0"0"-102"-15,0 0-6 0,0 0 159 16,0 0-28-16,0 0-50 0,0 0-27 15,0 0-33-15,0 0-14 0,11 205 6 16,-7-197-3-16,-1-1-3 0,-1-3-5 16,1-2 3-16,-2-2 10 0,0 0 8 15,-1-5 14-15,0-4-6 0,1-4-24 16,0-4-16-16,1-5 0 0,1-5 2 16,1-10-2-16,5-9-2 0,2 4 0 15,0 8-2-15,1 11 1 0,0 12 2 16,0 6-1-16,2 2-6 0,0 5 3 15,2 9 0-15,0 4 4 0,3 5 1 16,-2 2 3-16,2 2 6 0,-2 0 13 16,0-3 20-16,1-1-4 0,-3-3-15 15,2 0-16-15,-2-3 1 0,1-3-4 16,0-1-4-16,0-1 0 0,-2-4-12 16,8-5-141-16,-4 0-109 0,-1-4-278 15</inkml:trace>
  <inkml:trace contextRef="#ctx0" brushRef="#br2" timeOffset="-126590">6066 11193 767 0,'0'0'24'0,"0"0"-22"16,0 0 22-16,0 0 2 0,2-5 91 15,-2 3 13-15,0-1-71 0,0 0-26 16,-2-1 1-16,-3 1 0 0,-5-4-19 16,-2 2 0-16,-4 1-6 0,-4-2-1 15,-4 5-2-15,-3 1 1 0,-2 3-6 16,0 8 0-16,-1 4-1 0,3 5 6 16,-2 11-5-16,4 9 3 0,6-4 7 15,7-2 8-15,7-7 3 16,5-8 18-16,2 0-8 0,4 1-7 15,3-4-4-15,4-6-2 0,0-2 6 16,4-7 15-16,1-2 10 0,3-8-20 16,1-4-9-16,0-5-8 0,1-4-7 15,0-5-1-15,1-6-2 0,0-8 1 16,-4-8-2-16,-6-4 4 0,-7 2-1 16,-7 2-2-16,-9 2-1 0,-5-1-2 15,-5 0 0-15,-2 5-1 0,1 11 0 16,4 13 0-16,5 9-3 0,4 7 2 15,2 3-5-15,-2 4-5 0,2 9 7 16,2 9 5-16,3 14 0 0,3 13 3 16,11 12-2-16,3 4 2 0,4-7 0 15,2-6-2-15,-2-12 3 0,-1-6 1 16,-3-13-2-16,-3-5 1 0,2-5 1 16,3 2 1-16,2-3-1 0,4 3 6 15,-2-6-4-15,0-2 6 0,-1-5 0 16,-1-3 5-16,-2-6 1 0,2-4-7 15,-4-3-7-15,-1-3 0 0,-3-5 1 16,-3-4-3-16,-4-8-2 0,-6-7-1 16,-1 3 0-16,-6 5-4 15,-3 12 2-15,2 12-4 0,-3 2-1 16,-2 5 0-16,0 4-2 0,0 12 6 16,0 4 2-16,3 5 1 0,2 5 0 15,6 0 1-15,2 4 0 0,6-1-1 16,3-4 1-16,4 0 3 0,3-4-3 15,1-4 3-15,4-3 1 0,1-4-2 16,0-3 1-16,2-4 0 0,0-3-3 16,0-1 2-16,0-5 0 0,-2-4 1 15,0-2-3-15,-1-4 2 0,-4-3-2 16,-3-3 2-16,-3-5-3 0,-4-6 0 16,-5-7-2-16,-2 3 2 15,0 8-2-15,-2 9-1 0,0 11 3 16,0 4-5-16,0 2-2 0,0 4-1 15,0 9 3-15,2 5 5 0,0 3 0 16,0 5 0-16,3 0-1 0,1 2 1 16,0-1 1-16,0-2-1 0,1-1 0 15,-1-1 0-15,-1-4 2 0,0-2 0 16,0-2 0-16,-1-3 3 0,0-2-2 16,-2-4 2-16,1-2-1 0,-1-1 5 15,0-2 6-15,-2-4 2 0,-3-4 0 16,0-3-9-16,0-3 3 0,-1-7-2 15,3-2-6-15,2-2 4 0,1-3-3 16,7 2 0-16,3 1-1 16,5 5 0-16,2 2-3 0,1 5 1 15,1 4-1-15,-2 4 2 0,-1 2-2 16,1 0-1-16,-3 4 1 0,1 1-1 16,-2 0 0-16,-1 0-1 0,-1 0-7 15,-4 1-67-15,-1 1-51 0,-1 0-43 16,2-2-71-16,-2 0-137 0,-2 0-450 0</inkml:trace>
  <inkml:trace contextRef="#ctx0" brushRef="#br2" timeOffset="-126385.59">6880 11012 1029 0,'2'7'46'0,"3"5"-38"0,2 4 5 16,0 5 47-16,1 3 104 0,1 1-63 15,0 1-19-15,1 0-12 0,3-1-11 16,-2 1-15-16,0-3-28 0,0-4-3 16,-3-2-8-16,-2-2-3 0,-2-3-1 15,-2-2-1-15,-1-3-1 0,-1-2-2 16,-1-2-11-16,-4-3-45 0,-4-1-132 16,-12-13-56-16,2 0-195 15</inkml:trace>
  <inkml:trace contextRef="#ctx0" brushRef="#br2" timeOffset="-126250.23">6847 10890 1106 0,'0'0'39'0,"0"0"-16"0,0 0 36 16,0 0-35-16,0 0 10 0,0 0 23 16,0 0-19-16,0 0-29 0,0 0-6 15,21-1-3-15,-17 5-2 0,4 2-34 16,-1-2-222-16,0 0-162 0</inkml:trace>
  <inkml:trace contextRef="#ctx0" brushRef="#br2" timeOffset="-125906.49">7060 10972 826 0,'0'0'10'16,"0"0"1"-16,0 0 124 0,0 0-5 15,0 0-33-15,0 0-8 0,0 0-21 16,0 0-20-16,110 230 6 0,-95-204-8 16,-1-6-20-16,-2-4-2 0,-2-1 5 15,-2-3 6-15,-2-5-6 16,-1-1-1-16,-1-5-7 0,-2-1 9 16,1-2-2-16,-1-5-2 0,2-6-5 15,-1-4-10-15,1-5-5 0,0-1-3 16,3-11 0-16,5-7-2 0,-2 5 4 15,0 4-4-15,-2 7-1 0,-1 8 1 16,0 0-1-16,-2 2 0 0,-2 3-1 16,0 5-1-16,-2 2-5 0,0 1-9 15,0 4-35-15,4 0-218 0,-1 4-70 16,2-1-158-16</inkml:trace>
  <inkml:trace contextRef="#ctx0" brushRef="#br2" timeOffset="-125273.9">7628 10948 915 0,'0'0'67'15,"0"0"-49"-15,0 0-11 0,0 0-6 16,0 0 6-16,0 0 2 0,0 0 5 16,-111 33 4-16,89-11 9 0,1 3 18 15,2 2 47-15,4 3 36 0,2-3-73 16,6-1-29-16,4-4-5 0,2-3-2 15,1-4-6-15,4-3 2 0,3-3 4 16,1-3 3-16,4-5 14 16,-1-1 26-16,4-1-26 0,0-8-18 15,2-2-11-15,0-3-4 0,0-1 0 16,-1-4 3-16,-2-1-3 0,-3-1-2 16,-3 0 2-16,-1-2-1 0,-4 3-2 15,-3 2 0-15,0 3-4 0,0 5-1 16,-3 4-3-16,0 6-7 0,-2 2 6 15,1 8 2-15,1 3 7 0,1 2 2 16,2 3 1-16,0 0 1 0,3-1-1 16,4-1-1-16,3-1 3 0,2-3 0 15,2-3-4-15,0-2 3 16,2-1 0-16,0-3-3 0,1-3 2 16,-1 0 2-16,2-5-5 0,0-4 3 15,3-4-3-15,-1-3 1 0,-1-4 3 16,0-3-4-16,2-9 1 0,-2-11 1 15,-2-10-2-15,-6-9-1 0,-5 2-1 16,-6 6 1-16,-3 9-1 0,-3 4 0 16,-2 12-4-16,0 11 0 0,4 9 0 15,-1 7 2-15,1 2-7 0,-2 3-1 16,-1 9 1-16,-1 8 10 0,1 10 1 16,4 14 10-16,3 9-8 15,3 3 5-15,6-3 2 0,2-8 3 16,-1-7 16-16,1-6 23 0,0-4-13 15,-3-7-15-15,0-6-9 0,0 1-8 16,0 0 1-16,1-1-1 0,1 2-4 16,-3-4-1-16,-2-4-1 0,-3-3 0 15,-1-2-4-15,-1-3-4 0,-4-2-19 16,-5-6-35-16,-3-3-126 0,-13-11-52 16,6 1-92-16,-2-1-371 0</inkml:trace>
  <inkml:trace contextRef="#ctx0" brushRef="#br2" timeOffset="-124941.23">7602 10914 936 0,'0'0'129'16,"0"0"15"-16,0 0-40 0,33-9-81 15,-11 4 21-15,9-1 11 0,8 1-2 16,8-2-29-16,2 3 6 0,-2 0-11 16,-6 2-10-16,-11 2-4 0,-6 0 2 15,-10 0 6-15,-2 0 1 0,2 3 7 16,-2 2-4-16,1 5-9 0,-4 1-8 15,-1 3 5-15,0 6 1 0,-2 2 5 16,0 3-6-16,0 0 2 0,0 2 0 16,3 0 0-16,0-3-2 0,-1-1 0 15,-1-3-1-15,1-5 0 16,-3-3-1-16,-2-3-1 0,-1-4 0 16,-1-1-1-16,-1-4 2 0,0 0-1 15,0-2-2-15,-3-7-1 0,-1 0-7 16,0-3-48-16,0-4-108 0,1-1-4 15,2-18-41-15,0 3-176 0,1 1-284 16</inkml:trace>
  <inkml:trace contextRef="#ctx0" brushRef="#br2" timeOffset="-124652.25">8119 10789 841 0,'0'0'126'0,"0"0"-55"16,0 0 11-16,0 0-55 0,0 0 47 15,0 0 30-15,48 59-12 16,-31-35-29-16,-2 3-2 0,4 0-5 15,-3 2-12-15,3 0 7 0,-1-1-6 16,-1-2 1-16,0-3-2 0,-3-1-11 16,1-4 0-16,-2-2-5 0,-4-4 1 15,0-4-7-15,-5-2-5 0,0-3 0 16,-3-3-3-16,0 1-4 0,0-1 1 16,0 0-5-16,1-4-6 0,1-4 0 15,2-7 0-15,3-4 0 16,-1-8 0-16,4-8 0 0,5-11 0 15,1-4 0-15,1 6 0 0,-5 10 0 16,-2 13 0-16,-5 8 0 0,-1 3 0 16,0-1 0-16,0 2 0 0,-2 4 0 15,1 2 0-15,-3 2 0 0,0 0 0 16,-1 1-100-16,1 0-88 0,3 5-67 16,-1 2-101-16,0 0-137 0</inkml:trace>
  <inkml:trace contextRef="#ctx0" brushRef="#br2" timeOffset="-124290.64">8588 10954 730 0,'0'0'13'0,"0"0"62"16,0 0 33-16,0 0-4 0,0 0 18 16,0 0 8-16,61 20-36 0,-48-23-33 15,1-2-7-15,0-1-27 0,1-3-6 16,-1 0 12-16,-1-2 14 0,-3-1 2 15,0-4-20-15,-2-1-16 0,-1-4-2 16,-4 0-10-16,-3-1-1 0,-1 0 0 16,-8 2-5-16,-1 4 0 0,-3 5-6 15,-2 5 3-15,-1 5 2 16,0 2-1-16,0 9 5 0,0 4 1 16,2 7 1-16,1 2 3 0,4 3 6 15,2-1 1-15,3 2-1 0,2-3 2 16,2 1 2-16,2-3-3 0,3-1 10 15,5-1 1-15,2 0 11 0,4-3-11 16,3-2-6-16,3-4-8 0,8-1-3 16,11-5-3-16,5-3-1 0,3-2-2 15,-2-9-65-15,-13 1-172 0,-9-2-229 16</inkml:trace>
  <inkml:trace contextRef="#ctx0" brushRef="#br2" timeOffset="-123051.97">9940 10886 664 0,'0'0'75'0,"0"0"-55"15,0 0 9-15,0 0 4 0,0 0 39 16,0 0 71-16,-3-85-22 0,-3 70-81 16,-2 2-20-16,-3 0-9 0,-4 3-11 15,-1 3-1-15,-5 3 1 0,-1 4 1 16,0 5-1-16,-1 8 0 0,-1 5 0 16,1 11 0-16,2 10 10 0,4 4-5 15,6-1 7-15,7-10 10 16,4-10 7-16,7-7 18 0,1 0 11 15,6-1-7-15,2 1-10 0,5-3-6 16,3-7-7-16,-1-2-3 0,2-3-4 16,0-4-4-16,2-6 0 0,-1-2-6 15,-2-4-6-15,-4 0-5 0,-2-4 6 16,-5 1-2-16,-2-3-3 0,-5-1-1 16,-3 1 0-16,-3-2 0 0,-1 2 0 15,-4 0-2-15,-3 5-2 0,1 4 2 16,0 6-9-16,1 6 6 0,0 4-4 15,1 7 4-15,2 6 5 0,3 4 0 16,0 1 3-16,6 3 0 0,3-3 2 16,3-1 2-16,3-4-4 15,1-1 7-15,3-4-5 0,1-3-2 16,1-1 2-16,1-3-3 0,-2-4 2 16,-1 0-3-16,-1-4 4 0,-3-3-2 15,-2-1-2-15,-1-4 0 0,-3 0 0 16,-1-3-1-16,-2 0 0 0,-3-6 0 15,-1 0-2-15,-2-2 0 0,0-3-4 16,-2 3-2-16,-2 2 0 0,-1 5-7 16,1 7 0-16,1 8-8 0,1 2-3 15,0 12 17-15,0 4 9 0,1 7 1 16,1 11-1-16,2 7 4 0,5 6-3 16,1-1 5-16,0-4-4 0,-2-12 8 15,0-7 2-15,-2-6-1 0,2-6 1 16,-1 5-1-16,0-1-2 0,0 0 1 15,-1-4-3-15,0-2-4 0,-1-4 2 16,-2-3 0-16,-1-1-1 0,0-2 6 16,0-3 2-16,-2-3 1 0,-2-4-2 15,-3-8-7-15,-2-4 1 0,-3-5-3 16,-2-10 1-16,-4-12-3 0,-2-11 0 16,0-1-1-16,5 3 1 0,4 11 0 15,7 15 0-15,3 11-1 0,1 7 1 16,6 3 1-16,4 1 1 0,5 0-2 15,7 2-4-15,11 5 4 16,9 3-2-16,6 8 2 0,-5 4 0 16,-11 2 0-16,-11-2-1 0,-7 1 0 15,1 3-1-15,0 4 2 0,-1 4-2 16,-5 0 1-16,-6 1 0 0,-3-2 0 16,-8-1 1-16,-5-1 0 0,-3-3 1 15,-4-3 1-15,-1-1-1 0,-4-4 0 16,-3-2 3-16,0-5-3 15,-2-1 1-15,1-2-2 0,2-2-1 16,2-5 0-16,4-2-3 0,2-2-1 0,5-4-13 16,4-3-121-16,8-13-154 15,2 4-58-15,5 2-157 0</inkml:trace>
  <inkml:trace contextRef="#ctx0" brushRef="#br2" timeOffset="-122605.9">10591 10697 554 0,'0'13'7'0,"0"5"19"16,-1 7 72-16,-3 8 64 0,1 7-38 16,1 7 27-16,2-6-29 0,0-11-28 15,3-10-24-15,1-6-24 0,0 1-14 16,1 0-6-16,1 1 1 16,-1-4-6-16,1-2-5 0,-3-6-5 15,-1 0-1-15,0-1 1 0,-1-2 0 16,-1-1 1-16,0-3 3 0,0-4 1 15,-3-3-7-15,-3-8-7 0,-3-3-1 16,0-5-1-16,-4-10 1 0,-2-9-3 16,4-12 4-16,1 2-3 0,8 5 1 15,2 16-1-15,5 13 1 0,2 7-2 16,2 7 1-16,3-1 0 0,5 0 0 16,5 3 0-16,3 5 0 0,1 0 0 15,1 8 0-15,-1 5-1 0,-2 1 2 16,-5 4 0-16,-2 1-3 0,-5 2 1 15,-3 0 2-15,-5-1 0 0,-4 0-1 16,-3 0 0-16,-7-3 1 0,-2 0 2 16,-2-3-1-16,-3-2 5 0,-2-3-4 15,-2-1 0-15,-1-3 2 0,-1-2-1 16,2-3-2-16,1 0-1 0,3-6-3 16,5-1-10-16,3-3-20 0,5-15-186 15,4 0-46-15,0 0-177 0</inkml:trace>
  <inkml:trace contextRef="#ctx0" brushRef="#br2" timeOffset="-122140.06">10928 10585 698 0,'0'0'5'0,"0"0"14"16,0 0 84-16,0 0-33 0,0 0 13 16,24 116-4-16,-24-92 72 0,0-3-103 15,1 0 4-15,0-3-9 0,-1-3-4 16,1-3-12-16,0-2-9 0,-1-4 4 15,1-3-1-15,-1 1-4 0,0-3 2 16,0-1 6-16,0 0-3 0,0-3 6 16,2-4 0-16,-1-4-20 0,1-3-5 15,3-4-2-15,0-3 0 16,3-3-1-16,3-9-2 0,1 3-2 16,4 2 3-16,1 1-4 0,1 12 3 15,2 1-1-15,-4 5 2 0,0 6-4 16,-5 4-2-16,-1 8-4 0,-1 4 4 15,-2 4 5-15,-2 4 2 0,-1 0 0 16,-1 2 0-16,0 0 1 0,0-4-1 16,2 1 7-16,0-5-1 0,2-1 5 15,1-2 2-15,2-2 5 0,0-2 0 16,2-3 5-16,2-1 1 0,-1-4-3 16,3 0-6-16,0-6-9 15,-1-1 0-15,0-3 0 0,-2-3-4 16,-3-1 2-16,-3-3-4 0,-3-4 0 15,-4 0 0-15,-3-3-4 0,-5 1 2 16,-6 1-5-16,-2 3 1 0,-6 3 1 16,-3 2-6-16,-1 5-2 0,-2 3-5 15,4 3-10-15,4 2-26 0,6 1-80 16,-1 0-107-16,5 1-178 0,4 0-211 0</inkml:trace>
  <inkml:trace contextRef="#ctx0" brushRef="#br2" timeOffset="-121908.7">11371 10526 493 0,'0'0'24'0,"0"0"102"0,0 0 89 16,0 0-64-16,32 100-31 0,-18-77 18 16,0-2-52-16,5 0-19 0,1-2-17 15,3-4-22-15,1-2-12 0,0-2-4 16,-2-3-4-16,-2-3-6 0,-3 0-1 15,-4-5 2-15,-3 0-3 0,-1 0 0 16,-4-6-16-16,-2-1-59 0,-3-3-62 16,0-4 0-16,-5-4-27 0,-1-4-40 15,-4-14-25-15,4 5-34 0,0 1-2 16</inkml:trace>
  <inkml:trace contextRef="#ctx0" brushRef="#br2" timeOffset="-121806.14">11569 10521 203 0,'0'0'117'0,"0"0"50"0,0 0 62 15,0 0-122-15,0 0 1 0,0 0 3 16,0 0-33-16,0 0-13 0,0 0-29 16,-119 239-20-16,98-218-1 0,1 0-11 15,3-4-4-15,-4 2-2 0,8-6-14 16,2-3-411-16</inkml:trace>
  <inkml:trace contextRef="#ctx0" brushRef="#br2" timeOffset="-121253.89">11838 10523 686 0,'-1'7'25'0,"-1"6"-19"0,2 4 9 16,2 5 8-16,1 3 83 0,4 1 118 15,1-1-114-15,0-1-69 0,2-2 0 16,0-2 18-16,-2-5-29 0,0 0-15 16,0-3-5-16,-3-4-4 0,-1-1-2 15,-1-1-1-15,-1-3-3 0,-1-1 0 16,-1-1 0-16,0-1 0 0,0-1-7 16,-1-6-15-16,-1-2-27 0,-2-3-50 15,1-5-88-15,-1-13-53 16,2 2-82-16,1 1-142 0</inkml:trace>
  <inkml:trace contextRef="#ctx0" brushRef="#br2" timeOffset="-121120.22">11897 10469 651 0,'0'0'71'15,"0"0"-32"-15,0 0-14 0,0 0-20 16,0 0-3-16,0 0-1 0,0 0 0 16,0 0 3-16,10 11-4 0,-2-5-29 15,0-2-510-15</inkml:trace>
  <inkml:trace contextRef="#ctx0" brushRef="#br2" timeOffset="-120020.1">12043 10567 521 0,'0'0'24'15,"0"0"-9"-15,0 0 39 0,0 0 195 16,0 0-118-16,0 0 3 0,0 0-57 15,0 0-31-15,31 172-9 0,-23-161 2 16,1-4-10-16,-4-4-3 0,1-1-4 16,-1-2 1-16,-2 0-3 0,-1-2-6 15,0-3-7-15,-2-1-3 0,0-4-4 16,0-1-1-16,-1-5 0 16,0 0 1-16,0-5 0 0,1 0-1 15,0-5-2-15,3 0-2 0,4-2-6 16,1 1-10-16,4 4 2 0,6 4 5 15,-1 7 10-15,4 8 4 0,-2 4-2 16,-1 10 0-16,-1 6-1 0,-4 5 3 16,2 4 3-16,-5 2 4 0,1 0 2 15,-2-1 11-15,-2-2 6 0,0-3 16 16,0-3 28-16,-4-5-17 0,1-4-19 16,-1-2-15-16,-1-1-2 0,-1-5-7 15,0 1-1-15,-1-2 0 0,0 0 1 16,0-6-4-16,0-1 1 0,0-4-7 15,-1-3 1-15,1-5-1 0,0-3 0 16,0-2 0-16,3-3 0 0,1-3-2 16,2 2-2-16,0 2 0 0,4 5-5 15,0 7 5-15,-2 7 2 0,2 7-2 16,0 8-2-16,0 6 2 0,0 7 4 16,2 1-1-16,-2 3 2 0,2-1 0 15,1-1 1-15,2-3 0 0,-1-2 4 16,1-3-1-16,0-1 1 0,3-3 0 15,-2-2-2-15,1-4 3 0,0-2-4 16,1-3 2-16,-1-1-1 0,1-4-1 16,-1-3 1-16,-1 0-3 15,-3-6 0-15,-2-1 1 0,-1-5 0 16,-3-1-2-16,-2-5 0 0,-3 0-3 16,-2-1-2-16,-5 3 1 0,-3 3-2 15,-3 7-2-15,-5 6 5 0,-3 7-4 16,-4 1 5-16,0 9-1 0,0 7 0 15,5 3 3-15,0 4 2 0,4 2-2 16,5 0 3-16,4-2-3 0,5-1 4 16,2-5 0-16,8 0 1 15,2-5-2-15,3-2 1 0,2-3 1 16,3-4-1-16,2-3-1 0,-2 0 0 16,0-6 1-16,-1-2-4 0,-2-3 2 15,-4-2-1-15,0-1 1 0,-4-3-1 16,-1-2-1-16,-2-1 0 0,-3-3-3 15,-2 1-3-15,-1-1 5 0,-3 6-3 16,-1 3 0-16,-2 7-6 0,1 4 0 16,0 6 1-16,2 5 6 0,0 7 3 15,1 2 0-15,2 3 0 0,1-2 3 16,6 0-1-16,1-2 1 0,3-2 1 16,3-3-2-16,5-1 2 0,-2-3 1 15,4-4-3-15,1-2 1 0,-1-1-1 16,1-4-1-16,3-2 0 15,-3-4 0-15,-1-2 0 0,-1-1 0 16,-2-2-1-16,0-5 0 0,-3 0-1 16,-3-5 1-16,-2-4 0 0,-2-10-4 15,-4-9 1-15,-4-10-4 0,-3 0 1 16,-4 11-2-16,2 15-6 0,1 20 3 16,3 6 4-16,0 6 3 0,1 3-6 15,0 7-4-15,0 8 14 0,2 14 0 16,7 13 6-16,6 10-5 0,0 2 0 15,3-8 2-15,-1-8 3 0,-4-15 0 16,-2-5 3-16,-1-7 0 0,-2-2 0 16,2 1 0-16,1 1-5 0,-2 0-1 15,-3-3-3-15,-2-3 0 0,-1-4 0 16,-3-1 0-16,0-3-6 0,-5 0 1 16,-3-6-16-16,-4-2-52 0,-11-13-238 15,1 1-111-15,0-1-238 0</inkml:trace>
  <inkml:trace contextRef="#ctx0" brushRef="#br2" timeOffset="-119722.85">12829 10444 488 0,'0'0'169'0,"4"2"-100"15,5-2 79-15,5 0 29 0,8 0-65 16,5 0-21-16,8 0-12 0,13-6-18 16,11 1-41-16,-1-2-13 0,-2-3-3 15,-8 2 1-15,-9 0-3 16,-9 2 3-16,-8 2 4 0,-6 1-5 15,-7 3-2-15,-1 0-1 0,-3 0-1 16,0 7-1-16,-2 1-5 0,-3 6 5 16,0 6 1-16,0 4 3 0,-3 1 8 15,1 3 2-15,2-1 14 0,0-2 2 16,5-4 1-16,-1-1-3 0,3-3 0 16,1-3-7-16,0-3-5 0,-1-4-4 15,2-3-5-15,-2-2-2 16,-1-2-1-16,1-1-3 0,-1-5 0 15,2-1-11-15,0-4-55 0,8-8-237 16,-2 3-159-16,1-2-341 0</inkml:trace>
  <inkml:trace contextRef="#ctx0" brushRef="#br2" timeOffset="-119384.95">13616 10375 851 0,'0'0'17'0,"0"0"-2"0,0 0 32 15,0 0 154-15,0 0-68 0,0 0-52 16,-57 129-22-16,57-103-12 0,0 1-7 16,8-5-3-16,3 0-13 0,3-3-4 15,5-2-5-15,1-3 1 16,1-2-4-16,3-2-2 0,1-4-5 16,2-3 2-16,-2-3-1 0,1-2-1 15,-1-5 2-15,-3-5-3 0,-3-2-3 16,-5-4 5-16,-4-4-4 0,-6-2-1 15,-4-4 1-15,-4-2-1 0,-8 1-1 16,-6 0 0-16,-3 4-1 0,-12 1-2 16,-8 3 3-16,5 7-3 0,4 4-4 15,7 6 6-15,12 4 0 0,-1 0-7 16,1 4-5-16,6 2-20 0,4 1-208 16,7 0-88-16,4-3-91 0,3 0-172 15</inkml:trace>
  <inkml:trace contextRef="#ctx0" brushRef="#br2" timeOffset="-118969.14">13858 10337 295 0,'0'0'29'16,"0"0"32"-16,0 0 301 0,0 0-236 16,0 0 62-16,0 0-78 0,0 0 1 15,25 210-43-15,-16-183-14 0,-1-9-9 16,0 0-9-16,-2-5-6 15,-2-3-2-15,-1-5-10 0,-3-2-4 16,0-2-2-16,0-1 1 0,0-5 2 16,0-3-6-16,-4-3-4 0,0-4-3 15,2-3-1-15,-1-2 0 0,3-2 0 16,0-2 0-16,5-3 1 0,3-2-1 16,4-6 6-16,9-10-7 0,6 0 0 15,1 6 0-15,-4 14 1 0,-5 12-1 16,-8 10 0-16,1 3 0 15,0 3-3-15,2 7 0 0,-3 6-2 0,-2 4 3 16,1 4 2-16,-6 3 0 16,1 1 1-16,-3 1 0 0,1-2 0 15,-1 0-1-15,-2-3 0 0,3-3 3 16,-3-4-3-16,3-1 1 0,1-3 0 16,1-4-1-16,2 0 3 0,-2-6-3 15,4 0 0-15,-1-3-15 0,6-6-259 16,0-1-181-16,-1-3-344 0</inkml:trace>
  <inkml:trace contextRef="#ctx0" brushRef="#br2" timeOffset="-118685.02">14610 10160 747 0,'0'0'72'16,"0"0"-72"-16,0 0-3 0,0 0 3 15,0 0 19-15,-118 13-3 0,103 0 13 16,2 4-1-16,4 2 6 0,6 1 8 16,3 1 3-16,3 1 1 0,6-1 34 15,6 1-11-15,5-2-32 0,3 1-13 16,2-1-9-16,3 1-5 0,2-1 1 16,0 2 1-16,-3 1 0 0,-2 0-1 15,0 0 1-15,-7-2-4 0,-6-1-2 16,-5-3-4-16,-4 0-1 0,-3-5-1 15,-8-1-2-15,-5-2 2 0,-4-4 0 16,-4-5 7-16,-5 0-4 0,0-5-1 16,-1-4-2-16,-6-9-21 0,9 2-204 15,6-1-649-15</inkml:trace>
  <inkml:trace contextRef="#ctx0" brushRef="#br2" timeOffset="-117220.2">15558 10063 1050 0,'0'0'2'0,"0"0"-2"0,0 0-2 15,0 0 2-15,0 0 7 0,0 0 28 16,-8 124 118-16,8-68-86 0,4 2-9 16,3-6 2-16,-2-15 10 0,1-11 5 15,-3-9-25-15,2-1-23 0,-1 1-3 16,1 0-7-16,0 0-12 0,1-2 4 16,-3-2-8-16,2-5 1 0,-3-1 1 15,1-1-3-15,-3-4 0 0,0 0-4 16,0-2-14-16,-3 0-45 15,-4-3-74-15,-5-3-33 0,-13-8-19 16,4 2-141-16,-1-2-109 0</inkml:trace>
  <inkml:trace contextRef="#ctx0" brushRef="#br2" timeOffset="-116840.47">15213 10389 512 0,'0'0'111'0,"0"0"-41"0,0 0 25 15,0 0 10-15,0 0 174 0,0 0-179 16,0 0-61-16,0 0-15 0,108-14-2 15,-44 5-8-15,4-2-2 0,-3 2 8 16,-10 1 7-16,-10 2-3 0,-4 2-4 16,-14 0-9-16,-5 2 2 0,-11 0-8 15,-2 2 11-15,-1 0 1 0,-1 0-2 16,-4 4-15-16,0 3-10 0,-3 4 7 16,-6 5 3-16,-4 5 6 0,-2 3-2 15,2 1 0-15,-1-2 4 0,4-1-2 16,3-1 1-16,4 0 6 0,9-4 3 15,2 0 4-15,6-4 17 0,6-3-3 16,2-3-18-16,2-3-3 0,3-4-5 16,3-3-3-16,-1-3 1 15,-4-5-3-15,-1 1 3 0,-8-3-2 16,-3-2 4-16,-5 1-2 0,-5-4 6 16,-4 1-1-16,-4-2-8 0,-10-3-3 15,-3 0-3-15,-5-1 3 0,-5 5-3 16,-1 1-2-16,-1 5-2 0,-1 4-6 15,1 3-12-15,0 4-43 0,-3 3-192 16,5 3-97-16,9-2-457 0</inkml:trace>
  <inkml:trace contextRef="#ctx0" brushRef="#br2" timeOffset="-116307.13">16744 10021 812 0,'-3'2'75'0,"3"5"-75"16,-2 3 13-16,2 8 28 0,3 12 166 16,7 11-97-16,6 11-40 0,3-1-21 15,1-5-15-15,-7-12 1 0,-5-12-2 16,0-5-19-16,-3-3-5 0,-1 0-5 16,1 3 0-16,0-2-3 0,-2-2 0 15,-1-3 1-15,-2-4-2 0,0 0-2 16,0-3-5-16,-5-3-13 0,-5 0-34 15,-1-3-72-15,-8-4-64 0,-11-13-70 16,0 1-135-16</inkml:trace>
  <inkml:trace contextRef="#ctx0" brushRef="#br2" timeOffset="-116052.56">16477 10086 407 0,'0'0'187'0,"0"0"-82"15,0 0 6-15,0 0 14 0,0 0-37 16,0 0-27-16,0 0-17 0,0 0-5 15,114-53-9-15,-70 53-1 16,10 2 10-16,-2 6 6 0,-11 4-5 16,-11 0-20-16,-9-1-8 0,-4 0 1 15,2 3-2-15,0 2-1 0,-2 2-3 16,-7 1-7-16,-5-2 0 0,-5 0-1 16,-5 0 1-16,-8-3 0 0,-4 0 10 15,-4-3-2-15,-1-2 4 0,-3-3-2 16,0-1-2-16,1-3-2 0,5-2-2 15,0 0-1-15,3-5-3 16,2 0-1-16,6-2 0 0,7-2-19 0,7-14-198 16,6 1-186-16,4 1-280 15</inkml:trace>
  <inkml:trace contextRef="#ctx0" brushRef="#br2" timeOffset="-115841.54">17136 10003 876 0,'0'0'29'15,"0"0"-18"-15,0 0 166 0,0 0-65 16,0 0-14-16,0 0-16 0,0 0-1 16,66 296-5-16,-54-270-17 0,-3-5-10 15,0-6-24-15,-1-3-14 16,-3 0-5-16,3 0-4 0,0 2 2 16,-2-5-4-16,-3-3-2 0,-1-2 1 15,0-3-5-15,-2-1-18 0,-4 0-42 16,-5-3-39-16,-2-7 1 0,-2-3-116 15,-14-14-95-15,5 1-25 0</inkml:trace>
  <inkml:trace contextRef="#ctx0" brushRef="#br2" timeOffset="-115554.23">16913 10058 491 0,'0'0'121'16,"0"0"-48"-16,0 0 49 0,0 0 83 15,0 0-55-15,0 0-60 0,0 0-31 16,0 0-10-16,0 0-21 0,259 59-11 15,-199-40 3-15,-9 0 10 0,-2 1 2 16,-8 1-1-16,-6 2-7 0,-8-3-10 16,-8-3 0-16,-7-4 1 0,-5 0-3 15,0 3-3-15,-3 3-6 0,-4 2-1 16,-11-1 1-16,-4 2 3 0,-10-3-2 16,-8-1 1-16,-10 0-3 0,-9-4 0 15,0-5-1-15,3-4-1 0,7-5 0 16,13-1-4-16,8-3 4 15,7-2-6-15,5 0-18 0,-1-16-89 16,4 2-190-16,1-3-210 0</inkml:trace>
  <inkml:trace contextRef="#ctx0" brushRef="#br2" timeOffset="-115369.18">17556 10039 1016 0,'0'0'15'15,"0"0"-2"-15,0 0 67 0,0 0 72 16,0 0-46-16,0 0-32 0,0 0-9 16,51 262-9-16,-43-245-21 0,0-3-9 15,1 0-15-15,-1-2-8 0,0 2-2 16,-3-5 2-16,0-4-3 0,-4-2-3 16,-1-3-2-16,0 0-27 15,-8-7-64-15,0-3-51 0,-12-16-81 16,5 4-101-16,-2-3-230 0</inkml:trace>
  <inkml:trace contextRef="#ctx0" brushRef="#br2" timeOffset="-115188.39">17436 10058 725 0,'0'0'240'0,"0"0"-110"16,0 0-20-16,0 0-3 0,0 0-27 16,0 0 47-16,0 0-45 0,0 0-32 15,291 0-20-15,-225-4-12 16,-11 0-5-16,-23 3-9 0,-8-1-4 0,-7 2 0 15,-5-1-10-15,-2 1-100 16,-6 0-98-16,-4 0-117 0,-4 1-206 0</inkml:trace>
  <inkml:trace contextRef="#ctx0" brushRef="#br2" timeOffset="-115041.66">17618 10261 938 0,'0'0'179'15,"0"0"-106"-15,0 0 88 0,0 0-83 16,0 0 18-16,0 0-46 0,0 0-31 16,0 0-19-16,324 11 0 0,-315-11-76 15,-7 0-107-15,1 2-139 0,-4 0-358 16</inkml:trace>
  <inkml:trace contextRef="#ctx0" brushRef="#br2" timeOffset="-114906.98">17506 10435 492 0,'0'0'115'16,"0"0"-43"-16,0 0 215 0,0 0-36 16,0 0-91-16,0 0-48 0,0 0-63 15,0 0-29-15,0 0-14 0,344 37-6 16,-298-44 0-16,-2 0-78 0,-15 1-226 16,-8 0-437-16</inkml:trace>
  <inkml:trace contextRef="#ctx0" brushRef="#br2" timeOffset="-114535.72">18929 9760 764 0,'0'0'143'0,"0"0"-116"0,0 0 24 15,0 0 99-15,0 0-65 0,0 0 0 16,48 203-28-16,-37-150-4 0,-3-8 1 15,-2-10-3-15,-1-7-16 0,0-8-21 16,-3-6-3-16,2 0-9 0,-1 0 4 16,-1-2-5-16,1 1-1 15,-3-3 0-15,0-3-1 0,0-4-9 16,-3-2-27-16,-5-1-87 0,-11-8-34 16,0-3-97-16,1 1-166 0</inkml:trace>
  <inkml:trace contextRef="#ctx0" brushRef="#br2" timeOffset="-114185.24">18663 10067 640 0,'0'0'180'0,"0"0"-95"16,0 0-21-16,0 0 11 0,0 0 171 15,0 0-95-15,0 0-61 0,0 0-38 16,154-5-29-16,-89 0-11 16,-2-1-7-16,-11-1-4 0,-9 2-1 15,-8-2-1-15,-6 1-9 0,-11-1-63 16,-5 2-43-16,-4-2-12 0,-1-3-28 15,-1-2-54-15,-3-5 51 0,-4-2-58 16,-4 1 21-16,-5 0 171 0,-4 5 25 16,0 3 23-16,-3 6 16 0,0 3 25 15,-1 2 10-15,3 6-2 0,-2 6-17 16,1 5-1-16,-2 4 6 0,0 5 16 16,-2 1 67-16,1 3-37 0,0-3-38 15,-3-1-10-15,4-2 13 0,-1-2-1 16,2-3-20-16,2-4-13 0,2-1-16 15,2-4-10-15,2-1-8 0,3-3 2 16,1 0-4-16,2-4-1 0,-1-2 0 16,-2-1-1-16,2-1-27 0,-8-11-118 15,3 1-247-15,0-3-390 0</inkml:trace>
  <inkml:trace contextRef="#ctx0" brushRef="#br2" timeOffset="-113752.46">18651 10060 715 0,'0'0'101'0,"0"0"-69"0,0 0 19 15,3 0 149-15,4 0-4 0,6-2-64 16,7-1-66-16,10-3-18 0,8-3-25 15,11 1-5-15,-1-3 8 0,-3 1 7 16,-5 2-10-16,-13 2-6 0,-6 2-9 16,-8 1-5-16,-4 1-2 0,3 0 1 15,-2 0-4-15,1 0 1 0,-4 2-1 16,0-1-24-16,-4 1-59 16,-1 0-40-16,-1 0-41 0,2 0-89 15,-3-1-206-15</inkml:trace>
  <inkml:trace contextRef="#ctx0" brushRef="#br2" timeOffset="-113257.27">19318 9790 572 0,'0'0'44'0,"0"0"-29"0,0 0 21 16,0 0 6-16,0 0 0 0,0 0-1 16,-134-137-1-16,88 118-5 0,-6 6 5 15,-7 5-3-15,2 8-1 0,2 5 1 16,5 8 0-16,1 6 12 0,0 7 0 15,5 8-3-15,4 7-4 0,6 13 0 16,6 3 0-16,6 6 9 0,11 2 9 16,5-5-3-16,9-4-15 15,13-9-16-15,7-8-8 0,3-10 1 16,10-1 0-16,2-5 8 0,3-3-6 16,8-2-5-16,-5-9-7 0,0-5-2 15,0-6-1-15,-1-7 0 0,3-4 2 16,-3-5 0-16,1-3-1 0,-10 0 2 15,-8 0 0-15,-13 3 1 0,1-3-5 16,-1-10 1-16,2-12-3 0,-5-13-1 16,-5-3 3-16,-8 6-5 0,-10 6 0 15,-4 18-2-15,2 5-1 0,-3 8-3 16,-3 5-3-16,-7 0-7 0,-17 2-24 16,5 1-185-16,1 5-242 0</inkml:trace>
  <inkml:trace contextRef="#ctx0" brushRef="#br2" timeOffset="-112524.61">11012 8374 1190 0,'0'0'162'16,"0"0"-158"-16,0 0-4 0,0 0 0 16,0 0 0-16,0 0 3 0,0 0 1 15,8 301 3-15,-4-261 9 0,-1-9 49 16,1-8-33-16,-1-7-20 0,0-2-9 15,0-1-3-15,1 1 3 0,-1-1-3 16,0-5 2-16,-1-1-2 0,-2-7-1 16,0 0-17-16,-5-1-34 0,-2-6-67 15,-11-12-108-15,1 3-163 0,1-2-197 16</inkml:trace>
  <inkml:trace contextRef="#ctx0" brushRef="#br2" timeOffset="-112004.45">10644 8664 845 0,'0'0'48'0,"0"0"-11"16,0 0 97-16,0 0-4 0,0 0-4 16,0 0-6-16,0 0-48 0,0 0-30 15,343-43-1-15,-267 24-15 0,-10-1-12 16,-5 2-4-16,-11 0-3 0,-13 3-5 16,-11 3-2-16,-12 3-1 15,-2-1-4-15,-4 0-13 0,-1-1-2 16,-4-1-16-16,-4 1 0 0,-6-2 21 15,-5 5 1-15,-6 2 0 0,-3 4 3 16,-3 2 6-16,-3 8 5 0,-3 5 0 16,-7 10-1-16,-8 10 1 0,-6 11 3 15,-3 4 0-15,4 0-2 0,6-6 6 16,8-7-1-16,-1 0 10 0,5-5 10 16,7-5 12-16,5-8 6 0,6-5-11 15,4-2-14-15,0 0-7 16,0-1-7-16,2-2 2 0,3-1-6 15,3-4 2-15,0-2 0 0,1-5-2 16,1-5-1-16,0-5-36 0,2-6-102 16,1-1 44-16,2-4 17 0,3-9 6 15,2-13-3-15,3-4-4 0,0 5 23 16,-3 15 36-16,-1 15 19 0,-4 14 1 16,2 0 16-16,0 3 12 0,0 6 2 15,0 8 38-15,1 5 13 0,0 4-16 16,0 2-7-16,2 3 1 0,3 1 9 15,3-2 0-15,2-3-19 16,3-3-10-16,0-3-13 0,4-3-16 0,-1-5-6 16,0-3-2-16,-2-2-3 15,0-5-1-15,0 0-46 0,-3-6-79 16,1-3-52-16,7-13-43 0,-5 1-179 16,-3-1-255-16</inkml:trace>
  <inkml:trace contextRef="#ctx0" brushRef="#br2" timeOffset="-111607.58">11320 8318 1086 0,'0'0'33'0,"0"0"-10"0,0 0 15 16,-37-38 26-16,22 25 17 0,-5-1-32 16,-4 1-20-16,-4 0-16 0,-12 2 2 15,-13 3-12-15,-19 8 0 0,-9 6-3 16,-5 12 8-16,1 9-6 0,9 6 3 15,2 5 2-15,6 9 1 0,9 9 4 16,9 8 11-16,16 11 24 0,13 6 42 16,13 1-33-16,10 0-26 0,16-6-9 15,12-7-7-15,11-9 4 0,10-11-4 16,9-9-2-16,4-9-2 16,2-10-3-16,1-5-5 0,4-7 3 0,1-9-4 15,1-5 1-15,-1-10 3 0,-4-6-3 16,-4-5 0-16,-5-3 0 15,-6-6 1-15,-6-4-2 0,-8-4 2 16,-3-2-2-16,-10-4 4 0,-6-6-2 16,-10-2-2-16,-10-5-1 0,-8-2 0 15,-14-3-1-15,-8 4-3 0,-8 7-6 16,-6 11-11-16,-6 11-12 0,-5 13-10 16,-2 10-45-16,1 9-100 0,12 2-67 15,13 1-159-15</inkml:trace>
  <inkml:trace contextRef="#ctx0" brushRef="#br2" timeOffset="-96990.3">2245 9714 25 0,'0'0'82'0,"0"0"-64"0,0 0-7 15,0 0 2-15,-37-1-5 0,27 4 1 16,-2 2-2-16,1 2-2 0,-1-1-1 16,-1 3 2-16,-1-1-1 0,0 4 0 15,-2-1 2-15,0 1-1 0,-3 4 1 16,-2 0-1-16,2 3-1 0,-4 0-2 15,-2 1 0-15,-1 2 5 0,1-1-4 16,-4 2-1-16,1 0 1 0,-2 1-1 16,0 1 1-16,0 1-1 0,0 2 1 15,-2 0-2-15,4 1 1 0,1 0-2 16,-3 6 1-16,-1 7-1 0,-4 5 1 16,0 3-1-16,5-3 0 0,2-3-1 15,4-2 1-15,3-2-1 0,2 3 0 16,-6 1 1-16,3 1-1 0,1-2 2 15,-1 3 1-15,2-2-3 16,2 0 0-16,-1 3 1 0,2-1 2 16,-2 0 1-16,2-2-2 0,2 1 0 15,0 0 4-15,2 2-5 0,2 2 0 16,-5 1 3-16,3-1-1 0,1-1 1 16,-1 2 2-16,2-1-1 0,-3 1 13 15,1-1 2-15,2 0-5 0,3 0-2 16,-1 0-5-16,1 0 2 0,0-2 2 15,3 0 3-15,1-4-4 0,2-4-1 16,2 0-9-16,0-3 11 0,0 3-12 16,3 0 0-16,-1 2 4 0,-1 1 1 15,3-1-1-15,0 1 0 16,-2 1-1-16,4-1 6 0,-6 0-2 16,5 1 0-16,-2-1 3 0,2 1 3 15,0-3-3-15,1-3 1 0,3 0 1 16,-1 0 0-16,0-1 0 0,3 1 3 15,0-2 2-15,-3-4 5 0,0-7-5 16,0-4-10-16,-2-2 2 0,2 5-5 16,3 0 2-16,0 6-1 0,-1-2-3 15,2 0 2-15,-2 0-2 0,1-2 0 16,0-1 2-16,0 0 2 0,2 0 2 16,1-1-2-16,0-1 3 0,0 1 2 15,1-1-2-15,2 1 3 16,-3-1 0-16,5 0-3 0,0-2 2 15,-2 1-5-15,4-2 5 0,-2-1-2 16,1 1-3-16,2-2 3 0,1-1 4 16,2 1-3-16,0-3 2 0,2 0-4 15,-3 0-1-15,1-1-2 0,-3-1 2 16,2 1 0-16,4-2 0 0,-1-1 3 16,0 1-2-16,3-1 2 0,-2 1-2 15,1-2-1-15,-2 0-3 0,2 1 2 16,0 0-2-16,1 1-1 0,0-3-2 15,0 2 3-15,0-1 5 0,0-1-6 16,-1-1-1-16,-4 1-2 0,0-1 0 16,-1 1 0-16,-5 0 0 0,2 1 0 15,-4-1 0-15,3 0 0 0,-2-1-1 16,-1 0 0-16,0 0-2 0,-2 0-1 16,2 0-12-16,-1 1-20 0,1-1-24 15,1 2-30-15,-2-2-71 0,-5-3-164 16</inkml:trace>
  <inkml:trace contextRef="#ctx0" brushRef="#br2" timeOffset="-96318.88">2321 13416 327 0,'-5'0'238'15,"0"0"-222"-15,3 0-15 0,-1 0 2 16,0 0-3-16,3 0 0 0,0 0 0 16,0 0 0-16,0 0 3 0,2 0-2 15,1 2 2-15,0-1 6 0,4 1 10 16,2-1 13-16,0 2 2 0,1-1-9 15,5-1-8-15,-2 1-5 0,3 0-3 16,-2 1-2-16,2 1 0 16,-2 0-2-16,-1 3 1 0,1 0-1 15,-2 1-4-15,0 1 4 0,-2 1-2 16,-1 3 2-16,0-1 2 0,-1 0 0 16,2 0-3-16,-2 2 1 0,1 0-2 15,-2-2 1-15,0 0-1 0,0 3-1 16,0-4 2-16,-2 2-4 0,0 0 4 15,-2-2-1-15,1 0-1 0,-3 2 1 16,-1-2 0-16,-1 0 1 0,-3 0-4 16,0-1 3-16,-3-2-2 0,2 1 5 15,-5 0 1-15,0 1-3 0,-3 0-2 16,-1 1 4-16,-1-1 2 0,-3 0 1 16,1 0-1-16,-1-1 3 0,1 0 4 15,-1 1-1-15,1 1-2 0,4-1 1 16,-1-2 0-16,3-1 0 0,4-1-5 15,0 1-5-15,-1 0-3 0,6 0-1 16,-1 1-1-16,0 2-1 0,1 2-5 16,-1 4-8-16,-6 10-23 0,1-3-26 15,3-4-104-15</inkml:trace>
  <inkml:trace contextRef="#ctx0" brushRef="#br2" timeOffset="-91841.03">3177 13298 1 0,'0'0'123'15,"2"0"-28"-15,-1 0 0 0,1-1 13 16,0 0 11-16,-1 0-3 0,2-2-3 16,-2 1-4-16,1-1-14 0,-1 1-10 15,0-1-19-15,0-1-12 0,-1-1-2 16,0-2-5-16,0-2-7 0,0 0 1 15,0-1-4-15,-2-2-1 0,1-2-1 16,-5 2-9-16,4-1-1 0,-4 1 2 16,1-1-7-16,-1 6 1 0,-1-1-3 15,-2 2-6-15,1 2-2 0,0 4-8 16,-2 0-2-16,-2 5 0 16,2 5-2-16,-5 4 4 0,1 4-2 0,-2 3 0 15,3 4 1-15,-1 2 2 16,6 1 2-16,0 3-3 0,3-1 4 15,2 2 2-15,3-3 5 0,0 1-2 0,5-3 0 16,1-3 0-16,1-4-2 16,1-3-2-16,2-3-1 0,-1-5 2 15,0 0 0-15,2-5 2 0,-3-1-2 16,2-3 6-16,2-3-1 0,-4-5 2 16,3-2 3-16,0-4-1 0,-1-3-5 15,-1-4 1-15,2-2-4 0,-3-2-1 16,0 0-3-16,-2-2 2 0,-1 1-4 15,-3 2 2-15,-2 4-5 0,0 0 2 16,-1 4 0-16,-3 4-2 0,2 1 0 16,-1 6 1-16,0 1-1 15,3 3 0-15,-1 0-2 0,0 1 4 16,1 0-3-16,0 0 1 0,0 0-5 16,0 0 1-16,1 2-2 0,0 5 5 15,4 4 1-15,-2 3 1 0,3 2-1 16,-1 4 0-16,0 0 2 0,1 1-1 15,0 0 0-15,2-3 3 0,0 2-4 16,0-4 3-16,-1-1-3 0,2 1 1 16,-3-6 1-16,2 1-2 15,0-3 0-15,1-2 0 0,-2 0 0 16,-1-3 0-16,1 0-1 0,-1-2-5 16,1-1-13-16,0 0-13 0,1-4-12 15,0-6-16-15,1-2-33 0,5-16-63 16,-3 3-159-16,0 0-452 0</inkml:trace>
  <inkml:trace contextRef="#ctx0" brushRef="#br2" timeOffset="-91536.14">3483 12941 638 0,'0'0'113'0,"0"0"-75"0,-3-7 43 15,3 5 31-15,0 2-16 0,0 2-38 16,2 6-23-16,1 5 3 0,3 5 4 16,1 12 19-16,-1 10 4 0,-1 6-8 15,0 3 2-15,-2-3 1 0,0-4-14 16,-1-6-2-16,-1 0-1 0,4-8-10 16,-4-8-2-16,-1-5-17 0,3-4-8 15,-2 2 0-15,1 2-2 0,0-3-1 16,1-2 0-16,-1-3-3 0,-2-3 0 15,1-2 0-15,-1-2 0 16,0 0-6-16,-2-5-5 0,-2-1-14 16,-4-4-26-16,1-4-39 0,-8-7-66 15,4 0-151-15,-2 4-292 0</inkml:trace>
  <inkml:trace contextRef="#ctx0" brushRef="#br2" timeOffset="-91338.13">3305 13253 20 0,'0'0'306'0,"0"0"-245"0,0 0 34 16,0 0 33-16,0 0 11 0,0 0 30 16,0 0-13-16,0 0-29 0,22 4-30 15,-7-4-18-15,3 0-12 0,1-3-10 16,6-1 1-16,-1-2-9 0,0-1-15 16,-2-1-10-16,-3 1-8 15,3-3 1-15,-2 2-10 0,-2-1 1 16,4 0 1-16,-5 2-9 0,-2 0 0 15,-4 1-1-15,0 2-10 0,-3 1-23 16,-2 1-31-16,-3 0-48 0,-1 2-81 16,-2 0-415-16</inkml:trace>
  <inkml:trace contextRef="#ctx0" brushRef="#br2" timeOffset="-90674.52">4231 13023 613 0,'0'0'83'0,"0"0"-33"15,0 0 49-15,0 0 4 0,-7-33-3 16,4 30-19-16,-2 0-34 0,-1 2-22 15,-2 1-11-15,-3 6-2 0,-3 3-1 16,-2 5 2-16,-1 3 0 0,0 0 7 16,2 1-1-16,-1 1 0 0,5-1 6 15,0 0 0-15,5 0 3 0,4 0-2 16,2-2 1-16,2-1-3 16,6-1 4-16,8-2 3 0,4 0 0 15,4-4 2-15,3 0-4 0,3-2-6 16,6-2 1-16,5-2-1 0,-3-1 4 15,-5 3-8-15,-7-1-2 0,-10 3-4 16,0 1-4-16,-1 0-5 0,-4 3 3 16,-7 1-4-16,-4 4 2 0,-3-1 2 15,-8 2-1-15,-3 0 6 0,-6 0 0 16,-1-3-2-16,-1-1-3 0,-3-1 2 16,-2-4-4-16,0-1-5 0,0-3 6 15,3-1-6-15,2-2 0 16,4-5-3-16,6-1-8 0,5-4-14 15,5-1-11-15,3-6-24 0,9-1-34 16,7-2-42-16,20-16-55 0,-4 7-219 16,0 2-501-16</inkml:trace>
  <inkml:trace contextRef="#ctx0" brushRef="#br2" timeOffset="-90389.81">4538 13068 505 0,'0'0'138'0,"0"0"-107"0,0 0 10 15,0 0 13-15,0 0 31 0,0 0 39 16,-67 94 0-16,64-72-37 0,3 3-18 16,0-1-10-16,5-2-11 0,1 0 3 15,4-4-9-15,2-4-3 16,1 0 2-16,2-4-8 0,2-3 4 16,-2-4-6-16,3-3-1 0,0-2-5 15,1-5-4-15,-1-3 0 0,-1-4-5 16,0-1 2-16,-4-2-6 0,-2-4 2 15,-2 3-4-15,-5-3-2 0,-4 0 0 16,-1 1-5-16,-8-1 2 0,-1 3-5 16,-3 1 0-16,-4 4-1 0,-2 5-4 15,-4 1-3-15,0 4-7 0,-1 3-11 16,2 0-18-16,2 0-33 0,3 2-66 16,7 0-134-16,4-2-374 0</inkml:trace>
  <inkml:trace contextRef="#ctx0" brushRef="#br2" timeOffset="-89420.01">4859 13041 149 0,'0'0'158'16,"0"0"63"-16,0 0 25 0,0 0-64 16,14 47-32-16,-7-28-42 0,2 2-35 15,-2 3-5-15,0 1-7 16,-2-1-2-16,1 0-5 0,-3-3 1 16,-1-2-14-16,0-2-5 0,-2-3-3 15,1-3-9-15,-1-2-4 0,0-4-5 16,0-3 0-16,0-2-2 0,0 0 4 15,-1 0 4-15,-1-5-7 0,0-5-2 16,0-3-3-16,-2-5-7 0,2-6 1 16,0-1-3-16,2-10 0 0,1-6-4 15,4 4-4-15,1 5-3 16,2 9-3-16,-1 10 4 0,3 0 2 16,2 4 5-16,0 4-2 0,1 5 5 15,0 2-3-15,2 8 3 0,-1 1 3 16,1 5 0-16,-2 3 4 0,-1 0-1 15,0 0 0-15,-3 0 2 0,-1 1-1 16,-4-3 0-16,1-1-3 0,-2-1 2 16,-2-3-2-16,-1 0 0 0,0-3 1 15,0-2 0-15,-1-4 0 0,0 1 2 16,0-4 2-16,0 0 0 0,1-4 2 16,-2-3-2-16,2-4-4 0,0-5-4 15,0-3-1-15,0-5-3 0,2-1-4 16,1-3-4-16,3 2-4 0,2 2-3 15,3 6 2-15,-1 5 3 0,1 8 1 16,0 5 3-16,-1 3 4 0,2 5 1 16,0 5 3-16,1 2 1 0,1 1 1 15,-1 3 4-15,0-1 1 0,1 0 3 16,-1-2 0-16,1-1 1 0,-1-3-3 16,1-2-1-16,-1-3 0 0,2-2 0 15,-2-1 0-15,0-3-3 0,1-1 4 16,-2-5-2-16,2-3-1 15,-2-2 1-15,-1-3-4 0,2-4 2 0,-2-3 2 16,1-5-3-16,-4-1-2 16,-2-3 0-16,-3-1-3 0,-3 0 0 15,-2 3-2-15,-5 4-4 0,-3 5-4 16,-4 7-2-16,-1 9 4 0,-4 4 2 16,-2 13 0-16,-5 10 6 0,3 13 2 15,3 9 1-15,6 0 3 0,9-4-1 16,5-10 7-16,0-12 4 0,5-5 4 15,2-4 0-15,4 0-4 0,4 0 0 16,3-1 1-16,4-5-4 0,0-3-4 16,-1-3-2-16,1 0-4 15,-1-6-5-15,-4 1-13 0,-1-2-23 16,-3-2-23-16,2-8-42 0,-4 3-100 16,-2-1-250-16</inkml:trace>
  <inkml:trace contextRef="#ctx0" brushRef="#br2" timeOffset="-88634.44">6245 12972 314 0,'-2'-1'384'0,"-3"1"-375"16,0 3 2-16,0 6 18 0,1 2 7 15,1 4 25-15,3 6 22 0,0 4 6 16,6 3 20-16,2 7-11 0,3 6-8 16,-3-3-15-16,0-5-10 0,-2-8-8 15,-3-6-11-15,1 2-9 0,0 0-11 16,0-1-3-16,-1-5-3 0,0 0-4 15,-1-4-5-15,1-5-2 0,-2-2-3 16,1-2 2-16,-2-2 1 0,0 0 2 16,-1-6 1-16,-3-4-6 0,-1-4-2 15,-4-3-2-15,-5-4-2 16,-1-4 0-16,-8-9-1 0,-6-7 0 16,-4-11-2-16,-1 1 2 0,6 2 0 15,9 10-1-15,9 11-2 0,7 9-3 16,3 6 6-16,2 4-2 0,4 0-5 15,6 0 8-15,4 1-2 0,7 2-3 16,11 2 5-16,11 4 1 0,6 3 0 16,3 6 0-16,-8 4 3 0,-6 1-1 15,-11-1 4-15,-10-1 0 0,-7-3-3 16,-4 1 1-16,-3 1-2 0,1 3 3 16,-4 3-2-16,-2-2-2 0,-6 0 4 15,-4-1-4-15,-4-1 0 16,-2-2 1-16,-5-1 3 0,-5-1-5 15,-2-1 2-15,-4-2-2 0,-6-2 0 16,5-1-2-16,1-2-1 0,3-1-8 16,12-1-10-16,0-4-15 0,7-2-27 15,7-2-42-15,3-1-73 0,22-10-67 16,1 3-108-16,2 0-272 0</inkml:trace>
  <inkml:trace contextRef="#ctx0" brushRef="#br2" timeOffset="-88307.78">6652 12847 276 0,'0'0'305'0,"0"0"-233"16,0 0 7-16,0 0-4 0,-50 26-17 15,34-8 15-15,-1 2 20 16,3 6 7-16,4 1-6 0,3 0-9 16,4-1-13-16,3 0-17 0,2-5-6 15,6-3-7-15,1-4-2 0,4-3-5 16,1-4-3-16,2-2-5 0,1-4 4 15,1-1-5-15,3-4-5 0,-1-5-7 16,0-2-1-16,-1-2-3 0,-1-2 2 16,-4-2-4-16,-4 0 1 0,-3-1 1 15,-5 0-1-15,-2 0-3 0,-7 0-2 16,-4 0-1-16,-6 3-3 0,-1 2-2 16,-5 5 0-16,0 2-1 0,-2 4 2 15,1 2-7-15,1 0 4 16,4 0-4-16,4 0-11 0,5 2-3 15,4 0-15-15,6-1-26 0,3 0-23 16,6-1-16-16,6 0-11 0,16-10-59 16,-2 1-219-16,-1-2-380 0</inkml:trace>
  <inkml:trace contextRef="#ctx0" brushRef="#br2" timeOffset="-88105.71">6866 12805 276 0,'0'0'206'0,"0"0"-103"16,0 0 41-16,0 0 24 0,0 0-10 15,0 0-15-15,0 0-31 0,14 167-24 16,-7-142-11-16,0-3-7 0,-2-4-22 16,2-1-9-16,-2-5-16 0,0-1-6 15,-1-5-10-15,-1 0-1 0,-1-4-2 16,-1 0-1-16,0-1-3 0,-1-1 0 16,0 0-1-16,0-1-5 0,0-5-5 15,0-3-11-15,0-5-22 0,0-3-36 16,2-7-40-16,4-15-101 0,-1 5-188 15,1-1-182-15</inkml:trace>
  <inkml:trace contextRef="#ctx0" brushRef="#br2" timeOffset="-87687.94">7012 12797 378 0,'0'0'146'0,"0"0"0"0,0 0 9 16,0 0-6-16,0 0-1 16,0 0-29-16,0 0-30 0,0 0-7 15,39 172-10-15,-36-151-16 0,-2-3-15 16,1-4-7-16,-1-2-10 0,1-3-6 15,-1-2-3-15,0-4-5 0,0-2 1 16,-1 0-2-16,0-1 3 0,1-1 3 16,0-5 2-16,1-3-5 0,3-5-10 15,0-3 0-15,1-6-1 16,1-5-1-16,4-7 0 0,2-7-3 16,-2 6-2-16,1 6-5 0,-3 12-5 15,-2 11 3-15,2 3 5 0,1 4-1 16,-1 9 1-16,0 6 5 0,1 5 2 15,0 4 0-15,-1 2 6 0,1 0 2 16,1-1-2-16,-1-1 8 0,2-5-6 16,0-1 2-16,3-4-1 0,-1-4-1 15,4-2-1-15,2-2-1 0,1-6 0 16,1 0-4-16,0-3 0 0,1-6 2 16,0-3-4-16,-1-3 0 0,-1-4-5 15,-1-2-3-15,-3-5-5 16,-1-7-1-16,-5-10-9 0,-5-11-14 15,-5-6-22-15,-5 3-57 0,-8 4-84 16,3 18-48-16,0 8-204 0</inkml:trace>
  <inkml:trace contextRef="#ctx0" brushRef="#br2" timeOffset="-87553.84">7490 12543 73 0,'0'0'279'0,"0"0"-10"16,0 0-51-16,0 0-9 0,0 0-46 15,0 0-39-15,98 281-27 0,-89-262-16 16,-1-2-18-16,0 2-23 0,2-1-14 15,-1 1-8-15,-1-5-8 0,-2-1-4 16,-1-5-5-16,-1-1-1 0,-4-3 0 16,0 0-2-16,0-4-3 0,-6 0-12 15,-2-2-10-15,-3-6-39 0,-14-9-137 16,2 0-281-16</inkml:trace>
  <inkml:trace contextRef="#ctx0" brushRef="#br2" timeOffset="-87351.88">7294 12803 520 0,'0'0'102'0,"0"0"-54"0,0 0 19 16,0 0 58-16,0 0 38 0,0 0 26 16,0 0-32-16,0 0-49 0,90 7-31 15,-51-14-23-15,9-5-16 0,3-1-10 16,-4-1-13-16,-7 1-8 16,-13 3-6-16,-8 2-1 0,-5 2-7 15,-4 0-14-15,3-1-30 0,3-4-84 16,-1 0-181-16</inkml:trace>
  <inkml:trace contextRef="#ctx0" brushRef="#br2" timeOffset="-86871.33">8286 12628 574 0,'0'0'95'0,"0"0"-2"15,0 0 52-15,0 0-13 16,0 0-9-16,0 0-26 0,72-7-24 16,-42 19 1-16,11 9 3 0,7 9-13 15,4 6-17-15,-5 3-5 0,-4-4-3 16,-13-9-6-16,-5-5-5 0,-5-5-7 15,-1-2 1-15,4 2-4 0,1 1-1 16,3 0-3-16,-2-3 1 0,-3-3-4 16,-4-2-5-16,-4-2 1 0,-3-2-5 15,-5-1-2-15,-1-3 1 0,-2-1-2 16,-3 0-2-16,0-5-5 0,-4-3-9 16,-3-3-21-16,-2-4-33 0,-3-3-68 15,-10-15-61-15,3 4-106 0,3 2-353 16</inkml:trace>
  <inkml:trace contextRef="#ctx0" brushRef="#br2" timeOffset="-86601.53">8734 12524 231 0,'0'0'403'0,"0"0"-289"0,0 0 21 16,0 0 13-16,0 0-31 0,0 0-46 15,0 0-25-15,32 5-12 0,-32 10 9 16,-3 10 9-16,-8 7 2 15,-3 8 2-15,-6 8 7 0,-3 3-14 16,-2-4 5-16,0-1-8 0,0-7-7 16,1-4-5-16,3-5-12 0,6-8 3 15,3-4-9-15,1-3 1 0,1 1-5 16,1-1-6-16,-2 1-2 0,5-5-3 16,1-3 0-16,2-4-1 0,3-2-6 15,-1-2-9-15,1 0-4 0,1-3-17 16,3-4-30-16,8-7-69 0,0 1-130 15,-1 1-249-15</inkml:trace>
  <inkml:trace contextRef="#ctx0" brushRef="#br2" timeOffset="-85973.38">9072 12905 443 0,'0'0'115'0,"0"0"22"16,0 0 26-16,0 0-3 0,3-15-24 15,-1 14-32-15,0 0-9 0,-1 1-12 16,1 0-11-16,-2 1-2 0,1 4-11 16,0 2-8-16,-1 1-5 0,0 4 1 15,0 1-1-15,0 3-5 0,0-1-7 16,0 2-7-16,0 1-2 0,1-1 2 15,0 1-4-15,1-2-4 0,0-1-1 16,1-1-12-16,1-1-6 16,-1-2 0-16,3-3 0 0,-2 1 0 15,1-2 0-15,0-2 0 0,2-1 0 16,2-1 0-16,0-3 0 0,1 0 0 16,2-5 0-16,-1 0 0 0,1-4 0 15,-1 0 0-15,-2 0 0 0,-2 0 0 16,-3 0 0-16,-4 2-49 0,0 0-54 15,-3 0-74-15,-5-3-133 0,1 2-154 16,1-1-479-16</inkml:trace>
  <inkml:trace contextRef="#ctx0" brushRef="#br2" timeOffset="-85631.02">9086 12591 371 0,'0'0'218'15,"0"0"-30"-15,0 0-8 0,0 0-42 16,0 0-8-16,1 7-29 0,0 0-6 16,2 0-16-16,-1 3-5 0,0 1-16 15,1-1-5-15,-1 2-12 0,0-3-8 16,0-2-11-16,0-2-5 0,-2-2-8 16,1 0-3-16,0-2-6 0,0-1-3 15,1 0-12-15,1 0-37 0,5-8-89 16,-1-1-159-16,1-2-736 0</inkml:trace>
  <inkml:trace contextRef="#ctx0" brushRef="#br2" timeOffset="-66835.58">4621 14163 191 0,'0'0'15'0,"0"0"42"16,-1-15 46-16,1 7-23 0,1-2-27 16,3 0-11-16,2-2-1 0,2 2 0 15,2-2-1-15,0 3 1 0,2 0-12 16,-2 4-2-16,0 3-11 0,2 2 5 16,-2 2-5-16,2 4 0 15,2 4 2-15,0 3 5 0,2 3-3 0,1 5-2 16,0 4-4-16,1 4 8 15,-2 1 8-15,2 5 11 0,-1 10-16 16,-1 5-4-16,-4 4-1 0,-5-1-2 16,-6-5 4-16,-1-5-6 0,-5-7-4 15,0-4 8-15,-1-8-3 0,0-5 1 16,-4 0-6-16,-2-1-7 0,-4 3 4 16,-1 0-3-16,-3-4 0 0,1-6-2 15,-2-5 1-15,1-6 2 0,3-6-4 16,0-8 3-16,2-6-4 0,-2-11-1 15,5-9-1-15,2-6 0 0,5 3-1 16,5 12 1-16,4 11-2 0,5 9 2 16,4 0 0-16,4 1 2 0,2 3-2 15,2 7 0-15,0 2 2 0,-3 7-2 16,1 3 0-16,-3 4 0 0,-2 2 1 16,-2-2-1-16,-1 2-2 0,-3-1 2 15,-1-3 0-15,-2 0 0 0,-2-3-6 16,-1-2-6-16,1-7-32 0,1 1-137 15,-2-3-295-15</inkml:trace>
  <inkml:trace contextRef="#ctx0" brushRef="#br2" timeOffset="-66382.08">5027 14312 254 0,'0'0'105'0,"0"0"-101"16,0 0 27-16,0 0 33 0,-7 53-2 15,7-36 13-15,1 2-22 0,3 1-13 16,2-1 2-16,4 0 12 0,-1-1-8 16,3-3 2-16,1-1 2 0,2-4-4 15,3-5-9-15,1 0-4 16,2-4-4-16,1-1-2 0,1-6-12 15,-1-1 2-15,-2-3 1 0,-2-2-3 16,-4-1-8-16,-2-2 2 0,-3-1-1 16,-3-1-5-16,-3-1-2 0,-3-2 1 15,-1 0-2-15,-6-1-1 0,-2 0 1 16,0 1 1-16,0 3-1 0,0 3-3 16,1 2 3-16,3 5 0 0,2 3 0 15,1 3-3-15,2 2-10 0,0 7 9 16,5 4 3-16,1 5 1 0,5 4 5 15,0 1-5-15,1 5 0 16,2-3 6-16,-2 3 1 0,0-4-5 16,-2 2 3-16,0-5 0 0,-1-2-1 15,-1 0 0-15,-1-4 1 0,-1-2-1 16,1-2-2-16,-3-2-1 0,-1-2 1 16,-2-2-1-16,0-2-1 0,-1-2-5 15,-2 0-11-15,-5-3-42 0,1-3-333 16,0 1-113-16</inkml:trace>
  <inkml:trace contextRef="#ctx0" brushRef="#br2" timeOffset="-65972.97">4462 14984 542 0,'0'0'122'16,"0"0"-114"-16,0 0 2 0,0 0 1 15,-13 17-8-15,16-14 17 0,4-3 1 16,5 0 5-16,9 0 5 15,5-2 4-15,13-4-2 0,15-1 19 16,16-3 31-16,10-3 12 0,-2 1-18 16,-1-2-19-16,-4 1-18 0,1 4-16 15,2-3-1-15,-2 3-17 0,-6 1-4 16,-4 1-1-16,-7 2 1 0,-6 3-2 16,-8 1-2-16,-4 1 1 0,-10 0 0 15,-9 0-2-15,-6 2-5 0,-5-1-13 16,-2 1-24-16,-5 3-114 0,-2 0-317 15</inkml:trace>
  <inkml:trace contextRef="#ctx0" brushRef="#br2" timeOffset="-65370.63">4793 15308 513 0,'0'0'90'0,"0"0"-63"16,0 0 9-16,0 0 4 0,0 0-30 15,52 17 3-15,-40-6-3 0,1 0 6 16,-3 3-6-16,2 3-4 0,-2 0 2 16,1 3 5-16,-1-1-3 0,-3 4 0 15,0 1 11-15,-4 2 0 0,-3 0 4 16,0 2 3-16,-7 0 7 0,-2 1-9 15,-5 0 6-15,-2-1 1 0,-5 1 0 16,-2-2-3-16,-1-1 7 0,-4-2 1 16,-2-3-10-16,1-4-8 0,-1-6-7 15,2-4-5-15,4-3-4 0,3-6 2 16,2-8 4-16,4-6-1 0,3-6-9 16,4-4-1-16,4-3 0 0,4-1-1 15,3 1-1-15,7 4 3 0,5 3 1 16,3 3 0-16,2 5 3 0,1 4 4 15,2 5-4-15,0 5-4 16,1 2 0-16,-2 5 2 0,0 4 1 16,-1 2-2-16,-4 1 0 0,-1 0 0 15,-4 0-1-15,-2-1 0 0,-3 0 0 16,-2 0 0-16,0-2-3 0,-2-2 3 16,0-2-2-16,2-3-13 0,-1-6-44 15,1-4-178-15,-1-5-305 0</inkml:trace>
  <inkml:trace contextRef="#ctx0" brushRef="#br2" timeOffset="-65038.12">5203 15255 772 0,'0'0'149'16,"0"0"-146"-16,0 0-3 0,0 0 3 16,10 56-2-16,-9-33-1 0,-1 2 2 15,-1 8 5-15,-2 8-7 0,0 9 0 16,0 1 5-16,1 3 19 0,-1-6 3 16,2-7 19-16,0-2 5 0,1-4-11 15,0-7-8-15,0-7 5 0,2-7-6 16,2-2-18-16,1-1-4 15,1 1 1-15,3-2-2 0,0-1 0 16,2-4-3-16,3-2 1 0,0-3-1 16,1 0-3-16,1-1-2 0,-1-5 0 15,-1-2-8-15,-3-2-28 0,-1-2-46 16,-2-11-73-16,-3 5-156 0,-2-1-199 0</inkml:trace>
  <inkml:trace contextRef="#ctx0" brushRef="#br2" timeOffset="-64887.51">4942 15682 1075 0,'0'0'19'16,"0"0"-11"-16,0 0 22 0,0 0-15 16,0 0-15-16,0 0 1 0,0 0-1 15,301-38-17-15,-249 16-63 0,-14 2-152 16,-8 1-434-16</inkml:trace>
  <inkml:trace contextRef="#ctx0" brushRef="#br2" timeOffset="-64302.2">6012 14629 641 0,'0'0'29'0,"0"0"-25"0,0 0 8 15,0 0-12-15,0 0 0 0,0 0 0 16,11-8 1-16,-11 14-1 0,0 3 2 16,-3 1 10-16,0 3 11 0,-1 2 32 15,0 0 21-15,-1 1 1 0,1-1-21 16,-1-3-18-16,2 0-4 0,-2-5-8 15,4-1-6-15,0-4-6 0,1-2-1 16,0 0 6-16,1-4-2 16,5-3-7-16,0-5-5 0,2-2-5 15,0-1 0-15,3-5 0 0,0-1 1 16,0 1-1-16,2 0 0 0,-1 2 0 16,1 1 0-16,1 7 0 0,-1 4-2 15,2 3 2-15,0 3 1 0,1 4 0 16,-1 7 5-16,2-1 9 0,0 6-3 15,-1-3 5-15,2 2-3 0,-2-1-4 16,2-3-6-16,-1-1 5 0,4-4-2 16,-1-2-3-16,-1-4-1 0,3 0-3 15,-1-7-1-15,-2 0-21 0,4-6-56 16,-5 0-182-16,-6 3-164 0</inkml:trace>
  <inkml:trace contextRef="#ctx0" brushRef="#br2" timeOffset="-63883.3">6136 14860 789 0,'0'0'18'0,"0"0"-14"16,0 0 40-16,0 0-27 0,-15 59 2 16,11-44 11-16,-1 2 4 0,0-3-6 15,1 0-10-15,0 0 14 0,-1-3 5 16,2 1-4-16,0-4-12 0,0-1 0 16,3-6-3-16,0-1-7 0,0 0 7 15,5-7-1-15,2-2-10 0,4-3-7 16,4-3 0-16,3 1 2 15,1-3-2-15,2 2-2 0,0-1 2 16,3 5 3-16,-1 1-3 0,2 4 0 16,-2 4 1-16,1 2-1 0,-1 7 0 15,-2 4 0-15,-1 0 5 0,2 3 0 16,-1 2-1-16,-1-2 3 0,2-1 7 16,1-1-8-16,1-4-1 0,0-3-4 15,2-4-1-15,11-7-12 0,-7-2-197 16,-3-4-493-16</inkml:trace>
  <inkml:trace contextRef="#ctx0" brushRef="#br2" timeOffset="-61236.56">8518 14372 549 0,'0'0'80'0,"0"0"-52"0,0 0 10 15,0 0-1-15,0 0-16 16,0 0-21-16,8 16-7 0,-5-16-72 15</inkml:trace>
  <inkml:trace contextRef="#ctx0" brushRef="#br2" timeOffset="-51651.79">7933 14180 319 0,'0'0'84'0,"0"0"-19"0,2-2-8 16,-2 1 0-16,0 1 11 0,0 0 0 15,0 0-7-15,1 1-12 0,1 4-14 16,1 2 1-16,2 4 2 0,1 7-2 16,1 3 5-16,3 7 0 0,0 5 5 15,4 7-2-15,-2-3-7 16,-2-6 1-16,0-4-5 0,-2-6-4 15,2 0 3-15,-1 1-9 0,2-2-3 16,-2-4-3-16,-1-1-1 0,2-3 1 16,-2-2-7-16,-2-3-2 0,0-3 3 15,0-1-1-15,-1-2 1 0,-1-1 4 16,0-4 2-16,1-4 2 0,2-3-2 16,1-7-1-16,0-4-5 0,-1-5-3 15,2-2-4-15,-1 0-2 0,0 1 3 16,1 0-3-16,1 3-2 0,1 5 0 15,-1 4 0-15,-2 4 1 0,0 5-1 16,-4 5 0-16,3 2 0 0,-1 2-1 16,4 5 1-16,1 5 1 0,0 2 0 15,1 1-1-15,-1 5 2 0,1 0-2 16,2 1 2-16,-1-3-1 0,0 1 1 16,1-1-1-16,1-4 2 0,-3-1-3 15,0-1 1-15,0-1 1 0,-1-3 1 16,-1 0-2-16,-2-2 2 0,-1-1 1 15,-2-2 0-15,-2 2-1 0,-1-4 1 16,-2-1 2-16,1 0 6 0,0-3 6 16,0-4 0-16,2-3 1 0,0-4-2 15,1-4-6-15,0-4-1 0,2-2-1 16,0-3-1-16,2-8-1 16,-3 6-2-16,-1 0-1 0,-1-1 2 15,0 10-1-15,-1-3-4 0,0 5-1 16,-1 3 2-16,1 3-2 0,-1 5 3 15,-1 1-6-15,1 4 3 0,0 0 0 16,1 2-1-16,-1-1-13 0,3 1 0 16,1 0-14-16,0 0-16 0,2 3-31 15,1 3-32-15,3 8-44 0,-2-3-148 16,-3 2-339-16</inkml:trace>
  <inkml:trace contextRef="#ctx0" brushRef="#br2" timeOffset="-51254.62">8747 14495 232 0,'0'0'124'15,"0"0"-28"-15,0 3-4 0,0 0-9 16,0 4-8-16,0 3-2 0,0-1-1 16,0 5-2-16,-1 4 4 0,-2-1-7 15,1 2 0-15,-1-1-8 0,1 1-6 16,1-3-4-16,1 0-9 0,0-2-8 15,1-3-4-15,2 0-15 0,1-3-2 16,0-2-3-16,0-1-7 0,1-1 1 16,3-1 1-16,-1-2-3 0,1-1 0 15,1-4 0-15,2-3-8 0,-3-2-13 16,1-5-24-16,2-13-52 0,-3 5-204 16,-2-3-235-16</inkml:trace>
  <inkml:trace contextRef="#ctx0" brushRef="#br2" timeOffset="-51136.92">8761 14276 502 0,'0'0'94'0,"0"0"-42"15,0 0 3-15,0 0-18 0,0 0-12 16,0 0-5-16,0 0-20 0,-6-10-8 16,11 7-26-16,5-1-18 0,4-3-58 15,0 0-99-15</inkml:trace>
  <inkml:trace contextRef="#ctx0" brushRef="#br2" timeOffset="-50504.84">9350 14259 286 0,'0'0'79'0,"0"0"-12"0,0 0 16 16,0 0 12-16,-10-6 9 0,8 6 0 16,2-1-3-16,0 1-13 0,0 0-7 15,0-1 2-15,2 0-7 0,1-1-17 16,3 2-9-16,2-1-11 0,1 1-8 15,1-2-3-15,2 0-8 0,2 0-7 16,2 1-6-16,2-1-3 0,4-2-2 16,0 2-2-16,0-1-1 0,1 0-3 15,-1-2-3-15,-1 2-10 0,-1 0-12 16,-2 0-7-16,-1 1-19 0,2-1-43 16,-4 1-150-16,-4-1-480 0</inkml:trace>
  <inkml:trace contextRef="#ctx0" brushRef="#br2" timeOffset="-49631.94">10165 14105 100 0,'0'0'275'0,"0"0"-240"0,0 0 16 15,0 0 3-15,0-22 9 16,0 19 12-16,0 3-12 0,0-1-8 16,0 1-11-16,0 0-9 0,3 7-5 15,2 5 10-15,3 5 10 0,-1 7-1 16,2 3-1-16,0 4-10 0,0-2-3 16,-1 0-5-16,0-1-5 0,0-2-3 15,1-3-5-15,-1-3 2 0,0-1-3 16,0-3 1-16,-1-3-4 0,0-2 2 15,-1-3 2-15,-1-3-1 0,-2 0-3 16,1-5 2-16,-2 0 2 0,0 0 2 16,1-3 5-16,0-7 1 0,1-1-7 15,0-4-9-15,1-4-1 0,2-2-1 16,-1-4-1-16,0 0-1 0,2-1-2 16,0 0 1-16,3 4 0 0,-2 4-2 15,-1 6 2-15,0 6 1 0,-2 5-3 16,1 2-2-16,-1 7-2 0,1 6 2 15,2 4 5-15,-3 0-2 0,1 5 0 16,1-2 2-16,1-1-1 0,-1 0 4 16,0-1-2-16,2-4 2 0,0 0 0 15,0-2 3-15,0-4 0 16,0 2 1-16,0-4 0 0,1-2 0 16,0-2 0-16,-2-2 13 0,3-1-1 15,-1-2-5-15,0-5-1 0,2-2-2 16,0-5 0-16,0-3-1 0,-1-4 0 15,-1-1-6-15,0-5 0 0,-3 0-3 16,-2-2-2-16,0 1 0 0,0 1-1 16,-2 2 1-16,0 2 1 0,-1 4-5 15,-1 1 0-15,0 5 1 0,-1 4-1 16,-1 2-3-16,0 0 2 0,0 5-7 16,0-2-6-16,0 3-14 15,1 1-19-15,1 0-56 0,5 7-96 16,1 0-73-16,-1-2-257 0</inkml:trace>
  <inkml:trace contextRef="#ctx0" brushRef="#br2" timeOffset="-49122.69">10963 14401 244 0,'0'2'48'0,"0"3"-6"16,0 1 15-16,0 1 27 0,0 5 17 16,0 0 8-16,-1 5-6 0,-1-1-1 15,-1 1-6-15,2 1-24 0,-2-4-9 16,1 1-14-16,1-2-15 0,0 0-8 15,1-4-6-15,0 3-8 0,2-4 3 16,1-1-4-16,2 0-1 0,1-2 3 16,0-3-8-16,1-1 1 0,1-1-1 15,1-1-1-15,-1-4-4 0,2-3-6 16,-1-2-4-16,-1-3-13 0,0-3-11 16,2-11-32-16,-2 3-163 0,-3 1-364 15</inkml:trace>
  <inkml:trace contextRef="#ctx0" brushRef="#br2" timeOffset="-49021.09">11050 14128 355 0,'0'0'186'0,"0"0"-127"0,0 0 8 16,0 0-45-16,0 0-9 0,0 0 0 16,0 0-6-16,0 0-7 0,-11 8-11 15,7-10-64-15,0-4-167 0</inkml:trace>
  <inkml:trace contextRef="#ctx0" brushRef="#br2" timeOffset="-48054.74">7748 15178 789 0,'0'0'143'0,"0"0"-97"16,0 0-7-16,0 0-19 0,30 3-2 16,-21-1 7-16,2 1-3 0,1-1-6 15,0 1 6-15,2-1 5 0,3 1 4 16,1-1 4-16,2-1 0 0,4 0 0 15,1 0 5-15,2 0-1 0,2 1-1 16,6-2-1-16,7 0-4 0,9 0 2 16,0-4 2-16,0 0-6 0,-4-1-7 15,-4 0-9-15,0 1 2 16,1 0-1-16,-3 2 1 0,-1-2-8 16,-1 2-5-16,-1 1 4 0,0 0-3 15,-3 1-2-15,-5 0 0 0,-4 0 3 16,4 0-1-16,5 1 4 0,7 0 0 15,5 1 2-15,-3 1 2 0,-5-3 3 16,1 0-6-16,0 0 2 0,4 0-6 16,0 0 4-16,3 0-2 0,-1 0-1 15,1 0 0-15,-1 0-3 16,1 0 3-16,4 0-1 0,-2-2 1 16,5 0 5-16,-1-1-4 0,-1-1 2 15,2-2-5-15,2 3-2 0,1-2-1 16,2-1 2-16,1 1 1 0,-2 0-3 15,0 0 0-15,1 3 1 0,-3 1-3 16,0-2 2-16,0 2 2 0,-2 1-3 16,2 0 3-16,2 0-1 0,2 0 2 15,0 0-5-15,2 0 3 0,-1-1 0 16,0 0 0-16,2-3-3 0,0 3 1 16,3-3-1-16,0-1 1 0,3-1 2 15,0-1-3-15,-1 1 2 0,0 0-2 16,-3-1-1-16,0-1 1 15,-3 1 0-15,-4 0-1 0,-2 0-1 16,-2-1-6-16,-9-1-3 0,-6 0-8 0,-11 3-9 16,-12 2-22-16,-9 3-34 15,-7-3-65-15,-1 2-130 0,-5-3-560 0</inkml:trace>
  <inkml:trace contextRef="#ctx0" brushRef="#br2" timeOffset="-46915.29">9324 15652 163 0,'2'-3'148'0,"0"-1"-89"0,2 2 16 16,-2-2-13-16,0 3-2 0,-1 0 24 15,-1-2 17-15,0 3-9 0,1-1-11 16,-1 1-6-16,0-1-15 0,0-1-6 16,0 0-12-16,0 1-9 15,0 1-9-15,0 0-7 0,0 2-8 16,0 3-8-16,0 8 2 0,-1 5 9 16,-3 5-4-16,-2 5 1 0,-3 3 5 15,-4 5 0-15,-2 7 1 0,-4 4-5 16,-2 2 5-16,3-12-3 0,2-9-1 15,6-10 0-15,0-4-1 0,-4 4-1 16,0 0-4-16,-2 0 3 0,4-3-1 16,0-3-2-16,4-5 2 0,3-2-1 15,2-2 0-15,1-1 4 0,1-2 0 16,1 0 0-16,0 0-1 0,0 0-1 16,1 0-2-16,1 0-2 0,3 0 2 15,0 0 2-15,2 0 0 0,1-2 3 16,0 2-4-16,0-1-2 0,3 1-2 15,1 0 3-15,2 0 2 0,3 0-3 16,3 0 3-16,1 0 2 0,4-1 0 16,2 1-2-16,0 0 3 0,0-2-4 15,1 1 1-15,0-1-2 0,-2 0-3 16,1 0 4-16,-2-1-6 0,-1 1 4 16,-1-1-5-16,-5 1 1 0,-1 0-1 15,-4-1 0-15,-1 2 0 0,-4-1 3 16,-1 0-1-16,-3 1-1 15,-2-1 5-15,-1 1 1 0,-1-1-2 16,0-1 3-16,0 0-1 0,0-1-4 16,-1-3 4-16,-4 1-6 0,-1-2 1 15,-1-2-2-15,-2-2-1 0,0-1 0 16,0-4 0-16,-2-3 1 0,1-1-2 16,-2-6-2-16,-1 0 3 0,-1-3 0 15,-2 2 0-15,1-1-3 0,-4 2 4 16,2 2-1-16,-3 1-2 0,2 3-2 15,1 5 3-15,0 0 2 16,3 4-3-16,0 1 3 0,3 4 0 16,3-2 0-16,3 3 0 0,2 1-2 15,0 3-4-15,2 0-3 0,1-2-23 16,2 3-63-16,11-4-91 0,0 3-63 16,1-1-184-16</inkml:trace>
  <inkml:trace contextRef="#ctx0" brushRef="#br2" timeOffset="-46402.77">9935 15493 455 0,'0'-2'146'0,"2"0"-113"16,-2 0 2-16,0 1-3 0,1 1 24 15,-1 0 28-15,0 0-17 0,0 0-12 16,0 5-12-16,0 4-8 0,0 3 12 15,0 4 1-15,0 5-10 0,-1 6-3 16,-3 8-6-16,0 8-3 0,0 7 3 16,-1 2 0-16,1-3-2 0,2-10-3 15,1-11-3-15,1-7 1 0,0-6-5 16,2-1-8-16,1 0 2 0,3 1-6 16,1 1 0-16,1-4 6 0,0 0-3 15,0-3 3-15,-1-2-2 0,1-1 1 16,-1 0 3-16,-1-2-4 0,1-1-2 15,1 0 1-15,-1-2-6 0,1 0 4 16,-1-1-4-16,2 0-2 16,-2-2 0-16,-1-1 0 0,-2 0-9 15,-1 0-15-15,-1 0-8 0,-1-2-18 16,3-5-63-16,-2 2-233 0,-1-2-174 16</inkml:trace>
  <inkml:trace contextRef="#ctx0" brushRef="#br2" timeOffset="-46072.14">9773 15800 507 0,'0'0'81'0,"0"0"-41"0,0 0 18 15,0 0 5-15,0 0 31 0,1-11 8 16,7 9-26-16,1-1-18 0,5-2 3 16,4 0 11-16,4 1-11 0,4-1-5 15,8 1-1-15,7-1 3 0,5 0-10 16,-2 2-11-16,-11 1-17 0,-11 1-6 16,-4 1-7-16,3 0 1 0,1 0 2 15,0 1-2-15,-3 2-6 0,-4-1-2 16,-4 1-3-16,-4-1-8 15,-2 0-23-15,-1-1-26 0,0-3-37 16,1-3-133-16,-3-3-635 0</inkml:trace>
  <inkml:trace contextRef="#ctx0" brushRef="#br2" timeOffset="-44205.21">8463 13836 176 0,'0'0'234'16,"0"0"-171"-16,-11 1-7 0,9-1 5 15,0 1-8-15,1 1 6 0,1-2-1 16,0 1-2-16,2 1 4 0,1 1 17 16,1-1 0-16,0-2-18 0,0 3-11 15,1-1-3-15,0-2-6 16,0 0-7-16,0 0-5 0,0-5-3 16,0-1-2-16,0-3-1 0,1-4-7 15,1-2-1-15,0-6-3 0,0 0-4 16,0-5-1-16,0 0 2 0,0-2-4 15,-3-2 4-15,0 0-5 0,-2 3 1 16,-1 0-1-16,0 5 0 0,-1 2-2 16,0 5 0-16,0 4 0 0,0 5 0 15,-1 2-2-15,0 4-1 0,1 0-5 16,0 6 4-16,0 3 4 0,0 4-2 16,0 5 4-16,0 5-2 0,2 0 1 15,0 4-1-15,-1 1 1 0,2 0 2 16,0 0 1-16,0 0-2 0,0-2 1 15,1-2-2-15,-3 0 2 0,1-5-2 16,-2-1 3-16,0-4 2 0,0-4-2 16,0-2-1-16,0-4 1 0,0 0 0 15,-2-2 3-15,1-2 3 0,-3 0 0 16,0-6-4-16,0-2 1 0,0-3-4 16,3-3-2-16,1-2-1 0,0-1 0 15,3-2-2-15,4 3 2 0,3-2-1 16,3-2-1-16,-1 5 2 0,3 0 0 15,-1 0 1-15,1 3-1 0,-1 4 0 16,1 1 0-16,-4 1 0 16,1 5 0-16,-4 1 0 0,-1 0-1 15,-2 2-2-15,0 5 0 0,-2 4 2 16,-3 1 1-16,0 5 0 0,-3-2 2 16,-4 3 1-16,-2-1-2 0,-1-1 1 15,-3-2 0-15,-1 2 0 0,-1-5 1 16,1 1-1-16,-1-4 1 0,4-2 1 15,-1-2-3-15,5-1 3 0,1-2-3 16,1-1 1-16,3 0 1 16,2 0-3-16,0 0 0 0,2 0 0 0,5 0 0 15,2 0 0-15,4-1 2 16,1 0-2-16,1-1 4 0,0 1-2 16,2 1-2-16,-1 0 4 0,1 0-3 15,-2 0 1-15,0 1-1 0,-2 2-1 16,0-2 0-16,-2 3 0 0,-2-1-2 15,1-1-3-15,-2 1-15 0,-1 1-12 16,-1 0-24-16,1-4-48 0,-2 0-302 16</inkml:trace>
  <inkml:trace contextRef="#ctx0" brushRef="#br2" timeOffset="-43954.08">8888 13523 269 0,'0'0'36'15,"1"11"-3"-15,2 0 30 0,2 2 35 16,1 4 47-16,1 0-12 0,1 2-2 16,-1 0-23-16,1 2-24 0,-2-4-15 15,0 0-24-15,1-1-15 0,-3-2-10 16,0 0-11-16,-1 0-3 0,-1-2-2 15,-1-2-1-15,0 0-2 0,-1-1-2 16,0-2 1-16,0-2-4 0,-3-1-6 16,-4-3-11-16,1-1-36 0,0-1-213 15</inkml:trace>
  <inkml:trace contextRef="#ctx0" brushRef="#br2" timeOffset="-43740.23">8788 13737 466 0,'0'0'108'0,"0"0"-77"16,0 0 1-16,0 0 11 0,0 0 48 16,0 0 69-16,0 0-4 0,0 0-72 15,48 3-26-15,-27-11-20 16,2-2-11-16,0-1-4 0,0-2-13 16,0 0-3-16,-4 1-6 0,-1 2-1 15,-2-1-8-15,-1 4-10 0,-2-1-20 16,-1 1-24-16,0-1-63 0,-4 2-202 15</inkml:trace>
  <inkml:trace contextRef="#ctx0" brushRef="#br2" timeOffset="-43487.48">9100 13410 630 0,'0'0'102'0,"0"0"-82"16,0 0 15-16,0 0 48 0,0 0 56 16,0 0 6-16,0 0-44 0,0 0-45 15,50 158-12-15,-44-137-8 0,1-2-11 16,-2-1-16-16,-1 0-1 0,-2-3-7 16,0-1-1-16,-1 0-1 15,0 0-13-15,-1 3-23 0,-1-6-56 16,-1-1-381-16</inkml:trace>
  <inkml:trace contextRef="#ctx0" brushRef="#br2" timeOffset="-42022.28">10772 13666 292 0,'0'0'95'16,"0"0"-48"-16,0 0 24 0,2 7 22 16,1-4 15-16,2 1-6 0,0 1-12 15,1-2-6-15,2 1 1 0,0-2-1 16,1-2-7-16,2 0-22 0,-1 0-9 16,2-4 3-16,1-2-11 0,0-2-5 15,1-2-4-15,-1-4-2 0,0-1 0 16,0-4 0-16,-1-2-10 0,1 0 0 15,-3-2-5-15,-2-1 0 0,0 0 0 16,-3-4-3-16,-1 1-1 0,-2 0-2 16,-2 0-2-16,0 1-4 0,-3 1 1 15,-1 2-1-15,-1 2-2 0,-1 3 1 16,1 4-3-16,1 4 2 0,1 4 0 16,1 5-5-16,1 1-1 15,0 1-4-15,0 5 0 0,-1 8 11 16,-1 6 1-16,2 5 3 0,-1 4-2 0,2 3 0 15,0-1 2-15,2 5-2 16,1-4 3-16,0 1-1 0,0-3 3 16,0-3 0-16,1 1 0 0,-2-3 1 15,1-2-3-15,-2-3 0 0,1-4 2 16,-1 1-5-16,-1-5 4 0,0-1-1 16,0-4-2-16,0-2-1 0,0-4 1 15,0 1 5-15,0-2 0 0,0-2 2 16,-1-3 2-16,-2-5-6 0,0-4-5 15,-1-4-1-15,1-3 0 0,2-2-3 16,1 1-2-16,3-1-2 16,3 3 0-16,4 2 3 0,0 0-1 15,2 4 3-15,2 2 2 0,-1 3 1 16,1 3 0-16,-1 2-2 0,-1 3 2 16,2 0 0-16,-3 1 3 0,0 0-3 15,-3 1 0-15,0 4 0 0,-1 1 0 16,-3 0-2-16,1 2 2 0,-4 1-2 15,-1 1 2-15,0-1 2 0,-6 3-2 16,1-3-1-16,-2 0 1 0,-2-1 3 16,-2 1-3-16,-1-3 4 0,-1 0-1 15,-2-3-3-15,2 1 0 0,0 0-1 16,3-1 1-16,1 0-1 16,2 1-3-16,3-2 1 0,3 1 1 15,1-1-3-15,0 1-2 0,4 0 5 16,4 1 2-16,2-1 5 0,3 0 4 15,5-1 0-15,3 0 4 0,0-1 0 16,2-1 1-16,4 0 5 0,-2 0 0 16,1 0 1-16,-2 0-3 0,-3 0-6 15,-1 0-5-15,-4 1-5 0,-1 0 0 16,-3 0-1-16,-3-1-3 0,-1 2-8 16,-2-1-17-16,-1-1-39 0,-1 0-84 15,-2-3-267-15</inkml:trace>
  <inkml:trace contextRef="#ctx0" brushRef="#br2" timeOffset="-22283.49">21006 780 423 0,'0'0'4'15,"0"0"-2"-15,0 0-2 0,0 0 5 16,0 0 1-16,-39-60 13 0,33 50 4 16,-2 3 42-16,2 0 8 0,0 0-20 15,2 0 2-15,0 1-7 16,-1-1-6-16,0 0-14 0,1-1-3 15,0 0-11-15,-2-3-3 0,2 2-2 16,-3-4 2-16,-2 1-2 0,-1 0 6 16,0-3 1-16,-3 0 19 0,-1 0-20 15,-1-1-15-15,-1 1 1 0,0 1 3 16,-2 0 5-16,0 1 0 0,2 0-2 16,-2 0-3-16,-1 3-3 0,0 0 3 15,0 3-1-15,1 4 14 0,-2 3 2 16,1 0-10-16,0 7-6 0,-1 3-3 15,0 2 0-15,1 5 0 0,-2-1 2 16,0 1 1-16,2 3-3 0,-1-1 3 16,-1 0-2-16,2-1 0 0,-1 1-1 15,-1-1 0-15,0 0 2 0,-1 1-2 16,-1-1 0-16,0 2 0 0,-1 0 1 16,1 1 0-16,0 0-1 0,2-1 1 15,3-1-1-15,1-1 0 0,5 0 0 16,2-4-3-16,4-4 0 0,1 1 3 15,4-1 0-15,0 3 1 0,0 1 1 16,1 6-1-16,0-2-1 16,0 1 1-16,0 2 0 0,0 1 0 15,2 1 0-15,0 1-1 0,3-3 1 16,-2 3 0-16,1-1-1 0,-2 0 0 16,3-2-1-16,-2 2 1 0,2 3 1 15,-2 2 0-15,2 8 0 0,-4 12 0 16,-1 7 3-16,-1 3-2 0,-4-2 2 15,4-9 1-15,1-15 0 0,0-8 0 16,1-7-1-16,6-2-4 0,-1 6 2 16,1 5 0-16,1 2-1 0,1 0 0 15,0 1-1-15,-1-1 0 16,1 1 2-16,1 2-1 0,-1 6-1 0,-1 6 0 16,2 9 4-16,-2 0-4 15,-1-3 1-15,1-8 2 0,1-5-2 16,-1-1 0-16,1-7-1 0,0-4 0 15,-3-5 1-15,2 1 0 0,2 1-1 16,2 5 1-16,2 1 0 0,1 1-1 16,-2-3 1-16,3 2 0 0,-2 0 1 15,1-2-2-15,-2 4 2 0,-2 0-1 16,2 1 1-16,-2 5-2 0,-1 8 0 16,2 4 2-16,-2-1-1 15,-2-3-1-15,2-4 0 0,-2-5 1 16,0-1 0-16,1-6 0 0,-2-4-1 15,0-6 0-15,-1 1 0 0,2 4 0 16,1 1 4-16,1 5-4 0,0-2 0 16,1 2 1-16,-2-1 0 0,0 0-1 15,0 2 0-15,-2 0 2 0,0 0-2 16,0 3 2-16,1-2-1 0,0 7 0 16,1 5 0-16,6 5 0 0,-4-6 2 15,0-7-1-15,-3-11-2 0,0 2 0 16,-1-1 0-16,2 3 0 0,2 3 0 15,-2-3 0-15,0 2 0 0,1 0 0 16,-2 1 0-16,-2 0 1 0,1 6 0 16,0 6 1-16,-4 7-2 0,-1 1 0 15,-1-4 2-15,0-4-2 0,0-6 0 16,1-1 1-16,0-6-1 0,0-7 0 16,-2-4-1-16,2-3 1 0,0 3 0 15,1 2 0-15,0 4 0 0,2 0 0 16,1 2 0-16,-1 3 2 0,-1 1-1 15,2-1-1-15,-2 3 0 0,0-1 0 16,1 7 0-16,-1-5-1 0,-3 0 1 16,1-1 0-16,0-4 0 0,-2 2 0 15,1-1 0-15,-1 2 0 0,0-1 0 16,0 0 0-16,0-1 1 16,0-2-1-16,0 0 0 0,0 1 0 15,1 0 0-15,-1 1 0 0,0 0 0 16,2 3 0-16,0-2 0 0,0 6 0 15,1-2 0-15,0-5-1 0,0-1 0 16,2-5 2-16,0 1-2 0,1-2 1 16,1 0-1-16,0 1-1 0,2-1 2 15,-1 0-1-15,-1-3 1 0,1 0 0 16,1 1 1-16,-3 0 0 0,2 1 0 16,-2 0-1-16,0 3 1 15,1 1-1-15,-2 3 0 0,0 0 0 16,0 0 1-16,1 1-1 0,2-3 0 15,-1 2 0-15,1-4-2 0,0 2 2 16,3-3-2-16,-1 1 2 0,2-3-2 16,0 1 1-16,0 1 1 0,3-1-2 15,-1-1 2-15,1 1 1 0,-1-1-1 16,3-2-2-16,-2 1-1 0,2-2-1 16,0-2-1-16,0 0 4 0,-1-3 0 15,2-1 0-15,-2-2 0 0,0-1 0 16,1-3 0-16,0-1 0 0,2-4 1 15,-2-1-2-15,2 0 1 0,-3-5 0 16,2-3 1-16,-2-2 0 16,-1-3 0-16,0-1 2 0,-2 0-2 15,0-2 1-15,-1 1-1 0,-2-1 3 16,0 0-2-16,0 0 1 0,-2-2-1 16,0-2 0-16,1-1 1 0,-2-2-2 15,-1 0 1-15,0-4 0 0,-1 0 2 16,2-3-1-16,-2 0-2 0,0 4 3 15,-1-2-2-15,0 2-1 0,0 3 1 16,0 1 0-16,1-2-1 0,0 3 1 16,-2-2 0-16,1-2-1 0,-1-1 0 15,-1 0 0-15,0-4 0 0,-1-5 1 16,-1-9-1-16,0-6 3 0,0-2-2 16,-2 4 1-16,-3 4-1 0,-2 5 2 15,0-2-2-15,-3 1 3 0,4 0 1 16,1 4-3-16,0 7 1 0,2 6 0 15,1 6 8-15,-5-3 9 0,2-12-6 16,0-15-5-16,0-16-4 0,3 0-3 16,1 4 1-16,1 7-2 0,-3 9-1 15,1 1 1-15,-2 0 0 0,1 2-1 16,0 1 1-16,-3 2 0 0,0 0-1 16,-1 1 1-16,-2-1-1 0,0 0 2 15,-1-3-1-15,-2 1 2 16,2-1-3-16,1 0 1 0,-2-2 0 15,2-1 3-15,1 0 2 0,2-2-4 0,-1-1 2 16,2 3-1-16,0 0 1 0,0 2 0 16,0-2 1-16,-1 0-2 15,0 2 0-15,-1 0 0 0,1 2-2 16,-1 1 0-16,-2 2 1 0,1 0 2 16,1 0 0-16,1-2-2 0,1 2 5 15,-1-1 0-15,1-2-1 0,0 1-4 16,2-3 1-16,-2 0-1 0,2-1-1 15,-3 1 0-15,3 4 1 0,0 1 1 16,1 1 0-16,-1 6 6 0,1 5 4 16,1 3-2-16,1-1-2 15,0-12-5-15,0 1-2 0,0 1-2 16,3-2 1-16,0-1-1 0,1-8-1 16,0-4 1-16,1 3 1 0,-3 4-1 15,-1 6 0-15,0-1 1 0,-1 3-1 16,1 2 1-16,-1 6 0 0,0-5 0 15,0-5-1-15,0 0 2 0,0 0 0 16,0-2-1-16,0-3 0 0,2-2-1 16,0 0 2-16,0 12 2 15,-2 12 0-15,0-1 0 0,0-6-1 16,-2-1-2-16,0-6 1 0,-1 2-2 16,0 0 2-16,0-1 1 0,-2 1-2 15,1 0 1-15,0 0-2 0,0 0 3 16,1 0 1-16,1-1-2 0,0 1 1 15,1-1 0-15,0 0-2 0,-1 1 3 16,0 3 0-16,0 1 5 0,-2 0-3 16,0 2 2-16,0 2 6 0,1 0-2 15,-1 0-9-15,0-1 0 0,1-3 6 16,1-5-9-16,0 3-6 0,1-1 6 16,-2 7 4-16,0 5 0 0,-1-1-4 15,1 1 0-15,-2-1 1 0,1 0 2 16,-1 2-3-16,-3 1 2 0,2 0-1 15,-1 0 0-15,0 0 0 0,-1 0-1 16,1 0 0-16,-1 1 2 0,1-1-1 16,-3 0-1-16,2 0 0 0,-1-1 0 15,-1 1 0-15,-1 0 0 0,1-1 0 16,-1 0-2-16,1 1 1 0,-2 1 1 16,0-3 1-16,0 3-1 0,0-1 0 15,-1-2 0-15,0 1 0 0,-1 0-3 16,-1 0 2-16,0-1 1 0,1 2 0 15,-1 0 2-15,1 1-1 0,0 1-1 16,-1 3 0-16,2-1-1 16,1 2 1-16,2 3 0 0,2 0-1 15,1 1-1-15,0 2-7 0,3 1-41 16,0 0-14-16,0 1-29 0,-2 0-41 16,-6 2-91-16,3 4-133 0,-5-3-254 15</inkml:trace>
  <inkml:trace contextRef="#ctx0" brushRef="#br2" timeOffset="11047.54">15681 13561 339 0,'0'-10'43'0,"0"-2"-22"16,2-4 29-16,-1-2 4 0,4 0 3 16,-1 0 2-16,3 0-1 0,2 1-7 15,1 3-8-15,4 1-5 0,-1 3 4 16,2 3-4-16,0 2-5 0,2 5-4 16,-1 2-8-16,1 7-6 0,-1 5 10 15,3 5 19-15,1 5 11 0,-2 5 7 16,-1 1-2-16,-1 4-17 0,0 6-6 15,0 8-2-15,-4 6 5 0,-4 2-7 16,-8-4-9-16,-1-7 8 0,-6-6-15 16,-2-5-1-16,-1-9 7 0,2-6-15 15,-1-2 3-15,-2 3 2 0,-3 0-1 16,-4 2-1-16,1-6 0 0,-2-3-4 16,-1-2 1-16,-1-6-1 0,-1-4 2 15,-2-4-3-15,1-6-1 0,2-5-1 16,-1-7-2-16,0-10 0 0,4-6-2 15,6 2 0-15,4 6-2 0,8 8-1 16,1 9 2-16,6-1 0 0,5 2-2 16,4 0 3-16,3 4 2 0,4 3-1 15,0 2 0-15,-1 2 2 0,0 3-3 16,-3 3 0-16,0 2 0 16,-6 0 0-16,1-1 0 0,-1 1 0 15,-1-2-1-15,-4 1-1 0,-3 0-2 16,-2-1-10-16,-1-1-21 0,-1-2-49 15,1-3-44-15,2-1-58 0,-2-6-130 16,1-3-296-16</inkml:trace>
  <inkml:trace contextRef="#ctx0" brushRef="#br2" timeOffset="11435.21">16144 13608 79 0,'0'0'541'0,"0"0"-511"0,0 0-22 16,0 0 33-16,-8 103 42 0,11-57 14 15,10 3-20-15,4-7 3 0,5-8-13 16,-6-13-25-16,3-4 3 0,3-1-8 16,8-1-5-16,11-1-6 0,11-4-11 15,-1-10 3-15,-4-7 4 0,-12-9-5 16,-15-2 4-16,-5 0 0 0,-4-2-3 15,-2-13-3-15,-1-10 0 0,-8-14-3 16,-1-4-7-16,-13 3-2 16,1 7-2-16,0 11 2 0,2 12 0 15,5 9 0-15,1 10-3 0,5 7 0 16,-2 2 0-16,1 2-12 0,1 8-3 16,0 8 15-16,3 10 3 0,2 15 7 15,6 11 2-15,0-1 2 0,3-3 9 16,-3-9 9-16,-3-13 3 0,0-6-7 15,-3-7-12-15,1-2-5 0,5-1-9 16,-3 2-2-16,2 0 0 0,2-2-1 16,-4-3-10-16,0-2-18 0,-3-1-41 15,-1-1-67-15,-2-3-141 0,-2 1-378 0</inkml:trace>
  <inkml:trace contextRef="#ctx0" brushRef="#br2" timeOffset="11867.34">15447 14337 453 0,'0'0'148'15,"0"0"-65"-15,0 0-14 0,0 0-22 16,13 2 17-16,1-2 12 0,10 0 3 16,11-2 3-16,18-5 3 0,15-5-6 15,11-1-7-15,0 2-20 0,0 0-12 16,-6 4-10-16,2-1-1 0,0 1-5 15,-3 2 5-15,-4 2-12 16,-6 3-10-16,-5 0-6 0,-3 0 1 16,-4 0-1-16,-7 0 0 0,-4 0-1 15,-9 0 0-15,-10 0-4 0,-8-1-2 16,-1 0-17-16,-3 1-43 0,1 0-54 16,-4 4-71-16,-5 2-114 0,0 1-121 15</inkml:trace>
  <inkml:trace contextRef="#ctx0" brushRef="#br2" timeOffset="12415.91">16101 14575 800 0,'0'0'87'15,"0"0"-74"-15,0 0 6 0,0 0-7 16,0 0 9-16,0 0-4 0,75 85 2 15,-57-63 0-15,0 4 3 0,2 0-5 16,-1 2 4-16,-3-1 10 0,-2 2-1 16,-6 0 6-16,0-1 1 0,-6 1-11 15,-2-2-2-15,-5 1 1 0,-5 1-2 16,-7-1-5-16,-2 1-4 0,-5-1 1 16,-12 1-3-16,-5 3-1 0,-8-4-1 15,-3-4 0-15,7-9-3 0,5-8 0 16,11-7 3-16,10-2-4 0,0-5-1 15,5-4 1-15,-2-6-1 0,0-4 2 16,2-13 1-16,3 5-3 0,8-2-1 16,4 0 3-16,9 10-5 15,7-1 1-15,4 5 0 0,4 6-1 16,2 4 1-16,-2 5-3 0,2 2 1 16,-3 7 1-16,0 2-2 0,-1 2 1 15,-4 3 1-15,-6 0-2 0,0-2 1 16,-1 1-1-16,-4 0 4 0,0-1-3 15,1-3 2-15,-4-2-3 0,0-3 0 16,-2-2-5-16,0-2-17 0,-1-11-54 16,-2 0-226-16,0-3-424 0</inkml:trace>
  <inkml:trace contextRef="#ctx0" brushRef="#br2" timeOffset="12695.67">16422 14734 1266 0,'0'0'66'0,"0"0"-66"0,0 0 0 16,0 0 5-16,0 0-5 0,76 91 0 16,-60-68 0-16,1-2 1 0,2 1 0 15,5-2 2-15,-1-2 0 0,1-2-1 16,-2-3-2-16,2-3 1 15,0-2-1-15,-3-2-1 0,-1-1-9 16,0-4-5-16,-4-1-33 0,3-7-143 16,-4-3-148-16,-5 0-343 0</inkml:trace>
  <inkml:trace contextRef="#ctx0" brushRef="#br2" timeOffset="12895.49">16795 14643 823 0,'0'0'124'16,"0"0"-112"-16,0 0 5 0,0 0-1 15,0 0 12-15,0 0-2 0,0 0-9 16,0 0-1-16,-33 193-8 0,18-161 9 16,-2-5 10-16,1-6 0 0,-1 3 1 15,-1 1-13-15,3-3-10 0,2-5-5 16,4-5-16-16,-1-5-38 0,5-4-94 15,2-3-343-15</inkml:trace>
  <inkml:trace contextRef="#ctx0" brushRef="#br2" timeOffset="13430.56">17443 13808 703 0,'0'0'35'0,"0"0"-25"16,0 0 11-16,0 0 5 0,0 0 3 16,0 0-11-16,-15 94-5 0,11-78 6 15,0-2 4-15,1-1 8 0,1-5-1 16,-2 0 2-16,4-4-3 0,0-3 2 15,0-1 3-15,0 0 13 0,0-6-6 16,0-2-15-16,2-4-14 16,2-2-7-16,3-2-4 0,-1-3 1 15,4 2 1-15,0-1 1 0,3 3-3 16,3 2 0-16,-2 4 5 0,3 4 1 16,-1 4-1-16,0 2 1 0,-1 7-2 15,0 4 0-15,1 4 6 0,1 2 4 16,-1-3 5-16,1 2-2 0,3-2 0 15,-1-3-3-15,1 0-2 0,-1-5-5 16,0-2-1-16,0-4-5 0,-2-1-2 16,-4 0-8-16,0-6-22 0,-5-4-40 15,-4-1-175-15,-4 1-382 0</inkml:trace>
  <inkml:trace contextRef="#ctx0" brushRef="#br2" timeOffset="13915.92">17390 14153 820 0,'0'0'95'15,"0"0"-86"-15,0 0 29 0,0 0 28 16,5 42-27-16,-3-30-9 0,-1 1-12 16,-1-1 11-16,2-3-10 0,0-2-1 15,-1 0-3-15,-1-2-3 0,2-3 1 16,-1-1 5-16,-1 0 1 0,0-1 2 15,0 0 2-15,2-2-2 0,1-2-8 16,3-2-3-16,-1-3-6 0,3-2-3 16,0-1 0-16,4 0-1 15,3 1 1-15,0 1-1 0,6 1 1 16,0 5-1-16,1 1 1 0,-1 3 0 16,1 8 0-16,-1 3 1 0,-1 2 4 15,0 2 2-15,2 1 3 0,-3 0 4 16,5-1 6-16,0-1 3 0,2-4 1 15,1-1 3-15,2-2 2 0,0-2-9 16,0-4-12-16,-2-1-9 0,-2-1-1 16,2-6-39-16,-6-1-87 0,-7 0-418 15</inkml:trace>
  <inkml:trace contextRef="#ctx0" brushRef="#br2" timeOffset="20478.96">18825 13266 95 0,'0'-4'40'0,"-3"1"-16"0,2-3 10 16,-1 3 5-16,-1-4 6 15,0 1-1-15,1 1 3 0,0-1 17 16,1 1-5-16,-1 0-3 0,2 1 2 15,0 1 0-15,0-1-6 0,0 3 0 16,0-1-6-16,0 2 2 0,0-1-7 16,0 1-4-16,0 0-7 0,0 0-6 15,2 3-4-15,2 4 9 0,0 1 13 16,2 5 11-16,5 5 8 16,0 2-6-16,0 3-11 0,3 4-12 15,1 1-1-15,0 3-5 0,-2-3-4 16,4 0 1-16,-4-1-6 0,0-2-5 15,-1-1 3-15,0-5-5 0,-2-1-5 16,-2-1 3-16,0-2 0 0,0-2 0 16,-2-1 1-16,-1-2-1 0,1-2 3 15,-4-2-6-15,2-3 3 0,-3-1 0 16,-1 0-1-16,2-2 6 0,-2-1 2 16,1-4 5-16,2-4 1 0,-1-7-13 15,4-4-2-15,-1-3-4 0,0-4 0 16,1 1 2-16,2 0-1 0,1-2-2 15,-1 3 0-15,0 2 2 0,0 3-2 16,-2 5 2-16,0 1 0 0,-2 3 3 16,-2 2-3-16,1 1-3 0,-2 5 1 15,2-1 0-15,-2 2-1 0,0 2-1 16,2 2-6-16,3 5-1 0,1 3 8 16,1 4 0-16,0 4 1 0,2 3 3 15,0 0 1-15,0 1 0 0,1 1-2 16,0-2 0-16,-2 0 2 0,4-1-4 15,-2-2 4-15,0-3-1 0,1-1 1 16,-2-2 0-16,1-2 2 16,-3-3-1-16,-2-1 1 0,-1-1-2 15,1-3 3-15,-1-2 3 0,-1 0 0 16,1-3 8-16,-1-4 1 0,1-5-1 16,0-4-1-16,1-3-3 0,1-2-1 15,0-5 0-15,1-7-5 0,4-8-3 16,-1-7-1-16,1 1-1 0,-2 10-2 15,-3 10-2-15,-2 13 1 0,-2 5 2 16,0 0-3-16,-1 1 0 0,-1 3 1 16,1 1-1-16,-2 2-1 0,0 2-2 15,0 0-3-15,0 0-7 16,0 0-16-16,1 0-25 0,0 4-48 16,1 2-42-16,0 4-35 0,1-1-100 15,-1-1-300-15</inkml:trace>
  <inkml:trace contextRef="#ctx0" brushRef="#br2" timeOffset="21245.6">19589 13552 160 0,'1'-2'78'0,"-1"0"-24"15,0 2 6-15,1-1 24 0,-1 1 6 16,0 0-3-16,0 0-7 0,0 0-12 16,0 0 1-16,0 0 4 0,0 0-2 15,0 3-13-15,0 4-2 0,0 1 9 16,0 2-13-16,0 4-15 0,0 1-3 16,-2 2-6-16,1 1 10 0,0 2 2 15,-1-1-3-15,2-1-8 16,0-2-4-16,0-1-2 0,0-2 0 15,0-1 0-15,4-1-2 0,0-3-6 16,0 0-3-16,3-2-4 0,-2 1 0 16,1-3 2-16,1-2-4 0,-1 0 1 15,3-1-1-15,-2-1-4 0,0 0 1 16,-1-3-3-16,2-2-2 0,-3-1-8 16,-1 1-16-16,1-2-37 0,-2 0-56 15,-2-4-85-15,1 2-205 0,-2-2-398 16</inkml:trace>
  <inkml:trace contextRef="#ctx0" brushRef="#br2" timeOffset="21488.93">19621 13330 507 0,'0'0'87'0,"0"0"-28"0,0 0 17 15,0 0-26-15,0 0-9 0,0-1 0 16,0 2 15-16,0 2 7 0,0-1-15 16,0 0-13-16,0 1-11 0,0-1-17 15,0 0-7-15,0-1 0 0,0 0-15 16,1-1-52-16,0-1-129 0</inkml:trace>
  <inkml:trace contextRef="#ctx0" brushRef="#br2" timeOffset="23478.36">19515 12811 42 0,'0'0'113'0,"0"0"-50"0,-1 0-12 16,1 0-6-16,-2 0-3 0,2 0 5 15,0 0-1-15,0 0-9 0,-1 0-9 16,1 0-3-16,-2 1-2 0,1 2 4 15,0-2 1-15,0 2 4 16,1-2-2-16,0 1-6 0,0 0 4 16,0 1 1-16,0 0-1 0,0 1 2 15,2 2-4-15,1-1-1 0,-2 0 4 16,3-2 0-16,-1 2-1 0,-2-3-1 16,3 0-2-16,-3 0-3 0,2-2-3 15,-2 0 0-15,2 1-2 0,-2-1 0 16,4 0 1-16,-1 0-1 0,1-1 4 15,2-4-2-15,0-1-1 0,1 0-3 16,2-5-1-16,0 1-2 0,2-4 0 16,1-1-2-16,0-2-2 0,0-1 1 15,-3 2 1-15,-2-3-6 0,-1 0 5 16,-3-2-2-16,-1-2-2 0,-3-2 0 16,0-2-1-16,-2 0-4 0,-2-1 2 15,-2-1-3-15,-1 1 2 0,1 1-1 16,1 1 0-16,-1 6 1 0,1 3 0 15,2 1 0-15,1 6 1 0,-1 3-1 16,2 1 0-16,0 2 0 0,0 2-1 16,1 2-2-16,0 3 1 0,1 6 1 15,1 2 1-15,2 5-1 16,3 5 2-16,-2 2-2 0,1 6 6 16,1 8-1-16,-2 5 6 0,-1 7-1 15,2-2 8-15,-2-9-7 0,-2-11 6 16,-1-9-10-16,0 0 3 0,3 0-1 15,-2 2 1-15,0 0 2 0,2-1-2 16,-3-3-4-16,1-3 12 0,-1-3-1 16,-1-2-4-16,2-5-7 0,-2-1-2 15,0-2 4-15,0-3 5 0,0-5-3 16,-2-4-10-16,2-2 3 0,-1-5 0 16,1-3 0-16,0 0-2 0,0-4-1 15,1 2 0-15,5-2 1 0,0 3-1 16,2 4-2-16,2 1 0 15,2 5 1-15,-2 2-2 0,1 4 0 16,0 3 2-16,0 2-2 0,-1 1 2 16,1 1-1-16,-1 1 0 0,-2 2 2 15,1 2-1-15,-2 1-2 0,-1 0 3 16,-1 1-1-16,-1 1 1 0,-2 2 0 16,-2-2-1-16,0 2 1 0,-2 0 0 15,-3-1 0-15,-3 1 1 0,0-2-1 16,-2 0 2-16,-2-1-1 0,-2-1-1 15,-2-1 3-15,0-1-2 0,1 0 0 16,2-3 0-16,0 1-1 16,1 0-1-16,4 0 1 0,0-2 0 15,2 3-1-15,3-2 0 0,1 1 1 16,2 1-3-16,0-1-3 0,2 1 6 16,2 1 0-16,3 1 2 0,2 1 0 15,1 0 0-15,-1 0 0 0,5 0-2 16,-3 0 1-16,3-1 3 0,0 1-4 15,-1-1 3-15,0 2-1 0,-2-1-2 16,1 0 0-16,-2 0 0 0,-2-2 0 16,0 1-3-16,3 0-4 0,-3-3-18 15,-1 2-42-15,4-3-87 0,-4-1-215 16,-1 0-487-16</inkml:trace>
  <inkml:trace contextRef="#ctx0" brushRef="#br2" timeOffset="46646.13">19952 13492 330 0,'0'0'80'16,"0"0"4"-16,0 0 36 0,0 1-11 16,0 2-5-16,1-1-7 0,2 5-26 15,-2-1-1-15,0 1 9 0,1 2-24 16,0 4-7-16,1 2 7 0,-2 3-18 15,2 1-18-15,-2 2 0 0,2 0 3 16,-2 1-6-16,0 1-5 0,-1-2 2 16,2-2-7-16,-1-3-4 0,0-1-1 15,1-6 1-15,0 0 0 0,0-5-2 16,-1-1-5-16,0-3-11 0,-1 0-7 16,0-4-32-16,0-3-36 15,0-4-39-15,-4-2-41 0,-4-5-36 16,1 4-137-16</inkml:trace>
  <inkml:trace contextRef="#ctx0" brushRef="#br2" timeOffset="46863.16">19861 13673 549 0,'0'0'118'0,"0"0"-60"0,0 0 89 16,0 0-18-16,0 0-31 0,0 0-49 15,0 0-32-15,0 20 4 0,9-20 23 16,4 0 24-16,1-6-10 0,4-1-16 15,-1-3-8-15,2-1 1 0,-2 2-25 16,0-2-9-16,0 2 0 16,-1 2-1-16,1 0-3 0,0 2 0 15,-4 3-13-15,0 0-43 0,0 0-46 16,-2 2-41-16,-1 0-44 0,-4 3-78 16,-2-1-158-16</inkml:trace>
  <inkml:trace contextRef="#ctx0" brushRef="#br2" timeOffset="47079.2">20219 13485 653 0,'0'0'39'0,"0"0"-35"15,0 0 30-15,0 0 40 0,0 0 29 16,0 0-12-16,0 0-28 0,17 90-6 15,-11-69-11-15,0 1 2 0,0 0-7 16,-2 0-16-16,2-4-3 0,-4 3-10 16,2-1-3-16,-1-2-2 0,-1 0-7 15,0-1 0-15,0-2 1 0,1-3-1 16,-3-3-53-16,2-3-73 0,0-6-93 16,-2 0-69-16</inkml:trace>
  <inkml:trace contextRef="#ctx0" brushRef="#br2" timeOffset="47612.75">20839 13280 631 0,'0'0'36'15,"0"0"-31"-15,0 0 26 0,0 0 77 16,25 2 36-16,-10-1-41 0,3 0-42 15,1-1 11-15,3 0-4 0,4 0-2 16,0-1-14-16,-1-2-30 0,1 1-16 16,-1-1-6-16,-2 1-1 0,-3 0 1 15,0 2-4-15,-4-1-53 0,-2 1-71 16,-1 0-95-16,-2 0-160 0</inkml:trace>
  <inkml:trace contextRef="#ctx0" brushRef="#br2" timeOffset="48302.27">21599 13191 736 0,'0'0'5'0,"0"0"7"0,0 0 44 16,0 0-35-16,0 0-6 0,0 0-1 16,4 9 6-16,6 5 33 0,1 6 15 15,4 5-1-15,3 11-2 0,3 6-2 16,2 6-7-16,-1 0-6 16,-4-11-11-16,-5-12-16 0,-4-9-3 15,-2-2-4-15,1-2-6 0,0 1-4 16,2 1 0-16,-2-5 3 0,-2-3-3 15,-1-3 3-15,-2-2 0 0,0-1 18 16,0-1 17-16,0-6 4 0,1-7-9 16,0-4-19-16,0-6-15 0,-2-2-3 15,-1-2 2-15,-1-2-4 0,0 2-3 16,0 4-2-16,-1 3-5 16,1 6 1-16,0 7-1 0,0 6-7 15,4 2-10-15,3 7 3 0,2 4 16 16,2 6 7-16,3 3 1 0,0 2 2 15,0 2 2-15,0 0-2 0,0-3 2 16,1-3 1-16,0-1 5 0,-1-3 0 16,-1-3 2-16,0-3-4 0,-1-2 3 15,-3-4 0-15,2-2 8 0,-3 0 1 16,2-6 8-16,-1-3 2 0,-1-5-1 16,0-2-5-16,-2-6-3 0,-1-2 1 15,-2-10-9-15,-2-5-4 0,-1 2-3 16,0 6-6-16,-2 5-1 15,0 9 1-15,-1 1-2 0,0-1-4 16,1 5-3-16,1 3-3 0,1 4-19 16,-1 1-29-16,1 2-33 0,0 2-51 15,4 2-86-15,2 2-130 0,-1 0-127 0</inkml:trace>
  <inkml:trace contextRef="#ctx0" brushRef="#br2" timeOffset="48763.21">22302 13471 589 0,'0'0'11'0,"0"12"-4"15,0-3-6-15,0 5 33 0,0 3 52 16,2 4 33-16,2 3-66 0,2 3 42 16,-1-1 36-16,0-1-55 0,1-2-43 15,-1-5-18-15,0-3-1 0,2-2-1 16,-1-3-10-16,-1-3 0 0,0-4 1 16,1-1-4-16,1-2-1 0,-2-2 1 15,1-4-1-15,0-3-14 0,-1-4-78 16,-2-3-41-16,-3-12-39 0,0 4-51 15,-1 1-128-15</inkml:trace>
  <inkml:trace contextRef="#ctx0" brushRef="#br2" timeOffset="48861.6">22292 13414 581 0,'0'0'26'0,"0"0"-9"16,0 0 46-16,0 0-20 0,0 0 3 15,0 0-29-15,0 0-17 0,0 0-11 16,0 0-22-16,26-3-302 0</inkml:trace>
  <inkml:trace contextRef="#ctx0" brushRef="#br2" timeOffset="49179.06">22503 13568 99 0,'0'0'368'0,"0"0"-361"0,0 0 67 16,0 0 58-16,0 0-9 0,0 0-16 16,0 0-35-16,9 3 11 0,-4 0-10 15,1-1 1-15,2 1-25 0,-1 0-26 16,2-2-10-16,0 1 0 0,2-2-8 15,0 0-5-15,2 0 0 0,0-2 1 16,1-1-1-16,1 0-66 0,0-1-59 16,5-4-48-16,-3 1-85 0,-5-3-195 15</inkml:trace>
  <inkml:trace contextRef="#ctx0" brushRef="#br2" timeOffset="49368.5">22799 13424 544 0,'0'0'41'0,"0"0"10"0,0 0 139 15,0 0-36-15,0 0-90 0,0 0 2 16,0 0-11-16,0 0-16 0,45 194-9 16,-40-178-21-16,-1 1-5 0,-1-4 1 15,0-2-3-15,-1-2-2 0,0-3-42 16,-1-2-102-16,0-3-128 0,-1-1-349 15</inkml:trace>
  <inkml:trace contextRef="#ctx0" brushRef="#br2" timeOffset="50230.52">22122 12789 547 0,'0'0'55'0,"0"0"-35"16,0 0 118-16,0 0 5 0,0 0 9 15,12-12-15-15,-4 2-51 0,0-4-43 16,3-5-8-16,-1-3 10 0,0-3 0 15,1-1-21-15,-1-5-11 0,0 2 8 16,-1-1 4-16,-1-1-14 0,-4 2-2 16,-2 0 0-16,-2 0-9 0,0 0-3 15,-5 1 1-15,-1 2-1 0,-1 3 1 16,0 4-5-16,2 6 2 0,0 5 0 16,2 5-10-16,1 3-18 0,1 10 27 15,1 5 6-15,0 12 3 0,8 14-3 16,3 6 3-16,3 3 2 0,-1-4-4 15,-5-13 1-15,-2-8 4 16,-1-7 1-16,-2-1-3 0,1 0 3 16,0 2 1-16,1-1-4 0,-2-4-2 15,0-3 0-15,0-3 3 0,-3-4-1 16,1-1-2-16,-1-3 3 0,0 0 8 16,0 0-2-16,0-5 1 0,1-5-6 15,0-1-6-15,2-7 0 0,2-3-3 16,1-1-3-16,4-4-13 0,3 1 3 15,1 1 5-15,2 2 6 0,-1 3 2 16,1 5 1-16,-1 2 2 0,-1 3 0 16,-4 5 0-16,-2 3-4 0,0 1 2 15,-4 3-5-15,-1 3-1 0,-3 4 4 16,0 2 1-16,-5 2 3 16,-3 1 11-16,-1 0-2 0,-1-1 2 15,-2 2-7-15,-1 0 2 0,-2-2 1 16,-2 1-5-16,1 1-2 0,3-1 1 15,3-1-2-15,1-1 0 0,4 0 1 16,2-1 1-16,3-2 0 0,1 1 0 16,7-2 3-16,5-3 7 0,1-4 2 15,7-1 8-15,3-1 7 0,3-6-7 16,0-1-12-16,-1-1-6 0,2 0-3 16,-3 1-47-16,7-1-118 0,-5 3-93 15,-7 1-296-15</inkml:trace>
  <inkml:trace contextRef="#ctx0" brushRef="#br2" timeOffset="51263.47">19069 14126 748 0,'0'0'283'0,"0"0"-283"0,3 0 5 15,2 0-5-15,2 0 3 0,3 0 4 16,0 0 10-16,4 0 4 0,1 0 5 16,4 0-4-16,2-4 14 0,1 2 7 15,3 1 5-15,1-3-7 0,3 3-2 16,0 1-3-16,2 0-10 0,0 0 4 15,7 0 6-15,8 1-8 16,5 2-2-16,3-3 3 0,-2 0-3 16,-6 0-10-16,-3 0-3 0,-1 0 2 15,1-2-4-15,1 1-1 0,1 0 3 16,0 1 4-16,0 0-1 0,-1 0-5 16,-1 0 1-16,-1 0-3 0,1 0-4 15,-1 0-1-15,-2 1 3 0,3-1-4 16,2 3-3-16,-1-2 5 0,0 0-2 15,2-1 0-15,-2 1-2 16,0 2 2-16,0-1 4 0,-1-1-5 16,2 0 1-16,-2 0 3 0,2 0 0 15,-4 1 3-15,2-1-6 0,1 0 1 16,0-1 2-16,3 0-2 0,-2-1 3 16,2-2 0-16,-1 1 0 0,1 1-5 15,-2 0 2-15,0-1-3 0,0 0 2 16,0 1-3-16,0 0 3 0,-2 1 4 15,2 0-7-15,1-1 3 0,1 1-1 16,-1 0 6-16,3 0-4 0,-2 0-1 16,1 0 5-16,-2 0-5 0,-2 0 1 15,0 0 1-15,0 1-3 0,-2-1 0 16,2 1 2-16,-1 2-2 0,4-1 1 16,0-2-3-16,2 0 3 0,1 0 0 15,2 0 0-15,2-1-1 0,-2-2 1 16,1 1-1-16,-1 0 2 0,-2-2-3 15,1 2 0-15,1-3 1 0,-3 2 1 16,3-1-1-16,-3-1 1 0,-1 1 1 16,-3-1-4-16,-3 5 1 0,-3-4 0 15,-1 4-1-15,-7 0 1 0,-8 0-1 16,-4 0 0-16,-5 0 0 0,3 0 0 16,0 2-1-16,1 1 0 0,-3 3-2 15,-5-1-32-15,-3 2-43 0,-6 6-70 16,0-2-143-16,-3 1-211 15</inkml:trace>
  <inkml:trace contextRef="#ctx0" brushRef="#br2" timeOffset="52415.83">20182 14548 161 0,'0'0'13'0,"0"0"41"0,0 0 56 15,-12-22-5-15,10 17-19 0,1 0-19 16,0 2 13-16,1-3-4 0,0 2-18 15,0-1-7-15,2-1-5 0,4 0-2 16,1-2 10-16,3-2-12 0,3-1-1 16,3 1-8-16,0 0 1 0,2 4-6 15,1 2-6-15,1 0 7 0,1 2-1 16,-2 2-12-16,1 1-8 0,-2 6-5 16,-1 1 2-16,-1 6-4 15,-4 5 0-15,-1 4-1 0,-2 4 2 16,-7 6-1-16,0 5 9 0,-4 9 0 15,-7 3 7-15,0-2 16 0,-3-13 9 16,3-8-3-16,0-12-7 0,1-1-9 16,-5 1-8-16,-1 1 1 0,-2 1-6 15,1-4-3-15,0-3-1 0,2-3-3 16,2-3 2-16,-1-1-4 0,5-2 3 16,1-1-2-16,2 0-1 15,2 0 2-15,1 0-2 0,1 0-2 0,0 0 0 16,1 0-3-16,3 0 3 15,4 0 1-15,5 0 11 0,4 0 16 16,4-2 1-16,0-1-2 0,2 0 0 16,1 0-8-16,1-2-4 0,1 1 4 15,-3 0-4-15,3 1-2 0,-3 0-1 16,-3 1-2-16,0-2-3 0,-4 3-1 16,-3 0-1-16,-3 1-3 0,-2 0 0 15,-1 0-1-15,-2 0-4 0,-1 0-10 16,1 0-25-16,0 1-41 0,-1 0-52 15,-1-1-56-15,2 0-58 0,-1 0-130 16,-2 0-348-16</inkml:trace>
  <inkml:trace contextRef="#ctx0" brushRef="#br2" timeOffset="53199.01">21006 14440 420 0,'0'0'34'16,"0"-2"-17"-16,0 2 95 0,0 0 6 15,0 0-9-15,0 4-36 16,1-1 4-16,0 3 15 0,-1 4-16 16,0 0-12-16,0 5-1 0,0 3-17 15,-2 3-13-15,-1 1-8 0,-3 0-8 16,-1 0-2-16,-4 3-6 0,1-1 0 16,-3 2 8-16,0-3 3 0,0 1-6 15,-2-5 3-15,2 0-1 0,0-4-4 16,3 0-5-16,3-3 1 0,-1-1 3 15,5-4-7-15,1-3-1 16,2 1 3-16,0-4-5 0,5 1 4 16,4 0 2-16,1-2 5 0,5 0 8 15,2 0-4-15,3-4-2 0,1 1 1 16,2-1 3-16,3-2-3 0,0 3-3 16,3-1 0-16,-1 3-1 0,-1-1-2 15,1 2-4-15,-4 0-1 0,-1 0 0 16,-1 2-2-16,-3-1 1 0,-1 2 1 15,-3-3-1-15,-1 1-2 0,-5-1 4 16,-2 0-1-16,-1 0-2 0,-5 0-1 16,0 0 4-16,-1 0 2 0,-1-3 6 15,-2-2 5-15,-5-6-9 0,-1-5-7 16,-3-3-2-16,-4-1 0 16,-1-3 2-16,-3-4-2 0,-2 1 0 15,-1-3-1-15,-1 4 0 0,-1-3-1 16,1 3 2-16,1 2 0 0,3 2-1 15,2 4 1-15,5 5-1 0,3 2-1 16,4 4 2-16,3 3-5 0,1 1 4 16,2 1 1-16,0 0-7 0,0 1-19 15,5 0-49-15,3 0-37 0,6 3-34 16,1-2-41-16,7 1-101 0,-3-1-95 16</inkml:trace>
  <inkml:trace contextRef="#ctx0" brushRef="#br2" timeOffset="53517.35">21338 14462 469 0,'0'0'57'15,"0"0"-28"-15,0 0 116 0,42 39-12 16,-25-19-41-16,2 4 24 0,2 1-11 15,1 2-36-15,3 1-7 0,-2-1-18 16,1-4-11-16,0 0-7 0,-3-3-14 16,-2-2-1-16,-1-4-2 15,-2-2-6-15,0-4-2 0,-4-1 3 16,-4-3-2-16,0-1-2 0,-5-1 0 16,-1-2-1-16,-2 0-5 0,-1 0-35 15,-3-3-16-15,-4-4-71 0,-5-11-83 16,2 2-85-16,-2-1-176 0</inkml:trace>
  <inkml:trace contextRef="#ctx0" brushRef="#br2" timeOffset="53744.97">21583 14455 785 0,'0'0'132'16,"0"0"-94"-16,0 0 15 15,0 0-18-15,0 0 6 0,0 0 27 16,0 0-53-16,-21 23-15 0,16-3 14 15,-1 8 18-15,-1 1-10 0,-4 10-6 16,-5 11 1-16,-8 10 10 0,-5 2 7 16,0-2-8-16,1-10 8 0,6-11-2 15,5-8-15-15,5-11-16 0,5-5 7 16,4-7-1-16,0 0-7 0,-1-1-9 16,3-2-63-16,3-10-83 0,3-3-124 15,1-4-290-15</inkml:trace>
  <inkml:trace contextRef="#ctx0" brushRef="#br2" timeOffset="118888.48">25819 13253 198 0,'-1'-3'26'0,"1"-1"16"16,0 0 15-16,0-1 8 0,0 0 9 16,0 1-4-16,1 1-14 0,2-1-13 15,2 2-7-15,0 1 1 0,0-2 3 16,2 0-1-16,1 2 1 0,2 1 0 16,1 0 12-16,2 4-8 0,0 3-1 15,0 3 3-15,3 3 10 0,0 2 0 16,2 5-9-16,-2 1-8 0,-1 5-2 15,-1-1 0-15,-1 5-2 0,-2 6-7 16,0 7 4-16,-4 7-1 0,-4 0-1 16,-2-5 1-16,-1-6 1 0,-1-12-10 15,-2-5-3-15,2-7-4 0,-1 1-3 16,0-1-4-16,0 2-2 16,1 0-1-16,-2-6-2 0,2 0-2 15,1-6 0-15,0-2 1 0,0-2-2 16,0-1-3-16,0-5-12 0,0-3-19 15,1-6-42-15,3-11-90 0,-2 2-181 16,0 2-235-16</inkml:trace>
  <inkml:trace contextRef="#ctx0" brushRef="#br2" timeOffset="119396.34">26263 13125 315 0,'0'0'164'0,"0"0"-129"0,0 0-15 15,0 0 20-15,0 0 15 0,0 0 19 16,11 25 6-16,-8-13-20 0,-2 5-2 16,-1 1 7-16,0 3-16 0,-1 1-1 15,-4 4-5-15,-3 1-2 0,-2 1 0 16,-1 1-9-16,-3 0 0 0,-3-1 0 15,0-1-2-15,-3-2-2 0,1-1-4 16,2-5 0-16,0-2-5 0,2-3-4 16,4-4-2-16,4-5 4 15,3-1-6-15,2-4 0 0,1-1 3 16,1-5-12-16,5-5 1 0,3-1-3 16,4-4 2-16,3 1-2 0,4 1 0 15,0 1 0-15,3 4-2 0,0 2 2 16,1 4 3-16,-3 3-2 0,0 2 3 15,-1 6-2-15,-1 5 4 0,-1 2 2 16,-2 2 2-16,0 3-2 0,-2 1-1 16,-1 3 0-16,0-1 1 0,-3 0-5 15,-1-2 4-15,0 0-2 0,-2-1-2 16,-1-3-3-16,0-1 2 0,-1-3-2 16,-1-2-4-16,1-1-6 0,-1-3-15 15,1-2-13-15,2-5-25 0,1 0-54 16,-1-4-285-16</inkml:trace>
  <inkml:trace contextRef="#ctx0" brushRef="#br2" timeOffset="119844.08">26808 13282 232 0,'0'0'99'0,"0"0"-56"15,12 0 29-15,-6 0 24 0,1 0-1 16,3 0-12-16,2 0-9 0,1 0-13 16,4-2 5-16,0-3-14 0,-1 1-7 15,3-1-8-15,-3-1-9 0,2 3-13 16,-4-1-5-16,-1 2-7 0,-2 1-3 16,-4 1-1-16,-1 0-9 0,-5 0-29 15,-1 3-56-15,-2 2-676 0</inkml:trace>
  <inkml:trace contextRef="#ctx0" brushRef="#br2" timeOffset="120069.59">26828 13473 192 0,'0'0'112'0,"0"0"10"0,0 0 0 15,0 0-1-15,0 0-10 0,0 0-13 16,0 0-14-16,100 7-18 0,-77-11-13 16,1-1-16-16,-1-1-3 0,-2 0-17 15,-1 0-11-15,-1 4-5 0,-3-1-1 16,3 3-3-16,-6-1-13 0,-4-1-61 16</inkml:trace>
  <inkml:trace contextRef="#ctx0" brushRef="#br2" timeOffset="124281.09">28428 12744 57 0,'2'0'91'0,"-2"0"-27"0,0 0-12 15,0 0-11-15,1 0-1 0,0 0 6 16,0 0 3-16,1 0-9 16,1 0-1-16,-2 0-2 0,2-1 2 15,-2 1-7-15,0 0 0 0,-1 0-2 16,1 0-1-16,-1 0-4 0,0 0-6 16,0 0 3-16,0 0-3 0,0 0-2 15,2 0 0-15,-2 0 0 0,0 0-1 16,0 0 4-16,0 0 0 0,0 0 4 15,0 0-3-15,0 0 0 0,0 0-1 16,0 0-1-16,0 0-2 0,0 0 1 16,0 0-4-16,0 0 0 0,0 0-2 15,0 0 0-15,1 0 0 16,-1 0-2-16,0 0 1 0,0 0 4 0,0 0-3 16,0 0 2-16,0 0 3 15,0 0-1-15,0 0 2 0,0 0 1 16,0 0-1-16,0 0 1 0,0 0 0 15,0 0 2-15,0 0-3 0,0-2-3 16,0 0-1-16,0 0-2 0,0 0-1 16,0 1 2-16,-1-1 2 0,1 0-3 15,-2 0 3-15,1 0-2 16,-1-1 2-16,-1-1-1 0,0-3-3 16,0 3 0-16,-2-1 0 0,2-1-3 15,-1 0 2-15,0-1 0 0,1 1-2 16,-3 1-3-16,-1 0 0 0,-1 1-1 15,0-1-2-15,-2 3-2 0,0 0 0 16,-3 2 0-16,-1 0-1 0,-3 2 3 16,-2 3-4-16,-1 4 3 0,-2 2-2 15,-1 1 1-15,-1 3 0 0,2 2 0 16,2 1 0-16,-1 3-1 0,3 1-1 16,3 3 2-16,-1 3 0 0,4 6 2 15,4-1 1-15,3-3 1 0,4-1 4 16,1-6-1-16,5 0 4 0,4-2-3 15,2-4 4-15,3-3-1 0,2-3-1 16,3-4 3-16,0-4 2 0,0-3-2 16,3 0-1-16,0-7 2 0,0-5 0 15,1-3 1-15,0-2-4 0,-1-3-1 16,-2-1-4-16,-1-1 4 0,-4-1-5 16,1-2 1-16,-4-1-3 0,0-2-2 15,-3 4 0-15,-3-2 1 0,-2 7-2 16,-2 2-1-16,0 6 1 0,-2 5-3 15,0 2-3-15,-2 4 2 16,0 0 1-16,0 7-5 0,0 2 3 16,0 4 5-16,2 4 0 0,0 1 3 15,4 2 2-15,2-2 1 0,1 0 1 16,1 0-2-16,2-4 2 0,1-1-5 16,0-2 1-16,2 1 0 0,-1-3-3 15,0 1 0-15,1-1 0 0,-1 1-6 16,-1 0-15-16,-1 0-19 0,2-2-50 15,-2-1-123-15,-1-1-352 0</inkml:trace>
  <inkml:trace contextRef="#ctx0" brushRef="#br2" timeOffset="124779.31">29065 12619 499 0,'0'2'50'0,"-1"4"17"0,-2 0 51 16,-2 2 7-16,0 5 2 0,-1 1-32 15,-1 3-18-15,-1 2-10 0,-1-1-5 16,-1 0-9-16,2 0-12 0,-1-2 2 15,3-1-8-15,1 0 1 16,0-2-6-16,-1 0-3 0,1 0-5 16,0-1-3-16,1-1-1 0,0 1-7 15,3 0-5-15,-1-1 1 0,2-1-3 16,2 0 0-16,6-1 0 0,3-1 5 16,3-2 2-16,6-3 0 0,4-2-1 15,0-1-3-15,9-1 0 0,8-5 1 16,4-6-2-16,2 0 3 0,-6 2-1 15,-9 0 3-15,-10 6-3 0,-6-2 1 16,-1 1 0-16,-1 0-5 0,0 0 4 16,-1-1-1-16,-5 2-2 0,-3 0 3 15,-4-1 2-15,-2-1 1 0,-8-3 3 16,-3-2-8-16,-5-2-4 0,-4-1 1 16,-5-3-3-16,0 0 0 0,1-2 1 15,2-1-1-15,3 0-2 0,3 2-10 16,3 0-6-16,0 3-5 0,4 1-10 15,3 4-7-15,3 1-8 0,0 3-32 16,3 1-64-16,1 2-109 0,0 1-376 16</inkml:trace>
  <inkml:trace contextRef="#ctx0" brushRef="#br2" timeOffset="125164.04">29600 12398 541 0,'0'0'118'15,"0"0"-111"-15,0 0 18 0,0 0 23 16,0 0 16-16,32-12 0 0,-27 17 0 16,1 7-6-16,-1 2 22 0,-2 5 6 15,-1 4-11-15,1 2-8 0,-3 3 2 16,0 7 1-16,0 5-3 15,-2 6-9-15,0-1-20 0,1-8 8 16,1-9-10-16,1-11-10 0,3-2-7 16,1 2-3-16,1 1 6 0,5 1-4 15,0-1-1-15,2-5-3 0,1-1-2 16,0-2-3-16,3-5 0 0,0-3-5 16,0-2 3-16,1-4-5 0,-1-3-2 15,0-2 2-15,-1 0-2 0,-2 1-3 16,-3-1-8-16,-2-1-6 0,-1 2-23 15,-6-1-22-15,-2 2-66 0,-14 1-112 16,-1 0-56-16,-2 0-165 0</inkml:trace>
  <inkml:trace contextRef="#ctx0" brushRef="#br2" timeOffset="125366.7">29443 12725 1028 0,'0'0'93'0,"0"0"-78"15,0 0 38-15,0 0 0 0,0 0 31 16,0 0 8-16,0 0-19 0,143-33-24 16,-100 24-23-16,6-2-10 0,-5 1-6 15,-9 5-7-15,-10 1-3 0,-9 2-5 16,-5 1-8-16,5 1-21 0,-2-2-58 16,-1-2-664-16</inkml:trace>
  <inkml:trace contextRef="#ctx0" brushRef="#br2" timeOffset="126181.03">28027 13296 607 0,'0'0'30'16,"0"0"-26"-16,3 0 7 0,3-1 19 16,5 1 14-16,5-2 4 0,13-1-11 15,11 1 8-15,15-2 20 0,9 0 5 16,0-3 4-16,2 2-10 0,-5-3 1 15,2 2-5-15,3-1-10 0,5 0-4 16,1 0-6-16,4 1-3 0,0 1-5 16,1 1-5-16,-1 0-2 0,3-2-4 15,0-1 1-15,5 0-8 0,-2-1 2 16,-5 1-2-16,-2 0-2 0,-6-3 1 16,-2 5-5-16,-6 1 2 0,-2-1-6 15,-3 3 5-15,-1 0-8 0,-5-2 1 16,-6 1 1-16,-9 0-2 0,-12 1-1 15,-7 2-1-15,-4-2-3 0,0 1-8 16,-4 1-13-16,-8 0-46 16,-3 1-413-16,-5-1-570 0</inkml:trace>
  <inkml:trace contextRef="#ctx0" brushRef="#br2" timeOffset="126831.5">28315 13748 571 0,'0'0'21'0,"0"0"-8"0,28-18 6 16,-11 10 2-16,1-1 25 0,3 0 7 15,2 2 12-15,-1 0-2 0,0 2 10 16,0 3-20-16,-1 1-19 0,-5 1-7 15,-1 3-6-15,-4 3-5 0,-4 4-4 16,-3 4 13-16,-4 3 7 0,-4 4 5 16,-6 4 4-16,-6 4-5 0,-2 0-6 15,-4 3-3-15,-4-2-2 0,-1 0 4 16,-1 0-1-16,-2-4 1 0,1-1-1 16,2-4 3-16,4-1-5 0,6-6-3 15,5-3-5-15,6-3-10 0,1-3 0 16,5-1-8-16,2-2 1 0,5-1 1 15,5-1 10-15,7 0 2 0,4-2-3 16,3-5-1-16,4 0-6 0,0-1 1 16,1 0-1-16,-3-1-2 0,0 2-2 15,-2 3-1-15,-3 1 0 0,-3 1-3 16,-2 2-9-16,-4 1-19 0,-1 5-50 16,-5-1-301-16,-1-1-91 15</inkml:trace>
  <inkml:trace contextRef="#ctx0" brushRef="#br2" timeOffset="127304.8">28991 13656 765 0,'0'0'7'0,"0"0"-3"0,0 0-4 0,0 0 3 15,0 0 4-15,0 0 4 0,20 7 10 16,-20 4 12-16,0 4 34 0,-2 4 17 16,-4 2-9-16,-5 3-9 15,0 0-21-15,-2 2-8 0,-2-2-7 16,2 2-2-16,-1-3-6 0,4-2 0 16,2-3-2-16,1-1-9 0,3-3-2 15,1-1 1-15,2-3-4 0,1-2 0 16,0-1-1-16,2-2-4 0,4 0 7 15,5-3 1-15,3 0-1 16,3 0 2-16,4-2 0 0,2-3-2 0,3-1-2 16,2-3 4-16,2-4-5 15,5-3 4-15,-4 0-1 0,-2 1-2 16,-1-1 0-16,-9 4 3 0,-1-2-1 16,-4 3 3-16,-3-3 6 0,-6 3 5 15,-4-3 7-15,-2 1-1 0,-7-4-12 16,-6 0-5-16,-6-2-3 0,-6 2-7 15,-9-4-1-15,-12 1-3 0,-6-1-4 16,1 4-11-16,10 4-5 0,16 6 4 16,11 2-1-16,2 2-28 0,-2 0-26 15,1 1-30-15,1 1-67 0,7 0-377 0</inkml:trace>
  <inkml:trace contextRef="#ctx0" brushRef="#br2" timeOffset="127631.51">29293 13539 809 0,'0'0'10'0,"0"0"-6"16,0 0-4-16,0 0 7 0,0 0 17 15,64 62 39-15,-47-40 29 0,0 5 2 16,1-1-10-16,1 1-25 0,-1-1-4 15,2-1-11-15,-2-2-12 16,1 0-8-16,1-2-3 0,-4-1-10 16,0-3 2-16,-2-1-10 0,0-2 0 15,-4-2-1-15,-1-1 1 0,-2-4-3 16,-1 0 0-16,-2-2 0 0,-2-3-8 16,-2-2-12-16,-7-6-30 0,0-1-144 15,-1-4-395-15</inkml:trace>
  <inkml:trace contextRef="#ctx0" brushRef="#br2" timeOffset="127833.66">29678 13448 779 0,'0'0'7'15,"0"0"-7"-15,0 0 0 0,0 0 9 16,0 0 48-16,0 0 28 0,0 0-22 15,-114 203-12-15,78-149-3 0,1-3 1 16,0-7-5-16,-2-1-3 0,5-4 4 16,5-9 3-16,9-6-9 0,1-8-1 15,5 0-13-15,-2-2-11 16,0 4-9-16,-1-2-5 0,5-2-7 16,1-1-25-16,2-5-44 0,4-7-205 0</inkml:trace>
  <inkml:trace contextRef="#ctx0" brushRef="#br2" timeOffset="153902">8109 17310 409 0,'0'-2'15'0,"0"0"-11"15,0 1 9-15,1-2-6 0,0 1 4 16,-1 1 5-16,0 0 8 16,0 1-10-16,0 0 0 0,0-1 10 15,0 1 4-15,0 0 3 0,0 0 2 16,0 0 3-16,0 0-4 0,0 0 5 16,0 0 1-16,0 0-8 0,0 0-7 15,0 2 0-15,1 0 23 0,-1 5 7 16,2-2-3-16,2 4-1 0,-1 2-4 15,1 2-12-15,0 4 13 0,3 3-9 16,0 3-6-16,3 8-7 0,2 6-5 16,4 7-2-16,-2-3-3 0,-1-6-4 15,-2-7 0-15,-1-9-3 0,2 3 2 16,0 0 1-16,0-2 4 0,-1-2-1 16,-1-3-4-16,-1-3-7 0,0-1 2 15,-2-5-2-15,-1-3 0 0,-1 0 3 16,0-3 4-16,1 0 6 0,-1-4 9 15,1-6 1-15,2-8-13 0,2-3-8 16,-1-9-2-16,2-9 0 0</inkml:trace>
  <inkml:trace contextRef="#ctx0" brushRef="#br2" timeOffset="156185.81">8385 17726 4 0,'0'0'555'0,"0"0"-554"15,-3-6 7-15,2 3-8 0,1-1 0 16,-1-1 0-16,1 1 5 0,0-1 15 16,0-1-3-16,0 3-3 0,1-1 2 15,0 1 1-15,1-1 5 0,0 1 19 16,-1-1 3-16,1-1 1 0,0 0 5 16,2-2-4-16,0-1 1 0,0-3-6 15,0 2-4-15,1-5-6 0,2-1-4 16,1-3-2-16,-1-3-3 0,0 0-7 15,0-1-2-15,0 0 4 0,-2 1 6 16,0 1-5-16,-1 0 4 0,-1 0-8 16,1 2-1-16,-3 0 2 0,1 2-3 15,-1 0 19-15,-1 2-13 0,1 2-15 16,-1 1-1-16,1 3 0 0,-1 1-1 16,0 2 0-16,0 2 1 15,0 0-2-15,0 1 4 0,0 1 0 16,0 1-4-16,0 0-2 0,0 0-8 15,1 5-4-15,2 1 12 0,-1 4 2 16,1 3 0-16,2 4 0 0,0 2 1 16,1 5 2-16,3 1 1 0,-1 4-4 15,2 7 2-15,3 10-1 0,2 3 0 16,1-1 0-16,-3-12-1 0,-2-11 3 16,-3-11-3-16,0-3 3 0,1 2-3 15,1-1 3-15,1 0-2 16,-1-3 1-16,-1 0 2 0,-1-4 0 15,-1-3 1-15,0-2 5 0,-2-1 1 16,-1-5 6-16,2-6 5 0,-1-3-5 16,-1-2-11-16,0-8-1 0,-1-3-3 15,-1-7 1-15,0-13-1 0,1-2 1 16,0 2-2-16,0 13 0 0,0 13 6 16,0 7 11-16,0-1 1 0,2-2 1 15,-2-2-20-15,1 5 3 0,0 1-2 16,-1 2-1-16,0 3 1 0,0 2-1 15,-2 0-4-15,1 1-1 0,0 0-9 16,0 2-10-16,0 0-23 0,0 3-28 16</inkml:trace>
  <inkml:trace contextRef="#ctx0" brushRef="#br2" timeOffset="159419.97">8946 17216 656 0,'0'0'45'0,"0"0"-40"0,0 0-3 0,0 0-1 16,11 1 0-16,-7-1 4 0,1-4 1 15,1-1-1-15,0-2-1 0,-1-3 2 16,1-1-1-16,-1-3 5 16,1-1 3-16,0-2 7 0,2 0 6 15,0-3 5-15,-3-3 5 0,0 0-4 16,-1-4-3-16,0 0-1 0,-3-9-8 15,-1 4-12-15,0-2 16 0,-4 5-3 16,1 6-10-16,0-1-2 0,1 6 1 16,0 4 0-16,0 2-6 0,1 6 2 15,-1 4 5-15,2 1-3 0,-2 1-8 16,2 2-2-16,-1 5 2 0,0 5 0 16,-1 3-1-16,2 7 2 0,-2 4 1 15,2 3-2-15,-1 8 1 0,0 8 0 16,1 3-1-16,0 1 1 0,0-12 0 15,0-13 1-15,1-7 0 0,0-6 0 16,0 2 0-16,0 1 4 0,1-1-1 16,-1-3 1-16,0-2 2 0,-1-4-2 15,0-1-1-15,0-3 2 0,0-1 7 16,0-5 3-16,0-4-8 0,0-4-5 16,0-5-4-16,3-2 1 0,0-1 0 15,3 0 0-15,0 0-2 0,4 2 1 16,0 5 0-16,3-2 1 15,0 5 0-15,0 0-2 0,2 4 1 16,-1 2-1-16,0 1-1 0,-2 4 0 16,0 1 1-16,-2 4 0 0,-2 1 1 15,0 2 0-15,-2 2-2 0,-3-1 2 16,-2 0 1-16,-1 3 2 0,-1-1 1 16,-4 0 5-16,-3 0 1 0,0-1 0 15,-3 1-1-15,-1-2 3 0,-1-1-6 16,-1 0-1-16,2-3 1 0,0 1-4 15,0 1 3-15,3-3-2 0,1 3-3 16,1 0 0-16,2 0-1 0,2 1 0 16,2 0 1-16,1 4-1 15,0 0 0-15,4 0 1 0,4-1 0 0,1 0 3 16,2-1-3-16,3 0 2 0,0-2-1 16,1-1-1-16,-1 0 1 15,1-3-1-15,-1 1 0 0,1-2-2 16,1-1-2-16,-1-1-8 0,0-2-20 15,7-8-70-15,-5 0-123 0,-1 2-194 16</inkml:trace>
  <inkml:trace contextRef="#ctx0" brushRef="#br2" timeOffset="159627.31">9461 16949 1068 0,'0'0'11'0,"2"20"-9"0,-1-4-2 15,1 4 0-15,0 2-1 0,2 2 0 16,0-1-9-16,0-1-11 0,-1-1 1 16,1-2 6-16,-1-3 4 0,-2-1-1 15,1-2 2-15,0-2 3 0,-2-2-5 16,0-1-7-16,0-4-14 0,0-1-22 15,-2-3-45-15,-1 0-110 0,-1-2-218 16</inkml:trace>
  <inkml:trace contextRef="#ctx0" brushRef="#br2" timeOffset="159810.94">9314 17117 751 0,'0'0'79'0,"0"0"-74"15,0 0 2-15,0 0-3 0,0 0 0 16,0 0 4-16,0 0-4 0,0 0-4 16,109-12-3-16,-87 4-2 0,-3 1-3 15,0-3-14-15,-3-1-23 16,6-2-32-16,-5 4-108 0,-3-1-195 16</inkml:trace>
  <inkml:trace contextRef="#ctx0" brushRef="#br2" timeOffset="160081.34">9671 16869 383 0,'0'0'657'0,"0"0"-645"15,0 0-4-15,0 0 12 16,0 0-2-16,0 0-3 0,0 0-9 15,0 0 1-15,14 199-7 0,-11-176 2 16,-1 0-1-16,0-4-1 0,-1 0 0 16,1-4-2-16,0-3-10 0,0-4-31 15,1-4-47-15,0-3-99 0,-2-1-380 16</inkml:trace>
  <inkml:trace contextRef="#ctx0" brushRef="#br2" timeOffset="160888.34">8923 18202 619 0,'0'0'127'16,"0"0"-127"-16,0 0-3 0,12-1 3 15,-6-3 0-15,1-3 2 0,0-1-1 16,-1-2 0-16,0-2 0 16,-2 0 0-16,0-1 5 0,1-2 3 15,-1 0 5-15,-1-2 7 0,1-2 5 16,0-1 9-16,1-2 12 0,0 0-8 16,1 0-15-16,-1 1-14 0,1 3 10 15,-2 3-4-15,0 2 5 0,0 5-5 16,0 1-4-16,0 1-6 0,-2 3 2 15,-1 1-5-15,0 0 2 16,-1 2-4-16,0 2 0 0,0 2-1 0,0 3 3 16,0 1 1-16,0 3 0 15,0 3-1-15,0 1-1 0,2 2-1 16,2 3 2-16,1-1 2 0,1-1-3 16,0 1-1-16,2-3 0 0,-1-4 1 15,1 1-2-15,-1-5 0 0,2-1-1 16,-2-1 0-16,0-5-2 0,0-1-2 15,0 0-8-15,-1-5-25 0,0-10-96 16,0 2-150-16,-2-1-112 0</inkml:trace>
  <inkml:trace contextRef="#ctx0" brushRef="#br2" timeOffset="161064.25">9098 17688 620 0,'0'0'279'0,"0"0"-264"0,0 0-15 16,0 0-2-16,0 0-11 0,9 32-28 15,-5-28-64-15,0-2-215 0</inkml:trace>
  <inkml:trace contextRef="#ctx0" brushRef="#br2" timeOffset="161797.44">9975 17615 724 0,'0'0'30'16,"0"0"-23"-16,0 0 0 0,45-7 1 15,-26 5 2-15,3-1-2 0,-1 0 3 16,2 1-3-16,0-2 0 0,-1 2 3 15,-3 1-8-15,0-2 1 0,0 2-1 16,-1 0-1-16,0 0-1 0,-1-2-1 16,0 2-2-16,3-1-15 15,-4-3-37-15,-4 3-154 0</inkml:trace>
  <inkml:trace contextRef="#ctx0" brushRef="#br2" timeOffset="162465.37">10575 17399 1085 0,'0'0'24'0,"0"0"-24"15,0 0-7-15,0 0 2 16,0 0 3-16,0 0 2 0,0 0-2 15,62 55 2-15,-50-34-1 0,-3 4 2 16,2 6 1-16,0-1 0 0,-1 0 2 16,0-2 0-16,1-6 7 0,-2 0 1 15,1-2 4-15,0-4 13 0,-1-2-1 16,-1-1 0-16,1-5-4 0,-4-2-10 16,0-1-4-16,-1-3-1 0,0-2 4 15,-1 0 5-15,0-7 6 0,0-2 3 16,3-3-3-16,-1-4-11 15,0-4-3-15,1-2-6 0,0-4 2 16,1-1-3-16,-2-1-1 0,1 0-1 16,0 4 0-16,0 4-1 0,1 2 1 15,-1 8-1-15,0 4 0 0,1 6-1 16,0 1-5-16,1 10 2 0,2 6 2 16,-1 4 2-16,1 6 2 0,-1 1-1 15,-1 1 0-15,1-4 1 0,1 0-2 16,1-3 3-16,-1-2-3 0,3-3 2 15,-1-3 2-15,2-4-1 0,-1-3 5 16,0-1 2-16,-1-5 5 0,0-1 1 16,-1-1 3-16,-1-6 3 0,0-6-3 15,0-1-2-15,-2-5-2 0,-1-3 1 16,0-3-4-16,-1-5 0 0,-4-7-1 16,-1-5 0-16,-1 5 1 0,0 4 2 15,-2 10 2-15,1 8 4 0,-1 2 6 16,-1 0-1-16,2 4-6 0,-1 3-13 15,1 1-4-15,1 4-2 0,0-1-3 16,-1 1-10-16,1 0-11 0,0 1-27 16,0 0-32-16,2 0-40 0,1 4-15 15,5-2-47-15,5 10-76 0,-2-3-102 16</inkml:trace>
  <inkml:trace contextRef="#ctx0" brushRef="#br2" timeOffset="162766.11">11431 17759 1079 0,'0'0'77'0,"0"0"-77"0,0 0-13 16,0 15-17-16,-1-5 6 0,-1 3 3 0,0 1 6 16,-4 1 3-16,1 4 7 15,-2 1 5-15,0 0 3 0,0 1 10 16,2-1 16-16,1-1 7 0,3-1 2 16,1-2 3-16,2-4-11 0,4-3-11 15,2-1-8-15,1-5-6 0,2-2-4 16,0-2-1-16,2-6-8 0,-1-6-28 15,2-17-81-15,0 5-262 0,-5-3-246 16</inkml:trace>
  <inkml:trace contextRef="#ctx0" brushRef="#br2" timeOffset="162883.43">11374 17598 951 0,'0'0'162'0,"0"0"-143"0,0 0-19 15,0 0-1-15,0 0-6 0,0 0-23 16,0 0-95-16,12-3-141 0</inkml:trace>
  <inkml:trace contextRef="#ctx0" brushRef="#br2" timeOffset="163831.79">11274 17012 226 0,'0'0'625'0,"0"0"-594"16,0 0-26-16,0 0-1 0,0 0 4 16,0 0 1-16,0 0-1 0,50 28 0 15,-40-28-1-15,1 0 0 0,1-3 6 16,1-3 1-16,1-3 6 0,2-1 3 15,2-3 8-15,-1 0-7 0,2-3-4 16,1-2 0-16,-3 1-4 0,1-4-5 16,-3 0 2-16,0 0 0 0,-4-1-4 15,-1-3-2-15,-2 2 3 0,-4-4-7 16,0-1 3-16,-4-1-4 16,0 1 2-16,-3 0-2 0,-1 1 0 15,-2 1-1-15,-2 3 5 0,2 6-3 16,0 4-3-16,2 5 0 0,1 5-1 15,0 3 1-15,1 3-6 0,0 6 0 16,2 6 6-16,-1 6 0 0,1 6 1 16,0 9 3-16,4 12-3 0,2 9 2 15,-1 2-1-15,0-6 2 0,0-8-4 16,0-14 3-16,-2-10 0 0,1-3 3 16,-1-4 1-16,1 0 1 15,0 1 3-15,0 1-1 0,-1-5 1 16,-1-2-3-16,-1-4-1 0,1-2-2 15,-2-1-1-15,0-2 4 0,0-7 0 16,0-1-3-16,0-6-4 0,0-3-1 16,1-3 0-16,2-3 0 0,3-2 0 15,-1 2-1-15,4 0 1 0,2 4 0 16,3 2 0-16,0 5-1 0,4 2 1 16,1 3 0-16,-4 4 0 0,2 1 0 15,-2 2-3-15,-3 1 3 0,-2 3-2 16,-4 2 0-16,-3 2-1 0,-2 0 2 15,-2 2-1-15,-5 1 2 0,-4 2 1 16,-4-3 0-16,-3 1 2 0,-2 1-1 16,0-3 0-16,-1-1 1 0,-1-1 0 15,2-3-1-15,0-3 0 0,0 3 0 16,1-1-2-16,0 0 0 0,2 3 0 16,2 0 0-16,3 0 0 0,1 0-1 15,4 1 0-15,3 0 1 0,3 0 0 16,0 3 0-16,4-1 5 0,4 2 0 15,6-1 2-15,3-1 1 0,4 0 0 16,5-2 0-16,1-2 4 16,7-1-3-16,-2-1 0 0,-1 0-4 15,1-2-3-15,-6-1-2 0,3 0 0 16,0-1-8-16,-3-2-20 0,7-1-48 16,-8 2-196-16,-5 0-407 0</inkml:trace>
  <inkml:trace contextRef="#ctx0" brushRef="#br2" timeOffset="167120.04">12922 17158 282 0,'0'0'99'0,"-2"0"-98"16,-1 1-1-16,1-1 1 0,2 1 0 15,-2-1 3-15,2 0 12 0,0 0 25 16,0 0 13-16,0 0 21 0,0 0 10 15,0 0-15-15,0 0-11 16,0 0-5-16,0 0-7 0,0 0 0 16,0 0-2-16,0 0-3 0,0 0-8 15,0 0-3-15,0 0-6 0,0 0-5 16,0 0-3-16,0 0 1 0,0 0-5 16,0 0-4-16,0 0 5 0,0 0-4 15,0 0-1-15,0 0-4 0,0 0 2 16,0 0-2-16,0 2 0 0,0 1 4 15,0 0-1-15,0 1 1 0,0-2 3 16,0 4 1-16,0-2 3 0,1 0-4 16,0 2 2-16,0 0-1 15,0 0 1-15,0 0-2 0,1-1 3 16,0 1-1-16,-2 1-3 0,0-1 0 16,2 1 0-16,-1 1 2 0,1 3 1 15,1 2-1-15,-1 2 4 0,2 3 4 16,1 1 5-16,1 3-3 0,2-1-2 15,0 4-8-15,2-2-2 0,-1-1-4 16,-1-1-1-16,1-1-2 0,-3-2 0 16,0 0 0-16,0-2 0 0,-2 0 1 15,0-1-4-15,-2-4 5 0,0 1-1 16,-1-4 2-16,0 2-5 0,1-3 0 16,-2-2 1-16,0 1-2 0,1 0 0 15,0-1 2-15,0-2-2 0,0 1 0 16,0-1 0-16,0 2 0 0,1-2-1 15,-1 1 0-15,1-2-3 0,-1 1 3 16,1-1-3-16,-2-2-4 0,0 1 1 16,0-1 0-16,0 0-2 0,0-1-2 15,0-1-8-15,0-3-21 0,0-1-32 16,-2-1-40-16,1 0-62 0,-2-3-128 16,0-1-94-16,0 4-99 0</inkml:trace>
  <inkml:trace contextRef="#ctx0" brushRef="#br2" timeOffset="167723.27">12680 17455 602 0,'0'0'96'0,"-4"0"-91"16,3 0-2-16,0 0-2 0,1 0 0 15,0 0 0-15,0 0 4 0,1 0 1 16,0 1-3-16,-1 2 3 0,1-3 3 16,0 1 4-16,-1 0 4 15,0-1 6-15,0 0-3 0,0 0 1 16,0 0-2-16,0 1 3 0,0-1 2 15,0 0 3-15,0 0 1 0,0 0 2 16,0 0-5-16,0 0 0 0,1 0-5 16,0 1-4-16,1-1 1 0,-1 2 1 15,2-2 0-15,1 0 3 0,4 0 1 16,2 0 2-16,2-4-1 0,6-1-4 16,3 1-2-16,5-2 0 0,5 0 0 15,9-1-3-15,6-1-3 0,-1 1 1 16,-8 1-4-16,-8 0 0 0,-11 5-2 15,1 0 2-15,-2-1 0 0,5-1-2 16,1 3-1-16,-4-1 1 0,-4 1-2 16,-2 0 1-16,-1 0-1 0,-4 0-1 15,-3 0-2-15,-1 0 1 0,-4 0-2 16,0 0 2-16,0 0-2 0,0 0-1 16,0 0-9-16,0 0-18 0,0-2-40 15,0-4-139-15,0-1-256 0</inkml:trace>
  <inkml:trace contextRef="#ctx0" brushRef="#br2" timeOffset="168264.26">13548 17092 791 0,'0'0'137'0,"0"0"-133"16,11 0-4-16,-3 0-8 0,3 0 8 16,2 0-2-16,4 3 2 0,-4-1-1 15,4 5 0-15,-1 0 1 0,1 2 5 16,2 4-5-16,-3 1 6 0,-1 5 3 15,0 1 6-15,2 3 7 0,-4 3-3 16,0 1 2-16,0 7 0 16,-4-2-5-16,-1-2-3 0,-1 0 0 15,-4-6 3-15,-1 2-1 0,-1-3 0 16,-1-1 6-16,0-2 0 0,-4 0-8 16,0-5-4-16,-1-2-4 0,0-2-2 15,2-3-3-15,0-5-2 0,1-2-5 16,-2-1-2-16,0-4-13 0,1-5-34 15,-2-4-95-15,2-4-114 0,3-11 7 16,0 4 60-16,2 0 16 0</inkml:trace>
  <inkml:trace contextRef="#ctx0" brushRef="#br2" timeOffset="168702.89">14082 17041 874 0,'0'0'118'0,"0"0"-106"0,0 0-12 16,0 0-14-16,0 0 13 0,0 0 1 15,0 42 0-15,-6-25 3 0,-4 3-2 16,-4 2-1-16,-2 1 3 0,-6-1-2 16,0-1 2-16,-2-2 2 15,-1-3 3-15,1 0 4 0,1-2 2 16,2-1 2-16,2-3 1 0,2-2 3 15,6-2-8-15,4-2-3 0,1-2-3 16,3-2 1-16,3 0 3 0,0-4 2 16,6-2-12-16,2-1 0 0,5 0-6 15,6 0 1-15,4 2 5 0,4 4 2 16,0 1-1-16,2 1 3 0,2 6-1 16,-1 4-2-16,-1 3 1 0,-1 1-2 15,-4 1 0-15,-2 2 4 16,-3-2-2-16,-2 2 5 0,-4-1-1 15,-2-2 2-15,-3-1 5 0,-2-1-4 16,-1-2-2-16,0-3-7 0,-1-2-1 16,1-3-12-16,-2-3-18 0,2 0-27 15,3-6-67-15,-2-1-191 0,2-1-292 16</inkml:trace>
  <inkml:trace contextRef="#ctx0" brushRef="#br2" timeOffset="169299.42">14875 16686 641 0,'0'0'31'0,"0"0"-26"0,-3-2-4 16,0 1 0-16,3-1 1 0,0 1 6 16,0-2-2-16,0 3-3 0,-2-1 9 15,2 0 26-15,0 1 8 0,-3 1-17 16,1 3-1-16,-5 2 0 0,2 5 7 15,-3 1 6-15,-6 4-13 16,1 6 5-16,-3 8 3 0,-9 15 11 16,-4 12-1-16,1 7-7 0,3 2 0 15,3-3-12-15,6-5-8 0,2-4-6 16,6-1 3-16,3-4 1 0,5-2-4 16,2-3 1-16,6-2 9 0,4-1-5 15,1-3-1-15,1 1-6 0,0-6-1 16,-1-5-3-16,-2-7-3 0,-2-7-4 15,1 1 0-15,-1 0-4 0,4 1-8 16,1 3-30-16,0-4-102 0,-2-2-126 16,0-10-547-16</inkml:trace>
  <inkml:trace contextRef="#ctx0" brushRef="#br2" timeOffset="170467.41">15147 16936 779 0,'0'0'66'0,"0"0"-65"0,0 0-1 16,0 0-8-16,1 0 4 0,1 1 0 15,-1 2 4-15,1 0 2 0,0 1-2 16,-1 4-4-16,1 2 4 0,-2 8 4 16,2 3 3-16,-2 10 5 0,1 9 8 15,4 10 16-15,2-1-4 0,1-10-1 16,1-14-10-16,1-11 2 0,0-1-5 15,3 1 2-15,4-2-1 0,5-1-2 16,-3-1 5-16,3-5-1 16,-4-3 6-16,2-2-2 0,-1-6-2 15,2-2-3-15,-4-4-8 0,2-1-1 16,-3-2 0-16,-1-1-3 0,0-3 0 16,-5-2-1-16,0-2-1 0,-3-3 1 15,-1 1 1-15,-3 1-2 0,1 5-5 16,-3 5 0-16,2 5 3 0,-2 7 0 15,1 2-3-15,-2 7 0 0,3 7 1 16,2 3 0-16,0 6 5 0,0 1-1 16,5-2 0-16,0-1-3 0,3-1 3 15,-1-5-3-15,3-2 2 0,2-4 2 16,-1-3-1-16,3-4 4 0,0-2 1 16,0-2 0-16,1-5 0 0,1-3-1 15,-4-4-2-15,-1-2 1 0,-2-1-2 16,-3-3 3-16,-2-2 4 0,-4-2-4 15,-3-3 1-15,-2-4-5 0,0 4-2 16,-2 0-4-16,-1 3 0 0,0 5 0 16,3 5 0-16,-3 5 0 0,2 4-1 15,1 3-4-15,0 0-6 0,-2 2-14 16,2 0-17-16,0 0-64 0,0 3-82 16,0 3-5-16,0 3 11 15,0-1-98-15,2-3-82 0</inkml:trace>
  <inkml:trace contextRef="#ctx0" brushRef="#br2" timeOffset="170766.9">16024 17228 1228 0,'0'0'0'0,"0"0"-3"15,0 0-4-15,9 53 6 0,-6-34-7 16,-1 0-27-16,4-3 4 0,-1-3 18 16,0-2-8-16,1-1 9 0,0-3 12 15,1-2 3-15,-1-3-1 0,1-2-1 16,2 0 4-16,0-6-5 0,1-1-2 15,1-5-23-15,0-9-101 0,0 3-256 16,-6-1-131-16</inkml:trace>
  <inkml:trace contextRef="#ctx0" brushRef="#br2" timeOffset="170897.89">16019 17043 1087 0,'0'0'56'0,"0"0"-56"0,0 0-7 15,0 0 6-15,0 0-16 0,0 0-32 16,0 0-29-16,0 0-62 0,60 15-192 16,-46-15-187-16</inkml:trace>
  <inkml:trace contextRef="#ctx0" brushRef="#br2" timeOffset="171173.48">16319 17058 662 0,'0'0'234'0,"0"0"-228"0,0 0-5 16,0 0-1-16,0 0 6 0,0 0-4 16,0 0-2-16,0 0 5 0,32 101-3 15,-26-85-1-15,-3 1 9 0,2-1 2 16,0-1 6-16,-2-1 0 0,2-2-6 15,-2-2-7-15,0 1-2 16,0-4-2-16,2 0-1 0,-3-4 0 16,-1 1-2-16,-1-3-11 0,0-1-13 15,0-5-17-15,-5-2-54 0,1 0-416 16</inkml:trace>
  <inkml:trace contextRef="#ctx0" brushRef="#br2" timeOffset="171346.33">16207 17212 576 0,'0'0'240'0,"0"0"-212"16,0 0-2-16,0 0-9 0,0 0-1 15,0 0 1-15,0 0-9 16,0 0-8-16,98 10-1 0,-74-13-16 0,1 0-3 16,0-2-22-16,-3 2-45 15,-3-4-40-15,8 1-40 0,-6-1-65 16</inkml:trace>
  <inkml:trace contextRef="#ctx0" brushRef="#br2" timeOffset="171570.57">16607 17054 1070 0,'0'0'30'0,"0"0"-29"15,0 0 1-15,0 0 0 0,0 0 1 16,0 0-2-16,0 0-1 0,0 0 0 16,25 147-3-16,-22-133 2 0,2-1-1 15,-5-4-1-15,2-1-1 0,-1-2 0 16,1-1-3-16,-2-5-20 0,0-1-78 16,0-5-336-16</inkml:trace>
  <inkml:trace contextRef="#ctx0" brushRef="#br2" timeOffset="172497.61">16003 16502 385 0,'0'0'229'0,"0"0"-207"0,0 0-22 16,0 0 4-16,0 0 5 0,0 0 2 15,5 35 2-15,0-28 5 0,-1 0 9 16,3-1 3-16,2-1 5 0,-1-2 3 16,0-3 10-16,0 0 1 0,3-4-5 15,0-2-1-15,3-4-5 0,-1-1-12 16,0-3-8-16,4 0 3 0,-4-4-4 16,1 0-5-16,-3 0 0 0,-3-3 1 15,-2-3-8-15,-3 0-3 16,-3-4-1-16,0 0-1 0,-3 0-3 15,-3 1 3-15,-2-2 1 0,0 5-1 16,-2 3 0-16,1 3 2 0,1 4 1 16,3 3-2-16,2 5 1 0,-2 2 11 15,4 4-13-15,-1 2-7 0,2 7 6 16,0 8 1-16,0 4 1 0,0 7 0 16,0 6 2-16,0 10-2 0,0 5-1 15,3 1 1-15,-1-6 0 16,3-12 1-16,-2-11 0 0,0-5 0 0,-1-4 2 15,1 2-1-15,2 2 3 0,-2-2 0 16,1-3-3-16,-2-3 0 16,1-2 3-16,-3-5-4 0,2 1 1 15,-2-2 6-15,0-3 5 0,0-4-7 16,0-4-4-16,-2-5-1 0,2-2 0 16,0-4-2-16,3-2 0 0,4 1 0 15,1-2-1-15,6 5 1 0,0 4 0 16,3 3-1-16,1 5 1 0,1 4-1 15,-1 2 0-15,-3 2 0 0,2 3-2 16,-7 4 1-16,-2 0 0 0,-2 3-1 16,-4 1 1-16,0-2-3 0,-4 2 3 15,-3-1 1-15,-1 5 1 0,-6-4 0 16,0 1 1-16,-1 0-1 0,-4-1 0 16,3-1 0-16,-2-3 0 0,2 0 0 15,2-1 0-15,0-2 0 0,6-1 0 16,-1 1 0-16,2-1 0 0,-2 1 0 15,2 0-1-15,2-1 0 0,1 1 0 16,2 1-1-16,0 1 2 0,5 1 0 16,3 0 3-16,4 0 0 0,1 1-2 15,6 0 2-15,3-3-3 0,0 0-2 16,2 0-6-16,3-3-11 0,-2 1-33 16,8-2-62-16,-8-1-183 15,-4 0-305-15</inkml:trace>
  <inkml:trace contextRef="#ctx0" brushRef="#br2" timeOffset="172904.16">17017 16887 312 0,'0'0'612'0,"2"0"-509"0,1 0-70 16,0 0-33-16,4 0 4 15,4 0-4-15,5 0 1 0,1 0 1 16,2-1 0-16,1-2-2 0,1 0 1 15,-2 2-1-15,0-4-2 0,0 3 2 16,-2-1-15-16,-1-1-30 0,5-2-61 16,-7 3-155-16,0-1-380 0</inkml:trace>
  <inkml:trace contextRef="#ctx0" brushRef="#br2" timeOffset="173585.68">17608 16802 148 0,'0'0'546'0,"0"0"-516"15,0 0-25-15,0 0-9 16,0 0 8-16,0 0-3 0,5 104 1 16,-1-67-1-16,0 5 4 0,4 3 3 15,-2-6 9-15,2-9 2 0,-3-11-8 16,2-5-1-16,2-1 13 0,0 0-1 15,4-3 20-15,-1-1 13 0,1-5-6 16,3-3-6-16,-2-1-7 16,-1-5-10-16,4-5-12 0,-4-3-7 0,0-1 1 15,-1-3-5-15,-1-2 1 16,-1-2 0-16,-4-1 1 0,2-2-1 0,-2 1 0 16,-1 4 0-16,-2 4 2 15,0 5-2-15,-1 10 4 0,0 0-8 16,-1 11-2-16,-1 7 2 0,3 3 5 15,-1 8 7-15,1 1-4 0,3 0-3 16,1-2 0-16,2-4-1 0,5-2-1 16,2-3 3-16,3-5 2 0,3-1 2 15,4-6-1-15,1-2 5 0,1-5-2 16,0-1 3-16,1-7 0 0,-3-1-2 16,-3-5-3-16,1-1 4 15,-6-5 6-15,-2-2 15 0,-5-5 19 16,-4-8 5-16,-4-11-32 0,-3-5-19 15,-7 1-2-15,1 12-3 0,-2 12 1 16,4 13-2-16,0 2 4 0,1 2 2 16,-2 1-7-16,2 1-1 0,1 1-4 15,-1 5-7-15,-1 1-27 0,2 3-50 16,-1 4-9-16,-2 2-1 0,4 0-54 16,-1 6-54-16,2-2-63 0,0 0-92 0</inkml:trace>
  <inkml:trace contextRef="#ctx0" brushRef="#br2" timeOffset="173980.81">18524 17313 299 0,'0'0'592'0,"0"0"-547"0,0 14-36 16,2-4 4-16,1 4-6 0,-1 2-5 15,3 1 9-15,2 2 0 0,0-2-6 16,2 3-2-16,0-5 8 0,0 2 2 16,5-3-4-16,-1-3 1 0,3 0-5 15,-2-5-5-15,5-3-5 0,-2-3-2 16,1-3-33-16,2-15-101 0,-2 3-217 16</inkml:trace>
  <inkml:trace contextRef="#ctx0" brushRef="#br2" timeOffset="174074.43">18591 17150 1024 0,'0'0'43'0,"0"0"-43"0,0 0-7 16,0 0-1-16,0 0-4 0,0 0-111 16,0 0-26-16,0 0-128 0</inkml:trace>
  <inkml:trace contextRef="#ctx0" brushRef="#br2" timeOffset="174383.57">18805 17358 859 0,'0'0'234'0,"0"0"-224"0,0 0-10 16,0 0-9-16,0 0-5 16,0 0-1-16,0 0-6 0,54-16 10 15,-40 15 5-15,-2-2 3 0,1 0-2 16,-2 3 3-16,-1-2-13 0,2 1-31 15,-3-1-69-15,4 0-50 0,-3-1-69 16,-2 0-91-16</inkml:trace>
  <inkml:trace contextRef="#ctx0" brushRef="#br2" timeOffset="174607.41">19092 17173 1087 0,'0'0'102'0,"0"0"-102"0,0 0-10 15,0 0 5-15,0 0 2 0,0 0-3 16,0 0-20-16,43 126 8 0,-34-105 6 16,-3 1-3-16,-1-3 10 0,0-2 4 15,0-3 1-15,3-1-10 0,-1-5-39 16,0-5-137-16,1-3-139 15</inkml:trace>
  <inkml:trace contextRef="#ctx0" brushRef="#br2" timeOffset="175515.43">18551 16637 756 0,'0'0'14'0,"0"0"-10"0,0 0-1 16,0 0 5-16,0 0 0 0,0 0-1 16,67 27 2-16,-52-28-3 0,2-6-1 15,-1 0 2-15,2-2 12 16,-2-3 15-16,0 1 14 0,0-2 7 15,-2-1-14-15,1-3-9 0,-3 0-8 16,-3-2-18-16,-4-2-4 0,0-3-2 16,-2-1 0-16,-3-2-11 0,0-2 3 15,-8-7 0-15,0 5 4 0,-2 0 3 16,1 6-1-16,1 9 2 0,0-1 1 16,1 6 22-16,2 7-4 0,2 4-7 15,0 0-12-15,1 9 0 0,1 3 1 16,1 6 1-16,0 3 0 0,0 6 2 15,3 1 0-15,1 10-2 0,1 2-2 16,-1-3 4-16,2-5-1 0,-2-8 1 16,1-6 1-16,2 3 5 0,0-2-2 15,1-1-2-15,-2-5 2 0,-1-1-1 16,0-4-4-16,-2-3 1 0,1-3 1 16,-3-1-1-16,2-1 3 0,-2 0 5 15,0-5 3-15,0-2-10 0,2-4-5 16,2-4 0-16,3-3 0 0,0-1 0 15,8-1 0-15,-2 1-1 0,7 2-1 16,2 2 1-16,1 4 0 16,0 3 0-16,-1 4 0 0,-2 2 1 0,-4 2-3 15,-4 0-2-15,-4 2 3 16,-5 3-2-16,-3 0-6 0,-1 1-2 16,-5-1 6-16,-6 2-2 0,-3 0 8 15,0 0 5-15,-3 0-1 0,2 0 2 16,0-1 1-16,2-1 0 0,1-1-2 15,3 2-2-15,1 1 0 0,4 0 1 16,0 0-1-16,1 0 3 0,3 0-4 16,0-1 2-16,0-1-2 0,2 2 2 15,1 0-2-15,2-2 1 0,1 1 1 16,2 0-2-16,6-1 2 0,1-2 0 16,6 2-1-16,2-3-3 15,5 0 0-15,0 1-1 0,1-2-13 16,4-1-41-16,7 0-126 0,-5-1-139 15,-6-2-209-15</inkml:trace>
  <inkml:trace contextRef="#ctx0" brushRef="#br2" timeOffset="175947.49">19648 16344 505 0,'0'0'87'15,"13"3"-83"-15,-1 1-2 0,2 2 0 16,2 6 7-16,1 2-2 0,4 3 10 16,2 5 8-16,-1 2 9 0,8 11 11 15,2 9 0-15,3 12 8 0,-5 6-11 16,-9 1-12-16,-6-2-16 0,-8-4-8 16,-5 2-1-16,0 0 3 0,-2-3-1 15,0-6-3-15,0-6 4 0,-3-5 5 16,-1-9 9-16,1-7 14 0,-2-6-15 15,-4-3-11-15,1 1 10 0,-1 0-16 16,-4 0-3-16,2-3-1 0,1-4-11 16,0-2-58-16,2-5-78 0,2-3-41 15,0-5-73-15,4-2-2 0</inkml:trace>
  <inkml:trace contextRef="#ctx0" brushRef="#br2" timeOffset="176226.11">20258 16742 829 0,'0'0'68'0,"0"0"-67"16,0 0-1-16,0 0-2 0,0 0 2 15,0 0 1-15,44-20 2 0,-26 15 4 16,1-1 6-16,2 0 14 0,0 0-1 16,-1 1-25-16,-1 1-1 0,-1-3-5 15,-3 2-17-15,-1 2-74 0,0 0-112 16,-4 1-123-16</inkml:trace>
  <inkml:trace contextRef="#ctx0" brushRef="#br2" timeOffset="176397.15">20260 16935 1140 0,'0'0'70'15,"0"0"-66"-15,0 0-4 0,0 0-7 16,0 0-15-16,0 0-96 0,0 0-182 16,0 0-155-16</inkml:trace>
  <inkml:trace contextRef="#ctx0" brushRef="#br2" timeOffset="176866.33">21017 16590 1170 0,'0'0'49'15,"0"0"-49"-15,0 0-8 0,0 0 2 16,0 0 6-16,0 0-1 0,0 0 1 15,0 0 2-15,-101 92-1 16,83-56 1-16,-1 7 2 0,2 6 0 0,7-4 0 16,6-9 2-16,4-12 4 15,5-4 4-15,3 1 2 0,7 2 5 16,2 3 3-16,6-4 3 0,2-2 1 16,8-4 1-16,6-1-4 0,10-3-1 15,3-7-4-15,-3-5-3 0,-2-2-5 16,-7-7-2-16,-3-3 4 0,-4-1-1 15,-8-1 7-15,-7 1 20 0,-2-6-4 16,3-8-15-16,-1-13-8 16,-3-12-7-16,-12-2-6 0,-9 5-8 15,-11 12 0-15,-3 12 3 0,-12 0-5 16,-13-1 9-16,-8 3 1 0,-6-1 0 16,8 12 0-16,7 7 1 0,6 4-1 15,1 1-2-15,3 2 1 0,7 2-2 16,4-1-46-16,8-2-72 0,-3 0-48 15,5 0-119-15,0-1-234 0</inkml:trace>
  <inkml:trace contextRef="#ctx0" brushRef="#br2" timeOffset="180205.26">20266 17008 0 0,'0'0'36'0,"0"0"-11"16,0 0 1-16,6-16 0 0,-5 12 3 16,1 1 7-16,-1-3 4 0,1 4 12 15,-1-1 8-15,-1 2 5 0,3 1 18 16,-3 0-6-16,0 0-10 0,0 0-23 16,0 0-9-16,1 0-10 0,0 0-3 15,-1 0-1-15,2 0-1 0,-2 0 2 16,1 0-3-16,-1 0 9 0,0 0 9 15,0 0 13-15,0 0 23 0,0 1-4 16,0 0-17-16,0 0-15 0,0 0-15 16,1 0-5-16,1 0-5 0,2 3-3 15,0-2 0-15,1-1-1 0,1 1-2 16,0-2-1-16,-1 2 0 0,-1-1 0 16,0 0-3-16,0 0 2 0,0 1 0 15,-1 0 0-15,3-1 0 0,-3-1 1 16,3 1-1-16,-1-1 1 0,1 0 0 15,3 0 0-15,-1 0 2 0,1 0 0 16,1 0 2-16,1-1 0 0,0-2-2 16,-1 0 0-16,1 1-1 15,-2-1-1-15,-1 1 0 0,-1 1 2 16,-1 0 0-16,-3-2 2 0,0 2-4 16,-1 1 2-16,-1 0 1 0,-1 0-1 15,1 0 0-15,-1 0-2 0,0 0 2 16,0 0-2-16,0 0 0 0,0 0-1 15,1 0 0-15,0 0-1 0,1 0-1 16,-1-1-1-16,3 1-1 0,1-1 0 16,0 1 1-16,0 0-1 0,0 0 0 15,-1 0 1-15,0 0-1 0,-1 0 0 16,0 0 1-16,-2 0-1 0,1 0 0 16,-2 0 1-16,1 0 0 15,-1 0 0-15,0 0 0 0,0 0 1 16,1 0-2-16,-1 0 0 0,1 0 0 15,0 0 0-15,0 0 1 0,0 0 1 16,0 0-1-16,0 0 0 0,1 0 0 16,0 0 0-16,-2 0 0 0,1 0 0 15,-1 0 1-15,0 0-2 0,0 0 1 16,0 0-1-16,0 0-1 0,1 0 1 16,0-1 0-16,0 1 0 0,0 0 0 15,-1 0 0-15,1-1 1 16,-1 1 0-16,1 0 0 0,-1-1 0 0,2 1 0 15,-2 0-1-15,2 0 0 0,-1 0 0 16,0 0-2-16,2 0 1 16,-1 0 0-16,0-1 1 0,-1 1-1 15,0 0 1-15,0-1 0 0,-1 1 0 16,1 0 0-16,-1 0-2 0,0-2-7 16,0 2-14-16,2-7-121 0,1-1-352 15,0-1-241-15</inkml:trace>
  <inkml:trace contextRef="#ctx0" brushRef="#br2" timeOffset="189997.76">23149 16716 6 0,'-1'0'351'0,"1"0"-326"15,0 0-11-15,0 0 0 0,0 0-3 16,0 1 4-16,0 1 4 0,2-1 6 16,0 3 2-16,1-1 5 0,0 2 9 15,0-1 7-15,0 1 5 0,-1 3 2 16,0 2 2-16,0 1 2 0,0 4-1 16,-1 2-9-16,0 1-6 0,1 4-4 15,-1 1-3-15,0-1-2 0,1 1 7 16,1 0 1-16,0-2-7 0,0-5-6 15,2 0-8-15,0-4-6 0,0-2-3 16,1-4-1-16,-1 0-4 0,1-2-2 16,0-2-2-16,-1-1 0 0,2-1 0 15,-1-2-3-15,-1-4-1 0,0-2-3 16,0-3-8-16,-1-2-15 16,0-1-24-16,-1-7-90 0,-1 5-158 15,0 0-124-15</inkml:trace>
  <inkml:trace contextRef="#ctx0" brushRef="#br2" timeOffset="190193.62">23344 16422 635 0,'0'0'89'0,"0"0"-50"0,0 0 3 15,0 0 3-15,0 0 12 16,0 0-9-16,0-18-17 0,-1 18-4 16,-1 0-10-16,0 0 0 0,1 1-1 15,1 0-1-15,-1 0-10 0,1-1-5 16,0 0-8-16,0 0-16 0,4 0-45 16,1 0-184-16</inkml:trace>
  <inkml:trace contextRef="#ctx0" brushRef="#br2" timeOffset="190605.91">23529 16665 82 0,'0'0'483'0,"0"0"-436"15,0 0-36-15,0 0 1 0,0 0 3 16,0 0 14-16,19 8 6 0,-10-6 10 16,1-1 9-16,3-1 1 0,1 0-3 15,2 0-1-15,-3 0-18 0,2-2-19 16,-1 1-7-16,0-2-4 0,0 2-3 16,-2-1-3-16,-1-1-13 0,-2 2-13 15,-1 1-19-15,-1 0-13 0,-2 2-40 16,-3 0-282-16</inkml:trace>
  <inkml:trace contextRef="#ctx0" brushRef="#br2" timeOffset="190805.07">23587 16781 486 0,'0'0'148'0,"0"0"-95"0,0 0-15 16,0 0-22-16,0 0 4 0,0 0 7 15,0 0 4-15,0 0-9 0,45-11-5 16,-31 6-6-16,-1-1 0 0,1-1-10 16,-3 2-1-16,-1 3-3 15,-1-2-7-15,-2 4-16 0,0 0-20 16,-2 0-46-16,-1 4-519 0</inkml:trace>
  <inkml:trace contextRef="#ctx0" brushRef="#br2" timeOffset="191270.45">24090 16452 422 0,'0'0'45'0,"0"0"-39"15,0 0 8-15,0 0 17 0,0 0 39 16,3 72 13-16,-1-45-13 0,-1 3-6 16,0 2 2-16,2 4-6 0,-2 6 0 15,0-4-1-15,1-5 7 0,-1-7-6 16,0-5-20-16,0 0-19 0,1 1-12 16,-1-1-6-16,-1-1-2 0,0-5-1 15,1-3 0-15,-1-3-4 0,1-2-8 16,-1-2-15-16,0-3-32 0,0-2-50 15,-3 0-123-15,0 0-235 0</inkml:trace>
  <inkml:trace contextRef="#ctx0" brushRef="#br2" timeOffset="191688.23">24395 16893 346 0,'0'0'100'16,"0"0"-77"-16,0 0 3 0,0 0 10 15,0 0 22-15,15 77 44 0,-13-56 51 16,-2-1-17-16,0 1-66 0,0-2-23 15,0 0-8-15,-2 1-10 0,1-2-14 16,-2-3-2-16,2-1-10 16,-1-4-3-16,0 1 0 0,-1-7-6 15,2 1-17-15,-1-5-32 0,2 0-53 16,0-6-99-16,0-3-155 0,0 0 100 0</inkml:trace>
  <inkml:trace contextRef="#ctx0" brushRef="#br2" timeOffset="191902.87">24711 16937 497 0,'0'0'132'15,"0"0"-115"-15,0 0-6 0,0 0-1 16,0 0 11-16,0 0 1 0,0 0-15 15,0 0-3-15,-7 28-3 0,4-28-1 16,1-2 0-16,1-6-19 0,0-1-53 16,1 0-171-16</inkml:trace>
  <inkml:trace contextRef="#ctx0" brushRef="#br2" timeOffset="192054.61">24770 16936 424 0,'0'0'98'0,"0"0"-78"0,0 0 13 16,0 0 8-16,0 0 28 0,0 0-11 16,0 0-34-16,0 0-17 0,0 0-7 15,14 14-3-15,-3-27-21 0,0 0-74 16,1 2-356-16</inkml:trace>
  <inkml:trace contextRef="#ctx0" brushRef="#br2" timeOffset="192184.37">24986 16897 350 0,'0'0'73'0,"0"0"-49"16,0 0-2-16,0 0 3 0,0 0 23 0,0 0-17 15,0 0-31-15,0 0-13 16,0 0-59-16,9 8-122 0</inkml:trace>
  <inkml:trace contextRef="#ctx0" brushRef="#br2" timeOffset="192553.2">25380 16824 262 0,'0'0'174'16,"0"0"-82"-16,0 0 8 0,0 0-33 16,0 0 23-16,0 0 11 0,0 0 4 15,0 0-18-15,-21 78-20 0,18-60-19 16,0 0-12-16,2-1-1 0,0-2 13 16,1 0-8-16,0-3-14 0,0-1-11 15,0-1-10-15,1-1-3 0,0 0-2 16,1-2 0-16,0 1-5 0,1-1-8 15,0 0-6-15,-1-2-22 0,1 2-18 16,-1-1-64-16,1-6-118 0,0 0-161 16</inkml:trace>
  <inkml:trace contextRef="#ctx0" brushRef="#br2" timeOffset="193117.91">25675 16595 667 0,'0'0'41'0,"0"0"-31"15,0 0-10-15,0 0-1 0,0 0 1 16,0 0 20-16,3 34 6 0,0-16 8 16,0 2 3-16,0 1 1 0,0 2-10 15,-2-1 0-15,0 0 4 16,0-2 1-16,-1-1-7 0,0-4-3 16,0-2-1-16,-1-2-7 0,0-2-4 15,-1-3 5-15,1-2-1 0,0-2 0 16,1-2 7-16,-1 0 8 0,1-4-2 15,0-3-6-15,0-5-6 0,1-2-10 16,3-6-1-16,2-3-1 16,2-4-1-16,1-7-1 0,4-6 0 0,6-6-1 15,-1 6-1-15,-2 11 0 0,-2 12-1 16,-4 10 1-16,3 2 0 0,1 1 5 16,1 4-4-16,0 4 2 15,-1 4-1-15,0 6 1 0,-2 3 4 16,-1 1 1-16,-2 4 0 0,-3 1 4 15,-1 1 0-15,-1-2 3 0,-1 0-6 16,-1-2-3-16,0-1-2 0,1-2-2 16,0 1 0-16,-1-3-2 0,0-1 1 15,-1-1-1-15,-1-3-2 0,0 2-7 16,0-4-11-16,0-1-14 0,0-1-23 16,0-2-66-16,-2-1-93 0,2-2-91 15,-2-1-172-15</inkml:trace>
  <inkml:trace contextRef="#ctx0" brushRef="#br2" timeOffset="193550.9">26099 16623 295 0,'0'0'102'0,"0"0"-20"16,5 0-12-16,-3 0-2 0,1 0 10 15,0 1-13-15,0-1-13 0,3 2 7 16,0-1 6-16,3 0 3 0,-1 0 2 16,3-1 0-16,1 0-13 0,1 0-16 15,2 0-18-15,-1 0-10 16,-1-1-5-16,0-1-4 0,-1 0-2 15,0 1-1-15,-3 0-1 0,-1 1-1 16,-3 0-2-16,0 0-7 0,-3 0-10 16,-1-2-24-16,-1 2-66 0,0 0-241 15,0 0-204-15</inkml:trace>
  <inkml:trace contextRef="#ctx0" brushRef="#br2" timeOffset="193981.46">26450 16320 314 0,'0'0'203'0,"0"0"-146"16,0 0 4-16,0 0-14 0,0 0-6 15,0 0 11-15,6-2 0 0,-4 10 3 16,1 4 21-16,1 6 16 16,-1 7-10-16,1 2-18 0,-1 3-24 15,-1 0-13-15,-1 0-6 0,0-3-9 16,1 0-3-16,0-2-4 0,2-3 1 15,0 1 0-15,1-7 3 0,1 2 2 16,0-4 1-16,-1 0-2 0,0-1 0 16,-2-4-6-16,1 1-1 0,-1-2-3 15,-1-2 0-15,-1-2-1 0,2-1 0 16,-3-2-8-16,0-1-4 0,0 0-6 16,0 0 0-16,0 0-16 0,0-2-50 15,0-1-184-15,-3 1-176 0</inkml:trace>
  <inkml:trace contextRef="#ctx0" brushRef="#br2" timeOffset="-206412.53">16294 515 462 0,'0'0'11'0,"0"0"-9"15,0 0 5-15,0 0-5 0,-48-2-2 16,36-1 0-16,4 1 2 0,0 0-2 15,-3-2 1-15,0 1-3 0,-3 1 2 16,-4 2-4-16,-5 1-3 16,-2 4 7-16,-10 5 0 0,-10 5 0 15,-13 6 0-15,-5 1 2 0,1 1 3 16,2-2-5-16,11-5 1 0,3-3 4 16,4-5 5-16,5-3 7 0,7-3 13 15,8-1-6-15,6-1-10 0,1 0-6 16,-1-2-3-16,-3-3 3 0,1-1-3 15,-2-1-5-15,4-1-6 0,2-3 5 16,1 2 0-16,-1-3 2 0,1 3 1 16,2 0 5-16,0 1-3 15,2 4-4-15,0-2 3 0,2 4-1 16,1-1-1-16,1 2-1 0,3 1-1 16,-1 4-10-16,-2 3 3 0,1 5 7 15,1 6 1-15,1 7 0 0,-3 7 1 16,2 9 0-16,0 7-1 0,3 2 0 15,0-3 0-15,0-4 1 0,0-4-1 16,3 4 1-16,-3 2-1 0,0 3 3 16,0 8-2-16,0 5 1 0,-3 4-1 15,-2 5 2-15,0 0 1 0,-1 0-1 16,0-2-3-16,-2-1 0 0,3 1 0 16,0-4 1-16,-4-3-1 0,-2-3-1 15,3-2 1-15,-3-8 0 0,3-4 0 16,3-10-5-16,-1-6 4 0,1 1 1 15,-4 6-1-15,2 5 1 0,1 3-1 16,1-8 2-16,2-13-1 0,0-2 0 16,0-1 0-16,1 3 0 0,1-1-1 15,1 2 1-15,0-3-3 0,3-2-1 16,3-3-5-16,-1 0 3 0,3-6-2 16,-2 1-1-16,5-1 1 0,-3-2 3 15,0-1 5-15,0-2-1 0,1 2 0 16,1-2-2-16,-2-1 0 0,4 2 3 15,-2-1 1-15,1 0 4 0,3 2-3 16,2-3-1-16,1 2 3 16,-1 1-1-16,5-4-3 0,2 2 0 15,-1-1 11-15,2 0-1 0,3-1-4 16,3-1 1-16,0 0-6 0,2 3-1 16,1-2 2-16,5 3-2 0,6-2 2 15,6 4-2-15,1-1 0 0,-2 1 0 16,-5 1 0-16,-3-1-1 0,2 0 1 15,0 1 2-15,1-2-1 0,2 0 2 16,4-4 7-16,1 2 2 0,3-4-2 16,3 0 2-16,1 0 4 15,4-6 0-15,-1-1-2 0,4-1-1 16,0-4-4-16,-2 3-5 0,0-3-3 16,-4 3 0-16,1-4-1 0,-3 3 1 15,-5 0-1-15,-5 2 1 0,-1 1-1 16,-5 2 0-16,-6 3 0 0,-7 1 1 15,-6 1-2-15,-6 0 0 0,-5 1 1 16,5 2 2-16,0 2-2 0,-2 1-1 16,3 0 0-16,-4 1 0 0,0 0-1 15,-1-1-8-15,1 0-6 0,4 0-19 16,7-2-79-16,-3 0-76 0,-1-4 2 16</inkml:trace>
  <inkml:trace contextRef="#ctx0" brushRef="#br2" timeOffset="-176596.41">10396 18572 370 0,'0'0'0'0,"0"0"0"0,0 0 7 16,-12 4-7-16,12-4-1 0,0 1-23 15,0-1 24-15,0 1 1 0,0-1-1 16,2 1 0-16,-1-1 2 0,-1 0 6 16,1 0-2-16,0 0 6 0,1 0 3 15,2 0-1-15,0 3 4 0,2-2-1 16,1 1 3-16,3 1 24 16,2 1-4-16,1 0-20 0,3 1-4 15,1 0-9-15,3-2 1 0,1 2 8 16,3-3 9-16,2 1 3 0,2-3 2 15,2 0 1-15,2-3-6 0,2-2-6 16,10-2-5-16,6-3 17 0,11-3 1 16,2 1-18-16,-3 1-6 0,-5 1-3 15,-7 3-3-15,-1 0 0 0,0 4 2 16,-5-1-3-16,-1 1-1 0,-4 1 0 16,-7 0 1-16,-7 0-1 0,-5 2-1 15,-3 0 0-15,5 0 0 0,-1 0-2 16,1 0-23-16,-2 2-33 0,3 0-101 15,-7-1-138-15</inkml:trace>
  <inkml:trace contextRef="#ctx0" brushRef="#br2" timeOffset="-175529.48">13946 18188 400 0,'0'0'8'0,"-2"0"-8"16,6 0-14-16,4-1 14 15,7 0 3-15,3-1 0 0,4 0-3 16,3 1 0-16,2 1 2 0,3-1-1 16,1 1 0-16,1 0 1 0,0 0 2 15,1 0 2-15,5 2-3 0,9 4 2 16,7 0 3-16,5 2-3 0,-1-1 10 15,-1 0 6-15,-2-2-1 0,2-3-7 16,2 1 0-16,5-3 3 0,-3 0 0 16,3 0-8-16,2 0-1 15,1-2-2-15,2-1-1 0,1-3 1 16,4 0 3-16,-3 0-1 0,3 0-1 16,-4 1 1-16,1 0 0 0,3-2-5 15,-1 3 1-15,3-3 4 0,1 1-1 16,2 1-3-16,2-2 1 0,-1 1 0 15,0-1-4-15,0 2 0 0,5-2 1 16,-4 1-1-16,4-1 0 0,-1 0 0 16,-3 1-1-16,2-1 1 0,-1 2-3 15,4 0 0-15,-4-1 1 0,2 3 2 16,-1-1-1-16,-2 2-4 0,1 1 1 16,2-2-1-16,-2 2 1 0,2 0 0 15,-1 0-1-15,-2-2-1 16,1 0-2-16,0-1 2 0,-4 0 4 15,2-2 1-15,-2 1 1 0,-1 1-2 16,-1-1 1-16,2 2 1 0,-5-1 0 16,0 3 1-16,0 0 1 0,-1-2-2 15,-2 3 0-15,-2-1 0 0,-3 0-2 16,-5 0 2-16,-2-2 0 0,-6 2 0 16,-2-2 0-16,-3-1 0 0,-6 3 2 15,0 1 0-15,-4-1-1 0,-1-1 0 16,-10 2 0-16,-3-4-1 0,-6 4 0 15,-4 0 0-15,3-1 0 0,-2 1 2 16,1 0-2-16,-5 0 1 0,-1 0-1 16,-2 0-1-16,1 0 1 0,-2 0-3 15,2 1 1-15,-3 3-9 0,4 2-67 16,-2-1-106-16,-4-2-50 0</inkml:trace>
  <inkml:trace contextRef="#ctx0" brushRef="#br2" timeOffset="-97442.04">24076 1403 393 0,'0'0'213'0,"0"0"-192"0,-1-1 45 0,1-3-8 16,1 0-13-16,2-2 24 16,0-1-18-16,0-1-17 0,2-1-11 15,-3 1 5-15,0-1 13 0,-1 2 3 16,1 0 10-16,-2-2 18 0,0 2 2 15,-2-2-20-15,-4 0-3 0,-1-1 3 16,-3-1-6-16,-2 1-15 0,0-1-5 16,-3 1 0-16,-1 2-9 0,-2 3-13 15,0 2 0-15,-4 3-6 0,0 6 0 16,-2 8 0-16,-1 7 2 16,-4 14 1-16,-2 16-1 0,-1 17 6 15,5 8 8-15,6 3-4 0,10-2 1 16,7-10 5-16,4-4 5 0,8-11-15 15,5-12-4-15,0-11 4 0,-1-11-6 16,-2-8-2-16,3 1 0 0,2-2 2 16,3 0-2-16,3 0 0 0,-2-6 3 15,2-3 1-15,1-9 0 0,-1-5 7 16,-1-7 2-16,0-5-1 0,-2-11-5 16,-1-11 0-16,-6-13 0 0,-5-5-4 15,-6 1 2-15,-7 6-4 0,-4 8-1 16,-5 7 0-16,4 11-2 0,-1 9 1 15,3 9-9-15,1 5-7 0,-2 2-22 16,1 1-43-16,0 3-37 0,0 4-64 16,5 7-19-16,3 4-136 0,2-2-251 15</inkml:trace>
  <inkml:trace contextRef="#ctx0" brushRef="#br2" timeOffset="-96725.19">25714 1327 695 0,'0'0'33'15,"-1"-18"17"-15,-1 5 44 0,-2-1-58 16,0-1 19-16,-3 2 30 0,2 1-32 15,-2 4-12-15,1 1-1 16,-5 1-9-16,0 4-6 0,-2 0-8 16,-4 2-10-16,0 6 1 0,-2 4 10 15,-1 4 15-15,0 6-20 0,-6 14-8 16,-2 18 12-16,0 18 7 0,4 3 12 16,10-3-1-16,9-11-2 0,5-16-13 15,7-4-5-15,3-11-8 0,1-6-2 16,2-7-4-16,-2-3 4 0,6 2-2 15,1-2 3-15,5 2-2 0,0-7 0 16,-1-6 5-16,0-1-1 0,0-7-2 16,-2-8 5-16,-2 0 0 0,1-7-1 15,-3-2-1-15,1-8 2 0,-2-7-2 16,-3-4 3-16,-4 2-4 0,-6 7 1 16,-3-1 1-16,-7-1-7 0,-2-3 2 15,-6-6-2-15,2 6-2 0,-3 9-1 16,0 10-3-16,4 9 0 0,0 9 2 15,0 2-16-15,0 5-35 0,-4 3-27 16,1 3-33-16,0 11-60 0,6-2-97 16,3-1-131-16</inkml:trace>
  <inkml:trace contextRef="#ctx0" brushRef="#br2" timeOffset="-95342.51">23889 2344 95 0,'-2'-10'0'15,"0"-3"-95"-15</inkml:trace>
  <inkml:trace contextRef="#ctx0" brushRef="#br2" timeOffset="-95046.18">23833 2232 6 0,'0'0'49'16,"0"0"16"-16,0 0-34 0,0 0-14 15,0 0 18-15,0 0-5 0,0 0 33 16,0 0 18-16,0 0-4 0,43 173-17 16,-27-108-15-16,-1 0-8 0,2-6-5 15,-2-3-2-15,-2 0 4 16,1 2-12-16,-1 2-5 0,1-1-8 16,-3 3 6-16,1-4-5 0,-1-2 7 15,0-3-6-15,-2-3-2 0,-1-3-2 16,-1-1-6-16,-2-2 0 0,0-2-1 15,-2-5 2-15,-1 4 0 0,-2-4-4 16,2 0 4-16,-1 0-1 0,1-5-1 16,-1-4-3-16,0-4-5 0,-1-7 7 15,1-2-26-15,-1 2-36 0,1 0-34 16,-1 6-15-16,-2-6-68 0,-2-5-134 16</inkml:trace>
  <inkml:trace contextRef="#ctx0" brushRef="#br2" timeOffset="-94441.7">25592 2060 529 0,'0'0'0'0,"0"0"-3"15,0 0 3-15,-100 97 0 0,63-52 0 16,-7 12 0-16,-1 9 6 0,0 1-6 15,7 0 0-15,2-7 3 0,4-2 10 16,0-2-2-16,4 0 10 0,3 1 7 16,-1-1-15-16,2-2-5 0,3-1-8 15,-4-3 5-15,1-2-4 0,-1-4 0 16,-1 1 1-16,0-3-2 0,0-2-7 16,-2 1 6-16,-1 0-2 0,-1 0-5 15,1 0 8-15,-1-2 0 0,1 1 1 16,4 0 0-16,1-5 1 15,4-3 5-15,5-5 3 0,-3 5-10 16,3-3 1-16,0-7 0 0,-2 6-1 16,7-12 2-16,-1 3-4 0,-1 3 0 15,3-3-21-15,2-2-49 0,1-3 39 16,3-2-58-16,2-3-94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8790-4A89-A549-93F7-2BE576311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22AB6-40C0-7540-8F54-D24C0E0B3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0A8-543C-0645-AAE6-D659B4FB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2BEE-6B5F-7B48-9463-9BB6A1FC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E2A2-E993-004C-B49B-5FD8E133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3280-884F-7D41-B536-B6893313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6088-6828-8C4C-B17D-37B1589FB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7F5A-72FF-D845-A07A-4BA1F981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8849-7089-074F-8423-513C5199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F533-08DA-9742-9D63-2CB96911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B82E9-04B5-2D41-977F-84E5AC673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2EB93-0049-B142-83C3-5A12D0DA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E04D-CC85-A640-BE8A-79BF38EA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F1A53-52B5-DD46-AC61-43D72EDF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AEF6-E4A0-6245-9F95-F4B2EC86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E654-9FDD-3946-A68D-A5D09D4F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A556-6293-CE4F-B934-B0287525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F603-2F25-A04B-8A1E-4E475590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D390-8B29-764D-AFA8-3B0A2F3F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3588-6BB4-EC45-9B34-E6A27124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8C5C-248F-1D47-9523-1B173CEF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C9E8F-5B5A-564F-91AE-D9E5D715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396E-AC3A-FF40-B044-75443435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83FE-3FE7-C443-A4BB-59941AD0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9A36-7E2B-F246-B243-D6932F6F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4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541-08B8-B44B-B9D0-DD60A00B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1A5-19C8-AE4B-B231-C808283B9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CCFAB-FF5D-FE4F-ADC6-E79E66A7D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BF98C-FCF2-6D4C-A021-1570AEF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69130-E8E5-B04D-8478-8E12704B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6599-6CF1-2341-A375-55D23976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5D09-582B-5449-8312-8F66DDAF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C22F-9B25-6B4A-AACE-380DCA1A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A7769-D70D-5F49-AF45-1D027852E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AB463-087B-6B4D-B5B1-2950D0224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7B264-7CB8-C448-A912-DEB1D4691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FAF94-5EF4-C144-820C-04D44521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99FB5-E631-5344-9A9C-9B720618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923AD-BB63-1C47-98CA-D55D972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CE41-826E-6646-86E2-77C6D98B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0EC10-F418-5644-AA3C-2C5067BF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8738-C3CF-AB41-A8F8-378F6209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0A09C-25F3-6649-AB8E-9A567711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FF161-C7CF-6B44-A237-95AC272C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63240-E5BD-D14F-8547-E0AA6FFA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BD13-FDC5-7E40-9385-EBF344D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15BC-2046-DB42-B425-516FAEAE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71ED-E360-EB48-B929-FA77C290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1ED5-EB47-0040-A08F-C659C083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5C559-60B1-FC46-BC66-309C1BA5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10D8-5040-DF42-9AFB-C702DF36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81C5-8398-4146-AAFD-2CF6A8FC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174C-CBFE-7346-BD30-E095EA23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1E945-4142-374A-AF0D-3459A90C3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D523F-5C6C-1748-8249-278FFAEE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34626-3670-E649-ABEF-A8A101C4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9671-5237-5B42-83C8-0C4F34DC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03C25-B81D-874A-B855-3B700227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6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470BA-BA66-7445-AD27-862D9BBD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2239-FA68-F94B-B190-276E3C78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3D55-0392-9F49-AA8F-291734AE5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F5A9E-F9E4-EC4D-8FF3-4194D42270C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7CFE-3771-1D4B-B6BF-020B852E0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4C5A-2699-ED41-B819-914D28FA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AA5F-CEC1-F84A-91E2-95ADF0F3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098B-E843-D04D-9BA3-F3607574A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5311"/>
            <a:ext cx="9144000" cy="217508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Boundary Value Problems</a:t>
            </a:r>
            <a:br>
              <a:rPr lang="en-US" sz="4800" dirty="0"/>
            </a:br>
            <a:r>
              <a:rPr lang="en-US" sz="4800" dirty="0"/>
              <a:t>And</a:t>
            </a:r>
            <a:br>
              <a:rPr lang="en-US" sz="4800" dirty="0"/>
            </a:br>
            <a:r>
              <a:rPr lang="en-US" sz="4800" dirty="0"/>
              <a:t>Partial Differential Equations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FEDE9-4460-3140-8CD1-69D59A6551B6}"/>
              </a:ext>
            </a:extLst>
          </p:cNvPr>
          <p:cNvSpPr txBox="1"/>
          <p:nvPr/>
        </p:nvSpPr>
        <p:spPr>
          <a:xfrm>
            <a:off x="1839686" y="5105400"/>
            <a:ext cx="313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Burden &amp; </a:t>
            </a:r>
            <a:r>
              <a:rPr lang="en-US" dirty="0" err="1"/>
              <a:t>Faires</a:t>
            </a:r>
            <a:r>
              <a:rPr lang="en-US" dirty="0"/>
              <a:t> 11.3, 12.1-12.2</a:t>
            </a:r>
          </a:p>
        </p:txBody>
      </p:sp>
    </p:spTree>
    <p:extLst>
      <p:ext uri="{BB962C8B-B14F-4D97-AF65-F5344CB8AC3E}">
        <p14:creationId xmlns:p14="http://schemas.microsoft.com/office/powerpoint/2010/main" val="4746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DAE9-4361-6648-9BCC-AD0A28A7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Advection Equation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16AEC-875E-F843-A469-F73781D3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50" y="1552027"/>
            <a:ext cx="1969255" cy="802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0B0611-C345-4CE5-B436-C67128BC6EFC}"/>
                  </a:ext>
                </a:extLst>
              </p14:cNvPr>
              <p14:cNvContentPartPr/>
              <p14:nvPr/>
            </p14:nvContentPartPr>
            <p14:xfrm>
              <a:off x="1375200" y="1531800"/>
              <a:ext cx="10145880" cy="4968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0B0611-C345-4CE5-B436-C67128BC6E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5840" y="1522440"/>
                <a:ext cx="1016460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27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DAE9-4361-6648-9BCC-AD0A28A7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Advection Equation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FC1D49-3FF8-4B8E-92D7-A54C94EDA4C6}"/>
                  </a:ext>
                </a:extLst>
              </p14:cNvPr>
              <p14:cNvContentPartPr/>
              <p14:nvPr/>
            </p14:nvContentPartPr>
            <p14:xfrm>
              <a:off x="365040" y="131760"/>
              <a:ext cx="11497320" cy="657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FC1D49-3FF8-4B8E-92D7-A54C94EDA4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80" y="122400"/>
                <a:ext cx="11516040" cy="65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15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DAE9-4361-6648-9BCC-AD0A28A7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Diffusion </a:t>
            </a:r>
            <a:r>
              <a:rPr lang="en-US" dirty="0"/>
              <a:t>Equation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978D24-BC5F-417C-961B-070C7B7A092B}"/>
                  </a:ext>
                </a:extLst>
              </p14:cNvPr>
              <p14:cNvContentPartPr/>
              <p14:nvPr/>
            </p14:nvContentPartPr>
            <p14:xfrm>
              <a:off x="960480" y="797760"/>
              <a:ext cx="8923320" cy="278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978D24-BC5F-417C-961B-070C7B7A0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1120" y="788400"/>
                <a:ext cx="8942040" cy="28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34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capturing physics (sum of forces equals mass times acceleration), mechanics, chemical concentrations.  Changing in time and/or space)</a:t>
            </a:r>
          </a:p>
          <a:p>
            <a:r>
              <a:rPr lang="en-US" dirty="0"/>
              <a:t>Why do we need to numerically approximate?</a:t>
            </a:r>
          </a:p>
          <a:p>
            <a:r>
              <a:rPr lang="en-US" b="1" dirty="0"/>
              <a:t>Initial Value Problem </a:t>
            </a:r>
            <a:r>
              <a:rPr lang="en-US" dirty="0"/>
              <a:t>    y’=f(</a:t>
            </a:r>
            <a:r>
              <a:rPr lang="en-US" dirty="0" err="1"/>
              <a:t>t,y</a:t>
            </a:r>
            <a:r>
              <a:rPr lang="en-US" dirty="0"/>
              <a:t>)     y(t</a:t>
            </a:r>
            <a:r>
              <a:rPr lang="en-US" baseline="-25000" dirty="0"/>
              <a:t>o</a:t>
            </a:r>
            <a:r>
              <a:rPr lang="en-US" dirty="0"/>
              <a:t>)=</a:t>
            </a:r>
            <a:r>
              <a:rPr lang="en-US" dirty="0" err="1"/>
              <a:t>y</a:t>
            </a:r>
            <a:r>
              <a:rPr lang="en-US" baseline="-25000" dirty="0" err="1"/>
              <a:t>o</a:t>
            </a:r>
            <a:r>
              <a:rPr lang="en-US" dirty="0"/>
              <a:t>  </a:t>
            </a:r>
          </a:p>
          <a:p>
            <a:r>
              <a:rPr lang="en-US" b="1" dirty="0"/>
              <a:t>Boundary Value Problem</a:t>
            </a:r>
            <a:r>
              <a:rPr lang="en-US" dirty="0"/>
              <a:t>  </a:t>
            </a:r>
            <a:r>
              <a:rPr lang="en-US" dirty="0" err="1"/>
              <a:t>y’’+y</a:t>
            </a:r>
            <a:r>
              <a:rPr lang="en-US" dirty="0"/>
              <a:t>’=f(</a:t>
            </a:r>
            <a:r>
              <a:rPr lang="en-US" dirty="0" err="1"/>
              <a:t>x,y</a:t>
            </a:r>
            <a:r>
              <a:rPr lang="en-US" dirty="0"/>
              <a:t>)   y(a)=</a:t>
            </a:r>
            <a:r>
              <a:rPr lang="en-US" dirty="0" err="1"/>
              <a:t>y</a:t>
            </a:r>
            <a:r>
              <a:rPr lang="en-US" baseline="-25000" dirty="0" err="1"/>
              <a:t>a</a:t>
            </a:r>
            <a:r>
              <a:rPr lang="en-US" dirty="0"/>
              <a:t> and y(b)=</a:t>
            </a:r>
            <a:r>
              <a:rPr lang="en-US" dirty="0" err="1"/>
              <a:t>y</a:t>
            </a:r>
            <a:r>
              <a:rPr lang="en-US" baseline="-25000" dirty="0" err="1"/>
              <a:t>b</a:t>
            </a:r>
            <a:endParaRPr lang="en-US" baseline="-25000" dirty="0"/>
          </a:p>
          <a:p>
            <a:r>
              <a:rPr lang="en-US" dirty="0"/>
              <a:t>Could have: systems of differential equations, nonlinearities, complex boundary or initial conditions, </a:t>
            </a:r>
            <a:r>
              <a:rPr lang="mr-IN" dirty="0"/>
              <a:t>…</a:t>
            </a:r>
            <a:br>
              <a:rPr lang="en-US" b="1" dirty="0"/>
            </a:b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F1A49B-82C1-463C-A3E4-1958B8AEDD20}"/>
                  </a:ext>
                </a:extLst>
              </p14:cNvPr>
              <p14:cNvContentPartPr/>
              <p14:nvPr/>
            </p14:nvContentPartPr>
            <p14:xfrm>
              <a:off x="3026160" y="4075920"/>
              <a:ext cx="4212000" cy="102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F1A49B-82C1-463C-A3E4-1958B8AED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0" y="4066560"/>
                <a:ext cx="4230720" cy="10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3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4F5B-2ACD-F54C-B769-AA79FFBE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Boundary Value Problems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0E874-AFC8-4C4A-A6D0-68813BD5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77" y="2099520"/>
            <a:ext cx="10426700" cy="337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24D87-F394-AA4D-BFD7-6393F277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0" y="5452673"/>
            <a:ext cx="3987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0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F1A1D-0CB3-2343-A37D-7BAC7D3F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Boundary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A3FFCD-1A98-9444-B5D4-C63E612EF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for u(x) given the following boundary value problem:</a:t>
                </a:r>
              </a:p>
              <a:p>
                <a:pPr marL="0" indent="0">
                  <a:buNone/>
                </a:pPr>
                <a:r>
                  <a:rPr lang="en-US" dirty="0"/>
                  <a:t>		u’’-k</a:t>
                </a:r>
                <a:r>
                  <a:rPr lang="en-US" baseline="30000" dirty="0"/>
                  <a:t>2</a:t>
                </a:r>
                <a:r>
                  <a:rPr lang="en-US" dirty="0"/>
                  <a:t>u=0     u(a)=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u(b)=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 a</a:t>
                </a:r>
                <a:r>
                  <a:rPr lang="en-US" u="sng" dirty="0"/>
                  <a:t>&lt;</a:t>
                </a:r>
                <a:r>
                  <a:rPr lang="en-US" dirty="0"/>
                  <a:t> x </a:t>
                </a:r>
                <a:r>
                  <a:rPr lang="en-US" u="sng" dirty="0"/>
                  <a:t>&lt;</a:t>
                </a:r>
                <a:r>
                  <a:rPr lang="en-US" dirty="0"/>
                  <a:t> b</a:t>
                </a:r>
              </a:p>
              <a:p>
                <a:r>
                  <a:rPr lang="en-US" dirty="0"/>
                  <a:t>Note: Always given a condition at each boundary, could be a function value or a derivative condition</a:t>
                </a:r>
              </a:p>
              <a:p>
                <a:r>
                  <a:rPr lang="en-US" dirty="0"/>
                  <a:t>What do we know???</a:t>
                </a:r>
              </a:p>
              <a:p>
                <a:pPr lvl="1"/>
                <a:r>
                  <a:rPr lang="en-US" dirty="0"/>
                  <a:t>Numerical approximations will generally be discrete approximations at particular points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</a:t>
                </a:r>
              </a:p>
              <a:p>
                <a:pPr lvl="1"/>
                <a:r>
                  <a:rPr lang="en-US" dirty="0"/>
                  <a:t>Let h=x</a:t>
                </a:r>
                <a:r>
                  <a:rPr lang="en-US" baseline="-25000" dirty="0"/>
                  <a:t>i+1</a:t>
                </a:r>
                <a:r>
                  <a:rPr lang="en-US" dirty="0"/>
                  <a:t>-x</a:t>
                </a:r>
                <a:r>
                  <a:rPr lang="en-US" baseline="-25000" dirty="0"/>
                  <a:t>i</a:t>
                </a:r>
                <a:r>
                  <a:rPr lang="en-US" dirty="0"/>
                  <a:t> and let h=(b-a)/N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A3FFCD-1A98-9444-B5D4-C63E612EF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ACC250-27A7-4DF7-B8FC-BF02903DE4A6}"/>
                  </a:ext>
                </a:extLst>
              </p14:cNvPr>
              <p14:cNvContentPartPr/>
              <p14:nvPr/>
            </p14:nvContentPartPr>
            <p14:xfrm>
              <a:off x="2502720" y="2302200"/>
              <a:ext cx="1710720" cy="54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ACC250-27A7-4DF7-B8FC-BF02903DE4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3360" y="2292840"/>
                <a:ext cx="1729440" cy="5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4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6BE0DA-15C8-8E48-BB52-ACFAFCFE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21" y="734518"/>
            <a:ext cx="10494947" cy="4819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26F45D-3775-4D2B-A96C-BB407DCEF01F}"/>
                  </a:ext>
                </a:extLst>
              </p14:cNvPr>
              <p14:cNvContentPartPr/>
              <p14:nvPr/>
            </p14:nvContentPartPr>
            <p14:xfrm>
              <a:off x="591480" y="421560"/>
              <a:ext cx="10506960" cy="624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26F45D-3775-4D2B-A96C-BB407DCEF0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20" y="412200"/>
                <a:ext cx="10525680" cy="62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94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1A1D-0CB3-2343-A37D-7BAC7D3F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Boundary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A3FFCD-1A98-9444-B5D4-C63E612EF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Solve for u(x) given the following boundary value problem:</a:t>
                </a:r>
              </a:p>
              <a:p>
                <a:pPr marL="0" indent="0">
                  <a:buNone/>
                </a:pPr>
                <a:r>
                  <a:rPr lang="en-US" dirty="0"/>
                  <a:t>		u’’-k</a:t>
                </a:r>
                <a:r>
                  <a:rPr lang="en-US" baseline="30000" dirty="0"/>
                  <a:t>2</a:t>
                </a:r>
                <a:r>
                  <a:rPr lang="en-US" dirty="0"/>
                  <a:t>u=0     u(a)=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u(b)=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 a</a:t>
                </a:r>
                <a:r>
                  <a:rPr lang="en-US" u="sng" dirty="0"/>
                  <a:t>&lt;</a:t>
                </a:r>
                <a:r>
                  <a:rPr lang="en-US" dirty="0"/>
                  <a:t> x </a:t>
                </a:r>
                <a:r>
                  <a:rPr lang="en-US" u="sng" dirty="0"/>
                  <a:t>&lt;</a:t>
                </a:r>
                <a:r>
                  <a:rPr lang="en-US" dirty="0"/>
                  <a:t> b</a:t>
                </a:r>
              </a:p>
              <a:p>
                <a:r>
                  <a:rPr lang="en-US" dirty="0"/>
                  <a:t>Utilize derivative approximations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A3FFCD-1A98-9444-B5D4-C63E612EF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07BBC18-C9CF-3B4D-A925-E2EE69DEE500}"/>
              </a:ext>
            </a:extLst>
          </p:cNvPr>
          <p:cNvSpPr txBox="1">
            <a:spLocks/>
          </p:cNvSpPr>
          <p:nvPr/>
        </p:nvSpPr>
        <p:spPr>
          <a:xfrm>
            <a:off x="597449" y="199583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Boundary Value Problems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72F855-D922-437F-A51C-B3B884639884}"/>
                  </a:ext>
                </a:extLst>
              </p14:cNvPr>
              <p14:cNvContentPartPr/>
              <p14:nvPr/>
            </p14:nvContentPartPr>
            <p14:xfrm>
              <a:off x="1615680" y="1989000"/>
              <a:ext cx="9541440" cy="4809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72F855-D922-437F-A51C-B3B8846398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6320" y="1979640"/>
                <a:ext cx="9560160" cy="48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61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1A1D-0CB3-2343-A37D-7BAC7D3F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Boundary Value Problem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7BBC18-C9CF-3B4D-A925-E2EE69DEE500}"/>
              </a:ext>
            </a:extLst>
          </p:cNvPr>
          <p:cNvSpPr txBox="1">
            <a:spLocks/>
          </p:cNvSpPr>
          <p:nvPr/>
        </p:nvSpPr>
        <p:spPr>
          <a:xfrm>
            <a:off x="597449" y="199583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Boundary Value Problems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7B4ECC-60C2-4717-A6C9-A4EBBA5083A1}"/>
                  </a:ext>
                </a:extLst>
              </p14:cNvPr>
              <p14:cNvContentPartPr/>
              <p14:nvPr/>
            </p14:nvContentPartPr>
            <p14:xfrm>
              <a:off x="292320" y="419400"/>
              <a:ext cx="11405160" cy="630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7B4ECC-60C2-4717-A6C9-A4EBBA5083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60" y="410040"/>
                <a:ext cx="11423880" cy="63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475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1A1D-0CB3-2343-A37D-7BAC7D3F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Boundary Value Problem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7BBC18-C9CF-3B4D-A925-E2EE69DEE500}"/>
              </a:ext>
            </a:extLst>
          </p:cNvPr>
          <p:cNvSpPr txBox="1">
            <a:spLocks/>
          </p:cNvSpPr>
          <p:nvPr/>
        </p:nvSpPr>
        <p:spPr>
          <a:xfrm>
            <a:off x="597449" y="199583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Boundary Value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4ADDEB-25CB-D745-8E2E-9E8B7FAD8C88}"/>
                  </a:ext>
                </a:extLst>
              </p:cNvPr>
              <p:cNvSpPr/>
              <p:nvPr/>
            </p:nvSpPr>
            <p:spPr>
              <a:xfrm>
                <a:off x="1229360" y="1963067"/>
                <a:ext cx="998728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Solve for u(x) given the following boundary value problem:</a:t>
                </a:r>
              </a:p>
              <a:p>
                <a:r>
                  <a:rPr lang="en-US" sz="3200" dirty="0"/>
                  <a:t>		u’’-ku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=0     u(a)=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u(b)=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3200" dirty="0"/>
                  <a:t>    a</a:t>
                </a:r>
                <a:r>
                  <a:rPr lang="en-US" sz="3200" u="sng" dirty="0"/>
                  <a:t>&lt;</a:t>
                </a:r>
                <a:r>
                  <a:rPr lang="en-US" sz="3200" dirty="0"/>
                  <a:t> x </a:t>
                </a:r>
                <a:r>
                  <a:rPr lang="en-US" sz="3200" u="sng" dirty="0"/>
                  <a:t>&lt;</a:t>
                </a:r>
                <a:r>
                  <a:rPr lang="en-US" sz="3200" dirty="0"/>
                  <a:t> b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4ADDEB-25CB-D745-8E2E-9E8B7FAD8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60" y="1963067"/>
                <a:ext cx="9987280" cy="1077218"/>
              </a:xfrm>
              <a:prstGeom prst="rect">
                <a:avLst/>
              </a:prstGeom>
              <a:blipFill>
                <a:blip r:embed="rId2"/>
                <a:stretch>
                  <a:fillRect l="-1523" t="-6977" r="-12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4E92D3-0CAD-4DF8-80B4-F68D9C005B65}"/>
                  </a:ext>
                </a:extLst>
              </p14:cNvPr>
              <p14:cNvContentPartPr/>
              <p14:nvPr/>
            </p14:nvContentPartPr>
            <p14:xfrm>
              <a:off x="2069640" y="3330720"/>
              <a:ext cx="8352000" cy="301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4E92D3-0CAD-4DF8-80B4-F68D9C005B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0280" y="3321360"/>
                <a:ext cx="8370720" cy="30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86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F2C7-4930-9E4B-85BD-693BA7B9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Differential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F713-4AE1-5C47-9775-F2C7E222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u(</a:t>
            </a:r>
            <a:r>
              <a:rPr lang="en-US" dirty="0" err="1"/>
              <a:t>x,t</a:t>
            </a:r>
            <a:r>
              <a:rPr lang="en-US" dirty="0"/>
              <a:t>) or u(</a:t>
            </a:r>
            <a:r>
              <a:rPr lang="en-US" dirty="0" err="1"/>
              <a:t>x,y,t</a:t>
            </a:r>
            <a:r>
              <a:rPr lang="en-US" dirty="0"/>
              <a:t>) or u(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Elliptic PDEs:</a:t>
            </a:r>
          </a:p>
          <a:p>
            <a:endParaRPr lang="en-US" dirty="0"/>
          </a:p>
          <a:p>
            <a:r>
              <a:rPr lang="en-US" dirty="0"/>
              <a:t>Hyperbolic PDEs: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Conditions: Initial and/or Boundary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70D1E-7505-8547-8203-01D50A1A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57" y="2305269"/>
            <a:ext cx="42545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23E2F-76FC-3243-A5B2-6DA0FFDD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95" y="3822016"/>
            <a:ext cx="7810500" cy="901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9D2EBE-9DCC-4794-9DA9-0B4E66DF1CBD}"/>
                  </a:ext>
                </a:extLst>
              </p14:cNvPr>
              <p14:cNvContentPartPr/>
              <p14:nvPr/>
            </p14:nvContentPartPr>
            <p14:xfrm>
              <a:off x="1108440" y="1738440"/>
              <a:ext cx="871200" cy="56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9D2EBE-9DCC-4794-9DA9-0B4E66DF1C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9080" y="1729080"/>
                <a:ext cx="889920" cy="5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0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334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Boundary Value Problems And Partial Differential Equations</vt:lpstr>
      <vt:lpstr>Differential Equations</vt:lpstr>
      <vt:lpstr>Boundary Value Problems</vt:lpstr>
      <vt:lpstr>Boundary Value Problem</vt:lpstr>
      <vt:lpstr>PowerPoint Presentation</vt:lpstr>
      <vt:lpstr>Boundary Value Problem</vt:lpstr>
      <vt:lpstr>Boundary Value Problem</vt:lpstr>
      <vt:lpstr>Boundary Value Problem</vt:lpstr>
      <vt:lpstr>Partial Differential Equations</vt:lpstr>
      <vt:lpstr>Advection Equation</vt:lpstr>
      <vt:lpstr>Advection Equation</vt:lpstr>
      <vt:lpstr>Diffusion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Value Problems Error</dc:title>
  <dc:creator>Olson, Sarah D</dc:creator>
  <cp:lastModifiedBy>Olson, Sarah D</cp:lastModifiedBy>
  <cp:revision>20</cp:revision>
  <dcterms:created xsi:type="dcterms:W3CDTF">2020-12-05T19:02:53Z</dcterms:created>
  <dcterms:modified xsi:type="dcterms:W3CDTF">2020-12-08T23:08:46Z</dcterms:modified>
</cp:coreProperties>
</file>