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59" r:id="rId5"/>
    <p:sldId id="261" r:id="rId6"/>
    <p:sldId id="257" r:id="rId7"/>
    <p:sldId id="260" r:id="rId8"/>
  </p:sldIdLst>
  <p:sldSz cx="9144000" cy="6858000" type="screen4x3"/>
  <p:notesSz cx="7559675" cy="1069181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k-SK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k-SK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k-SK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74" name="Obrázok 73"/>
          <p:cNvPicPr/>
          <p:nvPr/>
        </p:nvPicPr>
        <p:blipFill>
          <a:blip r:embed="rId2"/>
          <a:stretch/>
        </p:blipFill>
        <p:spPr>
          <a:xfrm>
            <a:off x="2233080" y="2323800"/>
            <a:ext cx="4397400" cy="3508560"/>
          </a:xfrm>
          <a:prstGeom prst="rect">
            <a:avLst/>
          </a:prstGeom>
          <a:ln>
            <a:noFill/>
          </a:ln>
        </p:spPr>
      </p:pic>
      <p:pic>
        <p:nvPicPr>
          <p:cNvPr id="75" name="Obrázok 74"/>
          <p:cNvPicPr/>
          <p:nvPr/>
        </p:nvPicPr>
        <p:blipFill>
          <a:blip r:embed="rId2"/>
          <a:stretch/>
        </p:blipFill>
        <p:spPr>
          <a:xfrm>
            <a:off x="2233080" y="2323800"/>
            <a:ext cx="4397400" cy="350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k-SK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k-SK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k-SK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k-SK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k-SK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k-SK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k-SK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k-SK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k-SK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k-SK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k-SK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50" name="Obrázok 149"/>
          <p:cNvPicPr/>
          <p:nvPr/>
        </p:nvPicPr>
        <p:blipFill>
          <a:blip r:embed="rId2"/>
          <a:stretch/>
        </p:blipFill>
        <p:spPr>
          <a:xfrm>
            <a:off x="2233080" y="2323800"/>
            <a:ext cx="4397400" cy="3508560"/>
          </a:xfrm>
          <a:prstGeom prst="rect">
            <a:avLst/>
          </a:prstGeom>
          <a:ln>
            <a:noFill/>
          </a:ln>
        </p:spPr>
      </p:pic>
      <p:pic>
        <p:nvPicPr>
          <p:cNvPr id="151" name="Obrázok 150"/>
          <p:cNvPicPr/>
          <p:nvPr/>
        </p:nvPicPr>
        <p:blipFill>
          <a:blip r:embed="rId2"/>
          <a:stretch/>
        </p:blipFill>
        <p:spPr>
          <a:xfrm>
            <a:off x="2233080" y="2323800"/>
            <a:ext cx="4397400" cy="350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k-SK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k-SK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k-SK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k-SK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k-SK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k-SK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0800000">
            <a:off x="8307360" y="6858000"/>
            <a:ext cx="1599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 rot="10800000">
            <a:off x="9221760" y="6858000"/>
            <a:ext cx="456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 rot="10800000">
            <a:off x="8993160" y="6858000"/>
            <a:ext cx="76176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65880" y="5034960"/>
            <a:ext cx="9143640" cy="1175400"/>
          </a:xfrm>
          <a:custGeom>
            <a:avLst/>
            <a:gdLst/>
            <a:ahLst/>
            <a:cxnLst/>
            <a:rect l="l" t="t" r="r" b="b"/>
            <a:pathLst>
              <a:path w="9144000" h="1175655">
                <a:moveTo>
                  <a:pt x="0" y="1116279"/>
                </a:moveTo>
                <a:cubicBezTo>
                  <a:pt x="493815" y="1145967"/>
                  <a:pt x="987631" y="1175655"/>
                  <a:pt x="1674420" y="1163780"/>
                </a:cubicBezTo>
                <a:cubicBezTo>
                  <a:pt x="2361209" y="1151905"/>
                  <a:pt x="3204358" y="1138050"/>
                  <a:pt x="4120737" y="1045027"/>
                </a:cubicBezTo>
                <a:cubicBezTo>
                  <a:pt x="5037116" y="952004"/>
                  <a:pt x="6335486" y="779811"/>
                  <a:pt x="7172696" y="605640"/>
                </a:cubicBezTo>
                <a:cubicBezTo>
                  <a:pt x="8009907" y="431469"/>
                  <a:pt x="8866910" y="154379"/>
                  <a:pt x="9144000" y="0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65880" y="3467520"/>
            <a:ext cx="9143640" cy="890280"/>
          </a:xfrm>
          <a:custGeom>
            <a:avLst/>
            <a:gdLst/>
            <a:ahLst/>
            <a:cxnLst/>
            <a:rect l="l" t="t" r="r" b="b"/>
            <a:pathLst>
              <a:path w="9144000" h="890650">
                <a:moveTo>
                  <a:pt x="0" y="890650"/>
                </a:moveTo>
                <a:cubicBezTo>
                  <a:pt x="263236" y="751114"/>
                  <a:pt x="526472" y="611579"/>
                  <a:pt x="1045028" y="475013"/>
                </a:cubicBezTo>
                <a:cubicBezTo>
                  <a:pt x="1563584" y="338447"/>
                  <a:pt x="2299855" y="138545"/>
                  <a:pt x="3111335" y="71252"/>
                </a:cubicBezTo>
                <a:cubicBezTo>
                  <a:pt x="3922815" y="3959"/>
                  <a:pt x="4908467" y="0"/>
                  <a:pt x="5913911" y="71252"/>
                </a:cubicBezTo>
                <a:cubicBezTo>
                  <a:pt x="6919355" y="142504"/>
                  <a:pt x="8595756" y="427512"/>
                  <a:pt x="9144000" y="498764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54000" y="5640840"/>
            <a:ext cx="3004200" cy="1211040"/>
          </a:xfrm>
          <a:custGeom>
            <a:avLst/>
            <a:gdLst/>
            <a:ahLst/>
            <a:cxnLst/>
            <a:rect l="l" t="t" r="r" b="b"/>
            <a:pathLst>
              <a:path w="3004457" h="1211283">
                <a:moveTo>
                  <a:pt x="0" y="0"/>
                </a:moveTo>
                <a:cubicBezTo>
                  <a:pt x="1103415" y="501732"/>
                  <a:pt x="2206831" y="1003465"/>
                  <a:pt x="3004457" y="1211283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65880" y="5284440"/>
            <a:ext cx="9143640" cy="1478160"/>
          </a:xfrm>
          <a:custGeom>
            <a:avLst/>
            <a:gdLst/>
            <a:ahLst/>
            <a:cxnLst/>
            <a:rect l="l" t="t" r="r" b="b"/>
            <a:pathLst>
              <a:path w="9144000" h="1478478">
                <a:moveTo>
                  <a:pt x="0" y="0"/>
                </a:moveTo>
                <a:cubicBezTo>
                  <a:pt x="285997" y="99951"/>
                  <a:pt x="571995" y="199902"/>
                  <a:pt x="1104405" y="344385"/>
                </a:cubicBezTo>
                <a:cubicBezTo>
                  <a:pt x="1636815" y="488868"/>
                  <a:pt x="2432462" y="710541"/>
                  <a:pt x="3194462" y="866899"/>
                </a:cubicBezTo>
                <a:cubicBezTo>
                  <a:pt x="3956462" y="1023258"/>
                  <a:pt x="4920343" y="1185554"/>
                  <a:pt x="5676405" y="1282536"/>
                </a:cubicBezTo>
                <a:cubicBezTo>
                  <a:pt x="6432467" y="1379518"/>
                  <a:pt x="7247906" y="1419102"/>
                  <a:pt x="7730836" y="1448790"/>
                </a:cubicBezTo>
                <a:cubicBezTo>
                  <a:pt x="8213766" y="1478478"/>
                  <a:pt x="8338457" y="1464623"/>
                  <a:pt x="8573984" y="1460665"/>
                </a:cubicBezTo>
                <a:cubicBezTo>
                  <a:pt x="8809511" y="1456707"/>
                  <a:pt x="8976755" y="1440873"/>
                  <a:pt x="9144000" y="1425039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2215080" y="5132160"/>
            <a:ext cx="6982200" cy="1719720"/>
          </a:xfrm>
          <a:custGeom>
            <a:avLst/>
            <a:gdLst/>
            <a:ahLst/>
            <a:cxnLst/>
            <a:rect l="l" t="t" r="r" b="b"/>
            <a:pathLst>
              <a:path w="6982691" h="1719942">
                <a:moveTo>
                  <a:pt x="0" y="1719942"/>
                </a:moveTo>
                <a:cubicBezTo>
                  <a:pt x="162296" y="1536864"/>
                  <a:pt x="324592" y="1353787"/>
                  <a:pt x="546265" y="1185553"/>
                </a:cubicBezTo>
                <a:cubicBezTo>
                  <a:pt x="767938" y="1017319"/>
                  <a:pt x="1074718" y="835231"/>
                  <a:pt x="1330037" y="710540"/>
                </a:cubicBezTo>
                <a:cubicBezTo>
                  <a:pt x="1585356" y="585849"/>
                  <a:pt x="1741715" y="530430"/>
                  <a:pt x="2078182" y="437407"/>
                </a:cubicBezTo>
                <a:cubicBezTo>
                  <a:pt x="2414649" y="344384"/>
                  <a:pt x="3028208" y="213755"/>
                  <a:pt x="3348842" y="152399"/>
                </a:cubicBezTo>
                <a:cubicBezTo>
                  <a:pt x="3669476" y="91043"/>
                  <a:pt x="3718957" y="93022"/>
                  <a:pt x="4001985" y="69272"/>
                </a:cubicBezTo>
                <a:cubicBezTo>
                  <a:pt x="4285013" y="45522"/>
                  <a:pt x="4732317" y="19792"/>
                  <a:pt x="5047013" y="9896"/>
                </a:cubicBezTo>
                <a:cubicBezTo>
                  <a:pt x="5361709" y="0"/>
                  <a:pt x="5890161" y="9896"/>
                  <a:pt x="5890161" y="9896"/>
                </a:cubicBezTo>
                <a:lnTo>
                  <a:pt x="6495803" y="9896"/>
                </a:lnTo>
                <a:cubicBezTo>
                  <a:pt x="6664037" y="13854"/>
                  <a:pt x="6818416" y="27708"/>
                  <a:pt x="6899564" y="33646"/>
                </a:cubicBezTo>
                <a:cubicBezTo>
                  <a:pt x="6980712" y="39584"/>
                  <a:pt x="6953003" y="37605"/>
                  <a:pt x="6982691" y="45522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rot="1800000">
            <a:off x="307368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 rot="1800000">
            <a:off x="379764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800000">
            <a:off x="3807360" y="15922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 rot="1800000">
            <a:off x="3054600" y="3254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4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 rot="1800000">
            <a:off x="4540680" y="53830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6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 rot="1800000">
            <a:off x="-304560" y="4201200"/>
            <a:ext cx="1261080" cy="1387800"/>
          </a:xfrm>
          <a:custGeom>
            <a:avLst/>
            <a:gdLst/>
            <a:ahLst/>
            <a:cxnLst/>
            <a:rect l="l" t="t" r="r" b="b"/>
            <a:pathLst>
              <a:path w="1261499" h="1388236">
                <a:moveTo>
                  <a:pt x="0" y="105098"/>
                </a:moveTo>
                <a:lnTo>
                  <a:pt x="56357" y="0"/>
                </a:lnTo>
                <a:lnTo>
                  <a:pt x="865241" y="0"/>
                </a:lnTo>
                <a:lnTo>
                  <a:pt x="1261499" y="694118"/>
                </a:lnTo>
                <a:lnTo>
                  <a:pt x="865241" y="1388236"/>
                </a:lnTo>
                <a:lnTo>
                  <a:pt x="744578" y="1387893"/>
                </a:lnTo>
                <a:lnTo>
                  <a:pt x="0" y="1050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 rot="1800000">
            <a:off x="101880" y="54021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25"/>
          <p:cNvSpPr/>
          <p:nvPr/>
        </p:nvSpPr>
        <p:spPr>
          <a:xfrm rot="1800000">
            <a:off x="130680" y="284940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CustomShape 26"/>
          <p:cNvSpPr/>
          <p:nvPr/>
        </p:nvSpPr>
        <p:spPr>
          <a:xfrm rot="1800000">
            <a:off x="85428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27"/>
          <p:cNvSpPr/>
          <p:nvPr/>
        </p:nvSpPr>
        <p:spPr>
          <a:xfrm rot="1800000">
            <a:off x="1587960" y="54115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 rot="1800000">
            <a:off x="160704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29"/>
          <p:cNvSpPr/>
          <p:nvPr/>
        </p:nvSpPr>
        <p:spPr>
          <a:xfrm rot="1800000">
            <a:off x="873360" y="1563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30"/>
          <p:cNvSpPr/>
          <p:nvPr/>
        </p:nvSpPr>
        <p:spPr>
          <a:xfrm rot="1800000">
            <a:off x="6883920" y="41446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31"/>
          <p:cNvSpPr/>
          <p:nvPr/>
        </p:nvSpPr>
        <p:spPr>
          <a:xfrm rot="1800000">
            <a:off x="7626600" y="54212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32"/>
          <p:cNvSpPr/>
          <p:nvPr/>
        </p:nvSpPr>
        <p:spPr>
          <a:xfrm rot="1800000">
            <a:off x="7626600" y="2868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33"/>
          <p:cNvSpPr/>
          <p:nvPr/>
        </p:nvSpPr>
        <p:spPr>
          <a:xfrm rot="1800000">
            <a:off x="8384040" y="4055400"/>
            <a:ext cx="1243080" cy="1387800"/>
          </a:xfrm>
          <a:custGeom>
            <a:avLst/>
            <a:gdLst/>
            <a:ahLst/>
            <a:cxnLst/>
            <a:rect l="l" t="t" r="r" b="b"/>
            <a:pathLst>
              <a:path w="1243407" h="1388236">
                <a:moveTo>
                  <a:pt x="0" y="694118"/>
                </a:moveTo>
                <a:lnTo>
                  <a:pt x="396258" y="0"/>
                </a:lnTo>
                <a:lnTo>
                  <a:pt x="474029" y="4016"/>
                </a:lnTo>
                <a:lnTo>
                  <a:pt x="1243407" y="1325983"/>
                </a:lnTo>
                <a:lnTo>
                  <a:pt x="1205142" y="1388236"/>
                </a:lnTo>
                <a:lnTo>
                  <a:pt x="396258" y="1388236"/>
                </a:lnTo>
                <a:lnTo>
                  <a:pt x="0" y="694118"/>
                </a:lnTo>
                <a:close/>
              </a:path>
            </a:pathLst>
          </a:custGeom>
          <a:solidFill>
            <a:schemeClr val="bg1">
              <a:alpha val="4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34"/>
          <p:cNvSpPr/>
          <p:nvPr/>
        </p:nvSpPr>
        <p:spPr>
          <a:xfrm rot="1800000">
            <a:off x="8384040" y="1511280"/>
            <a:ext cx="1241640" cy="1388520"/>
          </a:xfrm>
          <a:custGeom>
            <a:avLst/>
            <a:gdLst/>
            <a:ahLst/>
            <a:cxnLst/>
            <a:rect l="l" t="t" r="r" b="b"/>
            <a:pathLst>
              <a:path w="1241871" h="1388822">
                <a:moveTo>
                  <a:pt x="0" y="694704"/>
                </a:moveTo>
                <a:lnTo>
                  <a:pt x="396258" y="586"/>
                </a:lnTo>
                <a:lnTo>
                  <a:pt x="482002" y="0"/>
                </a:lnTo>
                <a:lnTo>
                  <a:pt x="1241871" y="1323912"/>
                </a:lnTo>
                <a:lnTo>
                  <a:pt x="1205142" y="1388822"/>
                </a:lnTo>
                <a:lnTo>
                  <a:pt x="396258" y="1388822"/>
                </a:lnTo>
                <a:lnTo>
                  <a:pt x="0" y="694704"/>
                </a:lnTo>
                <a:close/>
              </a:path>
            </a:pathLst>
          </a:cu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3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36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CustomShape 37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PlaceHolder 38"/>
          <p:cNvSpPr>
            <a:spLocks noGrp="1"/>
          </p:cNvSpPr>
          <p:nvPr>
            <p:ph type="title"/>
          </p:nvPr>
        </p:nvSpPr>
        <p:spPr>
          <a:xfrm>
            <a:off x="1258560" y="2900880"/>
            <a:ext cx="6636960" cy="1361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sk-SK" sz="4000" b="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Kliknite sem a upravte štýl predlohy nadpisov.</a:t>
            </a:r>
            <a:endParaRPr lang="sk-SK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39"/>
          <p:cNvSpPr>
            <a:spLocks noGrp="1"/>
          </p:cNvSpPr>
          <p:nvPr>
            <p:ph type="body"/>
          </p:nvPr>
        </p:nvSpPr>
        <p:spPr>
          <a:xfrm>
            <a:off x="1258560" y="4267080"/>
            <a:ext cx="6636960" cy="15199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lang="sk-SK" sz="20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k-SK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lang="sk-SK" sz="20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lang="sk-SK" sz="20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k-SK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lang="sk-SK" sz="20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lang="sk-SK" sz="20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lang="sk-SK" sz="20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sk-SK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LevelKliknite sem a upravte štýly predlohy textu.</a:t>
            </a:r>
            <a:endParaRPr lang="sk-SK" sz="20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9" name="PlaceHolder 40"/>
          <p:cNvSpPr>
            <a:spLocks noGrp="1"/>
          </p:cNvSpPr>
          <p:nvPr>
            <p:ph type="dt"/>
          </p:nvPr>
        </p:nvSpPr>
        <p:spPr>
          <a:xfrm>
            <a:off x="5997240" y="22464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3/12/17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41"/>
          <p:cNvSpPr>
            <a:spLocks noGrp="1"/>
          </p:cNvSpPr>
          <p:nvPr>
            <p:ph type="ftr"/>
          </p:nvPr>
        </p:nvSpPr>
        <p:spPr>
          <a:xfrm>
            <a:off x="4641480" y="5852160"/>
            <a:ext cx="35017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2"/>
          <p:cNvSpPr>
            <a:spLocks noGrp="1"/>
          </p:cNvSpPr>
          <p:nvPr>
            <p:ph type="sldNum"/>
          </p:nvPr>
        </p:nvSpPr>
        <p:spPr>
          <a:xfrm>
            <a:off x="4649040" y="224640"/>
            <a:ext cx="13316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CF4D90D-772C-49BC-8C45-8DC424CB682F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 rot="10800000">
            <a:off x="8307360" y="6858000"/>
            <a:ext cx="1599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"/>
          <p:cNvSpPr/>
          <p:nvPr/>
        </p:nvSpPr>
        <p:spPr>
          <a:xfrm rot="10800000">
            <a:off x="9221760" y="6858000"/>
            <a:ext cx="456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9"/>
          <p:cNvSpPr/>
          <p:nvPr/>
        </p:nvSpPr>
        <p:spPr>
          <a:xfrm rot="10800000">
            <a:off x="8993160" y="6858000"/>
            <a:ext cx="76176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3"/>
          <p:cNvSpPr/>
          <p:nvPr/>
        </p:nvSpPr>
        <p:spPr>
          <a:xfrm>
            <a:off x="65880" y="5034960"/>
            <a:ext cx="9143640" cy="1175400"/>
          </a:xfrm>
          <a:custGeom>
            <a:avLst/>
            <a:gdLst/>
            <a:ahLst/>
            <a:cxnLst/>
            <a:rect l="l" t="t" r="r" b="b"/>
            <a:pathLst>
              <a:path w="9144000" h="1175655">
                <a:moveTo>
                  <a:pt x="0" y="1116279"/>
                </a:moveTo>
                <a:cubicBezTo>
                  <a:pt x="493815" y="1145967"/>
                  <a:pt x="987631" y="1175655"/>
                  <a:pt x="1674420" y="1163780"/>
                </a:cubicBezTo>
                <a:cubicBezTo>
                  <a:pt x="2361209" y="1151905"/>
                  <a:pt x="3204358" y="1138050"/>
                  <a:pt x="4120737" y="1045027"/>
                </a:cubicBezTo>
                <a:cubicBezTo>
                  <a:pt x="5037116" y="952004"/>
                  <a:pt x="6335486" y="779811"/>
                  <a:pt x="7172696" y="605640"/>
                </a:cubicBezTo>
                <a:cubicBezTo>
                  <a:pt x="8009907" y="431469"/>
                  <a:pt x="8866910" y="154379"/>
                  <a:pt x="9144000" y="0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4"/>
          <p:cNvSpPr/>
          <p:nvPr/>
        </p:nvSpPr>
        <p:spPr>
          <a:xfrm>
            <a:off x="65880" y="3467520"/>
            <a:ext cx="9143640" cy="890280"/>
          </a:xfrm>
          <a:custGeom>
            <a:avLst/>
            <a:gdLst/>
            <a:ahLst/>
            <a:cxnLst/>
            <a:rect l="l" t="t" r="r" b="b"/>
            <a:pathLst>
              <a:path w="9144000" h="890650">
                <a:moveTo>
                  <a:pt x="0" y="890650"/>
                </a:moveTo>
                <a:cubicBezTo>
                  <a:pt x="263236" y="751114"/>
                  <a:pt x="526472" y="611579"/>
                  <a:pt x="1045028" y="475013"/>
                </a:cubicBezTo>
                <a:cubicBezTo>
                  <a:pt x="1563584" y="338447"/>
                  <a:pt x="2299855" y="138545"/>
                  <a:pt x="3111335" y="71252"/>
                </a:cubicBezTo>
                <a:cubicBezTo>
                  <a:pt x="3922815" y="3959"/>
                  <a:pt x="4908467" y="0"/>
                  <a:pt x="5913911" y="71252"/>
                </a:cubicBezTo>
                <a:cubicBezTo>
                  <a:pt x="6919355" y="142504"/>
                  <a:pt x="8595756" y="427512"/>
                  <a:pt x="9144000" y="498764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5"/>
          <p:cNvSpPr/>
          <p:nvPr/>
        </p:nvSpPr>
        <p:spPr>
          <a:xfrm>
            <a:off x="54000" y="5640840"/>
            <a:ext cx="3004200" cy="1211040"/>
          </a:xfrm>
          <a:custGeom>
            <a:avLst/>
            <a:gdLst/>
            <a:ahLst/>
            <a:cxnLst/>
            <a:rect l="l" t="t" r="r" b="b"/>
            <a:pathLst>
              <a:path w="3004457" h="1211283">
                <a:moveTo>
                  <a:pt x="0" y="0"/>
                </a:moveTo>
                <a:cubicBezTo>
                  <a:pt x="1103415" y="501732"/>
                  <a:pt x="2206831" y="1003465"/>
                  <a:pt x="3004457" y="1211283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6"/>
          <p:cNvSpPr/>
          <p:nvPr/>
        </p:nvSpPr>
        <p:spPr>
          <a:xfrm>
            <a:off x="65880" y="5284440"/>
            <a:ext cx="9143640" cy="1478160"/>
          </a:xfrm>
          <a:custGeom>
            <a:avLst/>
            <a:gdLst/>
            <a:ahLst/>
            <a:cxnLst/>
            <a:rect l="l" t="t" r="r" b="b"/>
            <a:pathLst>
              <a:path w="9144000" h="1478478">
                <a:moveTo>
                  <a:pt x="0" y="0"/>
                </a:moveTo>
                <a:cubicBezTo>
                  <a:pt x="285997" y="99951"/>
                  <a:pt x="571995" y="199902"/>
                  <a:pt x="1104405" y="344385"/>
                </a:cubicBezTo>
                <a:cubicBezTo>
                  <a:pt x="1636815" y="488868"/>
                  <a:pt x="2432462" y="710541"/>
                  <a:pt x="3194462" y="866899"/>
                </a:cubicBezTo>
                <a:cubicBezTo>
                  <a:pt x="3956462" y="1023258"/>
                  <a:pt x="4920343" y="1185554"/>
                  <a:pt x="5676405" y="1282536"/>
                </a:cubicBezTo>
                <a:cubicBezTo>
                  <a:pt x="6432467" y="1379518"/>
                  <a:pt x="7247906" y="1419102"/>
                  <a:pt x="7730836" y="1448790"/>
                </a:cubicBezTo>
                <a:cubicBezTo>
                  <a:pt x="8213766" y="1478478"/>
                  <a:pt x="8338457" y="1464623"/>
                  <a:pt x="8573984" y="1460665"/>
                </a:cubicBezTo>
                <a:cubicBezTo>
                  <a:pt x="8809511" y="1456707"/>
                  <a:pt x="8976755" y="1440873"/>
                  <a:pt x="9144000" y="1425039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7"/>
          <p:cNvSpPr/>
          <p:nvPr/>
        </p:nvSpPr>
        <p:spPr>
          <a:xfrm>
            <a:off x="2215080" y="5132160"/>
            <a:ext cx="6982200" cy="1719720"/>
          </a:xfrm>
          <a:custGeom>
            <a:avLst/>
            <a:gdLst/>
            <a:ahLst/>
            <a:cxnLst/>
            <a:rect l="l" t="t" r="r" b="b"/>
            <a:pathLst>
              <a:path w="6982691" h="1719942">
                <a:moveTo>
                  <a:pt x="0" y="1719942"/>
                </a:moveTo>
                <a:cubicBezTo>
                  <a:pt x="162296" y="1536864"/>
                  <a:pt x="324592" y="1353787"/>
                  <a:pt x="546265" y="1185553"/>
                </a:cubicBezTo>
                <a:cubicBezTo>
                  <a:pt x="767938" y="1017319"/>
                  <a:pt x="1074718" y="835231"/>
                  <a:pt x="1330037" y="710540"/>
                </a:cubicBezTo>
                <a:cubicBezTo>
                  <a:pt x="1585356" y="585849"/>
                  <a:pt x="1741715" y="530430"/>
                  <a:pt x="2078182" y="437407"/>
                </a:cubicBezTo>
                <a:cubicBezTo>
                  <a:pt x="2414649" y="344384"/>
                  <a:pt x="3028208" y="213755"/>
                  <a:pt x="3348842" y="152399"/>
                </a:cubicBezTo>
                <a:cubicBezTo>
                  <a:pt x="3669476" y="91043"/>
                  <a:pt x="3718957" y="93022"/>
                  <a:pt x="4001985" y="69272"/>
                </a:cubicBezTo>
                <a:cubicBezTo>
                  <a:pt x="4285013" y="45522"/>
                  <a:pt x="4732317" y="19792"/>
                  <a:pt x="5047013" y="9896"/>
                </a:cubicBezTo>
                <a:cubicBezTo>
                  <a:pt x="5361709" y="0"/>
                  <a:pt x="5890161" y="9896"/>
                  <a:pt x="5890161" y="9896"/>
                </a:cubicBezTo>
                <a:lnTo>
                  <a:pt x="6495803" y="9896"/>
                </a:lnTo>
                <a:cubicBezTo>
                  <a:pt x="6664037" y="13854"/>
                  <a:pt x="6818416" y="27708"/>
                  <a:pt x="6899564" y="33646"/>
                </a:cubicBezTo>
                <a:cubicBezTo>
                  <a:pt x="6980712" y="39584"/>
                  <a:pt x="6953003" y="37605"/>
                  <a:pt x="6982691" y="45522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8"/>
          <p:cNvSpPr/>
          <p:nvPr/>
        </p:nvSpPr>
        <p:spPr>
          <a:xfrm rot="1800000">
            <a:off x="307368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9"/>
          <p:cNvSpPr/>
          <p:nvPr/>
        </p:nvSpPr>
        <p:spPr>
          <a:xfrm rot="1800000">
            <a:off x="379764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0"/>
          <p:cNvSpPr/>
          <p:nvPr/>
        </p:nvSpPr>
        <p:spPr>
          <a:xfrm rot="1800000">
            <a:off x="3807360" y="15922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1"/>
          <p:cNvSpPr/>
          <p:nvPr/>
        </p:nvSpPr>
        <p:spPr>
          <a:xfrm rot="1800000">
            <a:off x="3054600" y="3254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4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2"/>
          <p:cNvSpPr/>
          <p:nvPr/>
        </p:nvSpPr>
        <p:spPr>
          <a:xfrm rot="1800000">
            <a:off x="4540680" y="53830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6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3"/>
          <p:cNvSpPr/>
          <p:nvPr/>
        </p:nvSpPr>
        <p:spPr>
          <a:xfrm rot="1800000">
            <a:off x="-304560" y="4201200"/>
            <a:ext cx="1261080" cy="1387800"/>
          </a:xfrm>
          <a:custGeom>
            <a:avLst/>
            <a:gdLst/>
            <a:ahLst/>
            <a:cxnLst/>
            <a:rect l="l" t="t" r="r" b="b"/>
            <a:pathLst>
              <a:path w="1261499" h="1388236">
                <a:moveTo>
                  <a:pt x="0" y="105098"/>
                </a:moveTo>
                <a:lnTo>
                  <a:pt x="56357" y="0"/>
                </a:lnTo>
                <a:lnTo>
                  <a:pt x="865241" y="0"/>
                </a:lnTo>
                <a:lnTo>
                  <a:pt x="1261499" y="694118"/>
                </a:lnTo>
                <a:lnTo>
                  <a:pt x="865241" y="1388236"/>
                </a:lnTo>
                <a:lnTo>
                  <a:pt x="744578" y="1387893"/>
                </a:lnTo>
                <a:lnTo>
                  <a:pt x="0" y="1050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4"/>
          <p:cNvSpPr/>
          <p:nvPr/>
        </p:nvSpPr>
        <p:spPr>
          <a:xfrm rot="1800000">
            <a:off x="101880" y="54021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5"/>
          <p:cNvSpPr/>
          <p:nvPr/>
        </p:nvSpPr>
        <p:spPr>
          <a:xfrm rot="1800000">
            <a:off x="130680" y="284940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6"/>
          <p:cNvSpPr/>
          <p:nvPr/>
        </p:nvSpPr>
        <p:spPr>
          <a:xfrm rot="1800000">
            <a:off x="85428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7"/>
          <p:cNvSpPr/>
          <p:nvPr/>
        </p:nvSpPr>
        <p:spPr>
          <a:xfrm rot="1800000">
            <a:off x="1587960" y="54115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8"/>
          <p:cNvSpPr/>
          <p:nvPr/>
        </p:nvSpPr>
        <p:spPr>
          <a:xfrm rot="1800000">
            <a:off x="160704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9"/>
          <p:cNvSpPr/>
          <p:nvPr/>
        </p:nvSpPr>
        <p:spPr>
          <a:xfrm rot="1800000">
            <a:off x="873360" y="1563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0"/>
          <p:cNvSpPr/>
          <p:nvPr/>
        </p:nvSpPr>
        <p:spPr>
          <a:xfrm rot="1800000">
            <a:off x="6883920" y="41446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1"/>
          <p:cNvSpPr/>
          <p:nvPr/>
        </p:nvSpPr>
        <p:spPr>
          <a:xfrm rot="1800000">
            <a:off x="7626600" y="54212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2"/>
          <p:cNvSpPr/>
          <p:nvPr/>
        </p:nvSpPr>
        <p:spPr>
          <a:xfrm rot="1800000">
            <a:off x="7626600" y="2868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33"/>
          <p:cNvSpPr/>
          <p:nvPr/>
        </p:nvSpPr>
        <p:spPr>
          <a:xfrm rot="1800000">
            <a:off x="8384040" y="4055400"/>
            <a:ext cx="1243080" cy="1387800"/>
          </a:xfrm>
          <a:custGeom>
            <a:avLst/>
            <a:gdLst/>
            <a:ahLst/>
            <a:cxnLst/>
            <a:rect l="l" t="t" r="r" b="b"/>
            <a:pathLst>
              <a:path w="1243407" h="1388236">
                <a:moveTo>
                  <a:pt x="0" y="694118"/>
                </a:moveTo>
                <a:lnTo>
                  <a:pt x="396258" y="0"/>
                </a:lnTo>
                <a:lnTo>
                  <a:pt x="474029" y="4016"/>
                </a:lnTo>
                <a:lnTo>
                  <a:pt x="1243407" y="1325983"/>
                </a:lnTo>
                <a:lnTo>
                  <a:pt x="1205142" y="1388236"/>
                </a:lnTo>
                <a:lnTo>
                  <a:pt x="396258" y="1388236"/>
                </a:lnTo>
                <a:lnTo>
                  <a:pt x="0" y="694118"/>
                </a:lnTo>
                <a:close/>
              </a:path>
            </a:pathLst>
          </a:custGeom>
          <a:solidFill>
            <a:schemeClr val="bg1">
              <a:alpha val="4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34"/>
          <p:cNvSpPr/>
          <p:nvPr/>
        </p:nvSpPr>
        <p:spPr>
          <a:xfrm rot="1800000">
            <a:off x="8384040" y="1511280"/>
            <a:ext cx="1241640" cy="1388520"/>
          </a:xfrm>
          <a:custGeom>
            <a:avLst/>
            <a:gdLst/>
            <a:ahLst/>
            <a:cxnLst/>
            <a:rect l="l" t="t" r="r" b="b"/>
            <a:pathLst>
              <a:path w="1241871" h="1388822">
                <a:moveTo>
                  <a:pt x="0" y="694704"/>
                </a:moveTo>
                <a:lnTo>
                  <a:pt x="396258" y="586"/>
                </a:lnTo>
                <a:lnTo>
                  <a:pt x="482002" y="0"/>
                </a:lnTo>
                <a:lnTo>
                  <a:pt x="1241871" y="1323912"/>
                </a:lnTo>
                <a:lnTo>
                  <a:pt x="1205142" y="1388822"/>
                </a:lnTo>
                <a:lnTo>
                  <a:pt x="396258" y="1388822"/>
                </a:lnTo>
                <a:lnTo>
                  <a:pt x="0" y="694704"/>
                </a:lnTo>
                <a:close/>
              </a:path>
            </a:pathLst>
          </a:cu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6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7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PlaceHolder 38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sk-SK" sz="4000" b="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Kliknite sem a upravte štýl predlohy nadpisov.</a:t>
            </a:r>
            <a:endParaRPr lang="sk-SK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39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2400" b="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k-SK" sz="2400" b="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2400" b="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k-SK" sz="2400" b="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2400" b="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2400" b="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sk-SK" sz="2400" b="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LevelKliknite sem a upravte štýly predlohy textu.</a:t>
            </a:r>
          </a:p>
          <a:p>
            <a:pPr marL="640080" lvl="1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sk-SK" sz="2200" b="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Druhá úroveň</a:t>
            </a:r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14400" lvl="2" indent="-22824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sk-SK" sz="2000" b="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Tretia úroveň</a:t>
            </a:r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24640" lvl="3" indent="-22824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sk-SK" sz="1800" b="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Štvrtá úroveň</a:t>
            </a:r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325880" lvl="4" indent="-22824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sk-SK" sz="1600" b="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Piata úroveň</a:t>
            </a:r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40"/>
          <p:cNvSpPr>
            <a:spLocks noGrp="1"/>
          </p:cNvSpPr>
          <p:nvPr>
            <p:ph type="dt"/>
          </p:nvPr>
        </p:nvSpPr>
        <p:spPr>
          <a:xfrm>
            <a:off x="5997240" y="22464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3/12/17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41"/>
          <p:cNvSpPr>
            <a:spLocks noGrp="1"/>
          </p:cNvSpPr>
          <p:nvPr>
            <p:ph type="ftr"/>
          </p:nvPr>
        </p:nvSpPr>
        <p:spPr>
          <a:xfrm>
            <a:off x="4641480" y="5852160"/>
            <a:ext cx="35017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42"/>
          <p:cNvSpPr>
            <a:spLocks noGrp="1"/>
          </p:cNvSpPr>
          <p:nvPr>
            <p:ph type="sldNum"/>
          </p:nvPr>
        </p:nvSpPr>
        <p:spPr>
          <a:xfrm>
            <a:off x="4649040" y="224640"/>
            <a:ext cx="13316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B981298-FB33-4CA7-908A-216FB1B42686}" type="slidenum">
              <a:rPr lang="en-US" sz="12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21233" y="2425019"/>
            <a:ext cx="8111613" cy="13618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sk-SK" sz="40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SECURE INTERNET RELAY CHAT</a:t>
            </a:r>
            <a:endParaRPr lang="sk-SK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258560" y="4267080"/>
            <a:ext cx="6636960" cy="1519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sk-SK" sz="4000" b="0" strike="noStrike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Security</a:t>
            </a:r>
            <a:r>
              <a:rPr lang="sk-SK" sz="4000" b="0" strike="noStrike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4000" b="0" strike="noStrike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is</a:t>
            </a:r>
            <a:r>
              <a:rPr lang="sk-SK" sz="4000" b="0" strike="noStrike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4000" b="0" strike="noStrike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our</a:t>
            </a:r>
            <a:r>
              <a:rPr lang="sk-SK" sz="4000" b="0" strike="noStrike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top priority</a:t>
            </a:r>
            <a:endParaRPr lang="sk-SK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sk-SK" sz="2400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</a:t>
            </a:r>
            <a:r>
              <a:rPr lang="sk-SK" sz="2400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AES</a:t>
            </a:r>
            <a:r>
              <a:rPr lang="sk-SK" sz="2400" b="0" strike="noStrike" spc="-1" baseline="-25000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256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symetric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cryptography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client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communication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over </a:t>
            </a: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network</a:t>
            </a:r>
            <a:endParaRPr lang="sk-SK" sz="2400" b="0" strike="noStrike" spc="-1" dirty="0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endParaRPr lang="sk-SK" sz="2400" b="0" strike="noStrike" spc="-1" dirty="0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RSA </a:t>
            </a:r>
            <a:r>
              <a:rPr lang="sk-SK" sz="2400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with</a:t>
            </a:r>
            <a:r>
              <a:rPr lang="sk-SK" sz="2400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key</a:t>
            </a:r>
            <a:r>
              <a:rPr lang="sk-SK" sz="2400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length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7680 </a:t>
            </a: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distribution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of </a:t>
            </a: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symetric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keys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and </a:t>
            </a: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communication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with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server</a:t>
            </a: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endParaRPr lang="sk-SK" sz="2400" b="0" strike="noStrike" spc="-1" dirty="0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sk-SK" sz="40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Anonymity</a:t>
            </a:r>
            <a:endParaRPr lang="sk-SK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978326" y="2407776"/>
            <a:ext cx="6777000" cy="3508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sk-SK" sz="2400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Without</a:t>
            </a:r>
            <a:r>
              <a:rPr lang="sk-SK" sz="2400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registration</a:t>
            </a:r>
            <a:endParaRPr lang="sk-SK" sz="2400" spc="-1" dirty="0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endParaRPr lang="sk-SK" sz="2400" b="0" strike="noStrike" spc="-1" dirty="0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You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can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anyone</a:t>
            </a:r>
            <a:endParaRPr lang="sk-SK" sz="2400" b="0" strike="noStrike" spc="-1" dirty="0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endParaRPr lang="sk-SK" sz="2400" b="0" strike="noStrike" spc="-1" dirty="0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sk-SK" sz="2400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Leaves</a:t>
            </a:r>
            <a:r>
              <a:rPr lang="sk-SK" sz="2400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no </a:t>
            </a:r>
            <a:r>
              <a:rPr lang="sk-SK" sz="2400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traces</a:t>
            </a:r>
            <a:r>
              <a:rPr lang="sk-SK" sz="2400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after</a:t>
            </a:r>
            <a:r>
              <a:rPr lang="sk-SK" sz="2400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you</a:t>
            </a:r>
            <a:r>
              <a:rPr lang="sk-SK" sz="2400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disconnect</a:t>
            </a:r>
            <a:endParaRPr lang="sk-SK" sz="2400" spc="-1" dirty="0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endParaRPr lang="sk-SK" sz="2400" b="0" strike="noStrike" spc="-1" dirty="0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sk-SK" sz="2400" b="0" strike="noStrike" spc="-1" dirty="0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sk-SK" sz="2400" b="0" strike="noStrike" spc="-1" dirty="0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sk-SK" sz="2400" b="0" strike="noStrike" spc="-1" dirty="0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9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5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sk-SK" sz="40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</a:t>
            </a:r>
            <a:r>
              <a:rPr lang="sk-SK" sz="40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40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is</a:t>
            </a:r>
            <a:r>
              <a:rPr lang="sk-SK" sz="4000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4000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it</a:t>
            </a:r>
            <a:endParaRPr lang="sk-SK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Secure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Internet </a:t>
            </a: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Relay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Chat </a:t>
            </a: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is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 </a:t>
            </a: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multiplatform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application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</a:t>
            </a:r>
            <a:r>
              <a:rPr lang="sk-SK" sz="2400" b="0" strike="noStrike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b="0" strike="noStrike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secure</a:t>
            </a:r>
            <a:r>
              <a:rPr lang="sk-SK" sz="2400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and </a:t>
            </a:r>
            <a:r>
              <a:rPr lang="sk-SK" sz="2400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anonymous</a:t>
            </a:r>
            <a:r>
              <a:rPr lang="sk-SK" sz="2400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communication</a:t>
            </a:r>
            <a:endParaRPr lang="sk-SK" sz="2400" spc="-1" dirty="0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endParaRPr lang="sk-SK" sz="2400" b="0" strike="noStrike" spc="-1" dirty="0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sk-SK" sz="2400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Support</a:t>
            </a:r>
            <a:r>
              <a:rPr lang="sk-SK" sz="2400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</a:t>
            </a:r>
            <a:r>
              <a:rPr lang="sk-SK" sz="2400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sk-SK" sz="2400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instant</a:t>
            </a:r>
            <a:r>
              <a:rPr lang="sk-SK" sz="2400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text </a:t>
            </a:r>
            <a:r>
              <a:rPr lang="sk-SK" sz="2400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messaging</a:t>
            </a:r>
            <a:r>
              <a:rPr lang="sk-SK" sz="2400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and </a:t>
            </a:r>
            <a:r>
              <a:rPr lang="sk-SK" sz="2400" spc="-1" dirty="0" err="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file</a:t>
            </a:r>
            <a:r>
              <a:rPr lang="sk-SK" sz="2400" spc="-1" dirty="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transfer</a:t>
            </a:r>
            <a:endParaRPr lang="sk-SK" sz="2400" b="0" strike="noStrike" spc="-1" dirty="0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26" y="1409611"/>
            <a:ext cx="8316547" cy="4308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sk-SK" sz="4000" b="0" strike="noStrike" spc="-1" dirty="0" err="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Used</a:t>
            </a:r>
            <a:r>
              <a:rPr lang="sk-SK" sz="4000" b="0" strike="noStrike" spc="-1" dirty="0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Technologies</a:t>
            </a:r>
          </a:p>
        </p:txBody>
      </p:sp>
      <p:sp>
        <p:nvSpPr>
          <p:cNvPr id="161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sk-SK" sz="2400" b="0" strike="noStrike" spc="-1">
              <a:solidFill>
                <a:srgbClr val="3E3D2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170440"/>
            <a:ext cx="4935894" cy="2465949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0" y="4394232"/>
            <a:ext cx="6191250" cy="1876425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54" y="1923229"/>
            <a:ext cx="2417936" cy="2718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Motív3</Template>
  <TotalTime>112</TotalTime>
  <Words>73</Words>
  <Application>Microsoft Office PowerPoint</Application>
  <PresentationFormat>Prezentácia na obrazovke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6</vt:i4>
      </vt:variant>
    </vt:vector>
  </HeadingPairs>
  <TitlesOfParts>
    <vt:vector size="16" baseType="lpstr">
      <vt:lpstr>Arial</vt:lpstr>
      <vt:lpstr>Century Gothic</vt:lpstr>
      <vt:lpstr>Courier New</vt:lpstr>
      <vt:lpstr>DejaVu Sans</vt:lpstr>
      <vt:lpstr>Symbol</vt:lpstr>
      <vt:lpstr>Times New Roman</vt:lpstr>
      <vt:lpstr>Wingdings</vt:lpstr>
      <vt:lpstr>Wingdings 2</vt:lpstr>
      <vt:lpstr>Office Theme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SQUARE</dc:title>
  <dc:subject/>
  <dc:creator>Viera Vozárová</dc:creator>
  <dc:description/>
  <cp:lastModifiedBy>Roman Hajdúk</cp:lastModifiedBy>
  <cp:revision>9</cp:revision>
  <dcterms:created xsi:type="dcterms:W3CDTF">2017-03-11T19:42:02Z</dcterms:created>
  <dcterms:modified xsi:type="dcterms:W3CDTF">2017-03-12T21:22:15Z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Prezentácia na obrazovke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